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80" r:id="rId21"/>
    <p:sldId id="281" r:id="rId22"/>
    <p:sldId id="289" r:id="rId23"/>
    <p:sldId id="274" r:id="rId24"/>
    <p:sldId id="275" r:id="rId25"/>
    <p:sldId id="290" r:id="rId26"/>
    <p:sldId id="276" r:id="rId27"/>
    <p:sldId id="277" r:id="rId28"/>
    <p:sldId id="279" r:id="rId29"/>
    <p:sldId id="283" r:id="rId30"/>
    <p:sldId id="284" r:id="rId31"/>
    <p:sldId id="285" r:id="rId32"/>
    <p:sldId id="286" r:id="rId33"/>
    <p:sldId id="287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A7D96-C47D-E64B-A911-BE1DC7CC168A}">
          <p14:sldIdLst>
            <p14:sldId id="256"/>
          </p14:sldIdLst>
        </p14:section>
        <p14:section name="spm 简单介绍" id="{30D816CC-1FBA-B941-90A6-04CC6AA2C502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</p14:sldIdLst>
        </p14:section>
        <p14:section name="spm 架构" id="{4B9461AA-8FF8-1446-BF52-1EF59B64B8EA}">
          <p14:sldIdLst>
            <p14:sldId id="267"/>
            <p14:sldId id="268"/>
            <p14:sldId id="269"/>
            <p14:sldId id="270"/>
          </p14:sldIdLst>
        </p14:section>
        <p14:section name="spm 配置文件" id="{7338690B-7B73-DC45-942E-B88781C56814}">
          <p14:sldIdLst>
            <p14:sldId id="271"/>
            <p14:sldId id="272"/>
            <p14:sldId id="273"/>
            <p14:sldId id="288"/>
            <p14:sldId id="280"/>
            <p14:sldId id="281"/>
            <p14:sldId id="289"/>
            <p14:sldId id="274"/>
            <p14:sldId id="275"/>
            <p14:sldId id="290"/>
          </p14:sldIdLst>
        </p14:section>
        <p14:section name="spm 源" id="{53488B63-323C-3E46-B13F-599BEA05CFF2}">
          <p14:sldIdLst>
            <p14:sldId id="276"/>
            <p14:sldId id="277"/>
          </p14:sldIdLst>
        </p14:section>
        <p14:section name="spm 核心功能说明" id="{C682691E-EA5C-F34F-B586-31DA8B4DE6A0}">
          <p14:sldIdLst>
            <p14:sldId id="279"/>
          </p14:sldIdLst>
        </p14:section>
        <p14:section name="spm 辅助功能" id="{A755B203-1353-EE42-A9C3-80557D461760}">
          <p14:sldIdLst>
            <p14:sldId id="283"/>
          </p14:sldIdLst>
        </p14:section>
        <p14:section name="spm 扩展" id="{8AEE4113-6215-AB4C-8769-83A7D275772B}">
          <p14:sldIdLst>
            <p14:sldId id="284"/>
            <p14:sldId id="285"/>
            <p14:sldId id="286"/>
            <p14:sldId id="287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34" autoAdjust="0"/>
  </p:normalViewPr>
  <p:slideViewPr>
    <p:cSldViewPr snapToGrid="0" snapToObjects="1">
      <p:cViewPr varScale="1">
        <p:scale>
          <a:sx n="98" d="100"/>
          <a:sy n="98" d="100"/>
        </p:scale>
        <p:origin x="-11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7382-4E32-5A41-AE59-F826421133E4}" type="datetimeFigureOut">
              <a:rPr lang="en-US" smtClean="0"/>
              <a:t>12-12-3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支付宝前端工具 </a:t>
            </a:r>
            <a:r>
              <a:rPr lang="en-US" dirty="0" err="1" smtClean="0"/>
              <a:t>spm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放心好用的包管理工具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1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2678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03" y="764201"/>
            <a:ext cx="5542289" cy="61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2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spm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核心思想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1224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zh-CN" altLang="en-US" dirty="0" smtClean="0"/>
              <a:t>核心模块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pload</a:t>
            </a:r>
          </a:p>
          <a:p>
            <a:r>
              <a:rPr lang="en-US" dirty="0"/>
              <a:t>d</a:t>
            </a:r>
            <a:r>
              <a:rPr lang="en-US" dirty="0" smtClean="0"/>
              <a:t>eploy</a:t>
            </a:r>
          </a:p>
          <a:p>
            <a:r>
              <a:rPr lang="en-US" dirty="0"/>
              <a:t>i</a:t>
            </a:r>
            <a:r>
              <a:rPr lang="en-US" dirty="0" smtClean="0"/>
              <a:t>nstall</a:t>
            </a:r>
          </a:p>
          <a:p>
            <a:r>
              <a:rPr lang="en-US" dirty="0"/>
              <a:t>t</a:t>
            </a:r>
            <a:r>
              <a:rPr lang="en-US" dirty="0" smtClean="0"/>
              <a:t>ransport</a:t>
            </a:r>
          </a:p>
          <a:p>
            <a:r>
              <a:rPr lang="en-US" dirty="0"/>
              <a:t>s</a:t>
            </a:r>
            <a:r>
              <a:rPr lang="en-US" dirty="0" smtClean="0"/>
              <a:t>earch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87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编译类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 </a:t>
            </a:r>
            <a:r>
              <a:rPr lang="en-US" altLang="zh-CN" dirty="0" smtClean="0"/>
              <a:t>coffee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 less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 transport</a:t>
            </a:r>
          </a:p>
          <a:p>
            <a:pPr marL="0" indent="0">
              <a:buNone/>
            </a:pP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* output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* min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* zip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12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</a:p>
          <a:p>
            <a:r>
              <a:rPr lang="en-US" dirty="0" smtClean="0"/>
              <a:t>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spm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模块配置</a:t>
            </a:r>
            <a:endParaRPr lang="en-US" altLang="zh-CN" dirty="0" smtClean="0"/>
          </a:p>
          <a:p>
            <a:r>
              <a:rPr lang="en-US" dirty="0" smtClean="0"/>
              <a:t>parent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用户配置</a:t>
            </a:r>
            <a:endParaRPr lang="en-US" altLang="zh-CN" dirty="0" smtClean="0"/>
          </a:p>
          <a:p>
            <a:r>
              <a:rPr lang="zh-CN" altLang="en-US" dirty="0" smtClean="0"/>
              <a:t>源配置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模块配置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534"/>
            <a:ext cx="9144000" cy="4835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0978" y="6466021"/>
            <a:ext cx="48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https://</a:t>
            </a:r>
            <a:r>
              <a:rPr lang="cs-CZ" dirty="0" err="1"/>
              <a:t>github.com</a:t>
            </a:r>
            <a:r>
              <a:rPr lang="cs-CZ" dirty="0"/>
              <a:t>/</a:t>
            </a:r>
            <a:r>
              <a:rPr lang="cs-CZ" dirty="0" err="1"/>
              <a:t>spmjs</a:t>
            </a:r>
            <a:r>
              <a:rPr lang="cs-CZ" dirty="0"/>
              <a:t>/</a:t>
            </a:r>
            <a:r>
              <a:rPr lang="cs-CZ" dirty="0" err="1"/>
              <a:t>spm</a:t>
            </a:r>
            <a:r>
              <a:rPr lang="cs-CZ" dirty="0"/>
              <a:t>/wiki/</a:t>
            </a:r>
            <a:r>
              <a:rPr lang="cs-CZ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8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9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源配置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4" y="1184394"/>
            <a:ext cx="8734913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7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重点配置项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epedencies</a:t>
            </a:r>
            <a:endParaRPr lang="en-US" altLang="zh-CN" dirty="0" smtClean="0"/>
          </a:p>
          <a:p>
            <a:r>
              <a:rPr lang="en-US" dirty="0"/>
              <a:t>o</a:t>
            </a:r>
            <a:r>
              <a:rPr lang="en-US" dirty="0" smtClean="0"/>
              <a:t>utput</a:t>
            </a:r>
          </a:p>
          <a:p>
            <a:r>
              <a:rPr lang="en-US" dirty="0" err="1" smtClean="0"/>
              <a:t>spmConfig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6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为什么用引入前端工具？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代码合并</a:t>
            </a:r>
            <a:endParaRPr lang="en-US" altLang="zh-CN" dirty="0" smtClean="0"/>
          </a:p>
          <a:p>
            <a:r>
              <a:rPr lang="zh-CN" altLang="en-US" dirty="0" smtClean="0"/>
              <a:t>代码压缩</a:t>
            </a:r>
            <a:endParaRPr lang="en-US" altLang="zh-CN" dirty="0" smtClean="0"/>
          </a:p>
          <a:p>
            <a:r>
              <a:rPr lang="zh-CN" altLang="en-US" dirty="0" smtClean="0"/>
              <a:t>代码检查</a:t>
            </a:r>
            <a:endParaRPr lang="en-US" altLang="zh-CN" dirty="0" smtClean="0"/>
          </a:p>
          <a:p>
            <a:r>
              <a:rPr lang="zh-CN" altLang="en-US" dirty="0" smtClean="0"/>
              <a:t>代码部署</a:t>
            </a:r>
            <a:endParaRPr lang="en-US" altLang="zh-CN" dirty="0" smtClean="0"/>
          </a:p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0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" y="2267643"/>
            <a:ext cx="9144000" cy="26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2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209"/>
            <a:ext cx="9144000" cy="1603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3694" y="618094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https://</a:t>
            </a:r>
            <a:r>
              <a:rPr lang="cs-CZ" dirty="0" err="1"/>
              <a:t>github.com</a:t>
            </a:r>
            <a:r>
              <a:rPr lang="cs-CZ" dirty="0"/>
              <a:t>/</a:t>
            </a:r>
            <a:r>
              <a:rPr lang="cs-CZ" dirty="0" err="1"/>
              <a:t>spmjs</a:t>
            </a:r>
            <a:r>
              <a:rPr lang="cs-CZ" dirty="0"/>
              <a:t>/</a:t>
            </a:r>
            <a:r>
              <a:rPr lang="cs-CZ" dirty="0" err="1"/>
              <a:t>spm</a:t>
            </a:r>
            <a:r>
              <a:rPr lang="cs-CZ" dirty="0"/>
              <a:t>/wiki/</a:t>
            </a:r>
            <a:r>
              <a:rPr lang="cs-CZ" dirty="0" err="1"/>
              <a:t>package.json</a:t>
            </a:r>
            <a:r>
              <a:rPr lang="cs-CZ" dirty="0"/>
              <a:t>-:-output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5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691"/>
            <a:ext cx="9144000" cy="3256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0735" y="6245736"/>
            <a:ext cx="604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https://</a:t>
            </a:r>
            <a:r>
              <a:rPr lang="cs-CZ" dirty="0" err="1"/>
              <a:t>github.com</a:t>
            </a:r>
            <a:r>
              <a:rPr lang="cs-CZ" dirty="0"/>
              <a:t>/</a:t>
            </a:r>
            <a:r>
              <a:rPr lang="cs-CZ" dirty="0" err="1"/>
              <a:t>spmjs</a:t>
            </a:r>
            <a:r>
              <a:rPr lang="cs-CZ" dirty="0"/>
              <a:t>/</a:t>
            </a:r>
            <a:r>
              <a:rPr lang="cs-CZ" dirty="0" err="1"/>
              <a:t>spm</a:t>
            </a:r>
            <a:r>
              <a:rPr lang="cs-CZ" dirty="0"/>
              <a:t>/wiki/</a:t>
            </a:r>
            <a:r>
              <a:rPr lang="cs-CZ" dirty="0" err="1"/>
              <a:t>package.json</a:t>
            </a:r>
            <a:r>
              <a:rPr lang="cs-CZ" dirty="0"/>
              <a:t>-:-</a:t>
            </a:r>
            <a:r>
              <a:rPr lang="cs-CZ" dirty="0" err="1"/>
              <a:t>spmConfig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9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配置加载顺序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模块配置</a:t>
            </a:r>
            <a:r>
              <a:rPr lang="en-US" altLang="zh-TW" dirty="0"/>
              <a:t>(module/</a:t>
            </a:r>
            <a:r>
              <a:rPr lang="en-US" altLang="zh-TW" dirty="0" err="1"/>
              <a:t>package.json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parent (</a:t>
            </a:r>
            <a:r>
              <a:rPr lang="zh-TW" altLang="en-US" dirty="0"/>
              <a:t>如果用户配置 </a:t>
            </a:r>
            <a:r>
              <a:rPr lang="en-US" altLang="zh-TW" dirty="0"/>
              <a:t>parent)</a:t>
            </a:r>
          </a:p>
          <a:p>
            <a:r>
              <a:rPr lang="zh-TW" altLang="en-US" dirty="0"/>
              <a:t>用户配置 </a:t>
            </a:r>
            <a:r>
              <a:rPr lang="en-US" altLang="zh-TW" dirty="0"/>
              <a:t>(~/.</a:t>
            </a:r>
            <a:r>
              <a:rPr lang="en-US" altLang="zh-TW" dirty="0" err="1"/>
              <a:t>spm</a:t>
            </a:r>
            <a:r>
              <a:rPr lang="en-US" altLang="zh-TW" dirty="0"/>
              <a:t>/</a:t>
            </a:r>
            <a:r>
              <a:rPr lang="en-US" altLang="zh-TW" dirty="0" err="1"/>
              <a:t>config.json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源配置</a:t>
            </a:r>
            <a:r>
              <a:rPr lang="en-US" altLang="zh-TW" dirty="0"/>
              <a:t>(</a:t>
            </a:r>
            <a:r>
              <a:rPr lang="zh-TW" altLang="en-US" dirty="0"/>
              <a:t>如果有多个会依次加载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配置覆盖策略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最先加载的优先级最高</a:t>
            </a:r>
            <a:r>
              <a:rPr lang="en-US" altLang="zh-TW" dirty="0"/>
              <a:t>, </a:t>
            </a:r>
            <a:r>
              <a:rPr lang="zh-TW" altLang="en-US" dirty="0"/>
              <a:t>相同 </a:t>
            </a:r>
            <a:r>
              <a:rPr lang="en-US" altLang="zh-TW" dirty="0"/>
              <a:t>key </a:t>
            </a:r>
            <a:r>
              <a:rPr lang="zh-TW" altLang="en-US" dirty="0" smtClean="0"/>
              <a:t>值不会被覆盖</a:t>
            </a:r>
            <a:endParaRPr lang="en-US" altLang="zh-TW" dirty="0" smtClean="0"/>
          </a:p>
          <a:p>
            <a:r>
              <a:rPr lang="zh-TW" altLang="en-US" dirty="0"/>
              <a:t>如果 </a:t>
            </a:r>
            <a:r>
              <a:rPr lang="en-US" altLang="zh-TW" dirty="0"/>
              <a:t>value </a:t>
            </a:r>
            <a:r>
              <a:rPr lang="zh-TW" altLang="en-US" dirty="0" smtClean="0"/>
              <a:t>是对象会进行递归合并</a:t>
            </a:r>
            <a:endParaRPr lang="en-US" altLang="zh-TW" dirty="0"/>
          </a:p>
          <a:p>
            <a:r>
              <a:rPr lang="zh-TW" altLang="en-US" dirty="0"/>
              <a:t>数组合并，会把后面的内容，依次添加到数组中。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9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7543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配置文件的种类</a:t>
            </a:r>
            <a:endParaRPr lang="en-US" altLang="zh-CN" dirty="0" smtClean="0"/>
          </a:p>
          <a:p>
            <a:r>
              <a:rPr lang="zh-CN" altLang="en-US" dirty="0" smtClean="0"/>
              <a:t>配置文件主要配置属性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4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什么是源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仓库</a:t>
            </a:r>
            <a:endParaRPr lang="en-US" altLang="zh-CN" dirty="0" smtClean="0"/>
          </a:p>
          <a:p>
            <a:r>
              <a:rPr lang="zh-CN" altLang="en-US" dirty="0" smtClean="0"/>
              <a:t>协同开发</a:t>
            </a:r>
            <a:endParaRPr lang="en-US" altLang="zh-CN" dirty="0" smtClean="0"/>
          </a:p>
          <a:p>
            <a:r>
              <a:rPr lang="zh-CN" altLang="en-US" dirty="0" smtClean="0"/>
              <a:t>模块管理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3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搭建私有源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567" y="2319259"/>
            <a:ext cx="8229600" cy="1289425"/>
          </a:xfrm>
        </p:spPr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server –p 7000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9753"/>
            <a:ext cx="9144000" cy="8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核心功能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build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upload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1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</a:t>
            </a:r>
            <a:r>
              <a:rPr lang="en-US" dirty="0" err="1" smtClean="0"/>
              <a:t>pm</a:t>
            </a:r>
            <a:r>
              <a:rPr lang="en-US" dirty="0" smtClean="0"/>
              <a:t> 辅助功能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transport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search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lint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min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支付宝前端工具历史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</a:t>
            </a:r>
          </a:p>
          <a:p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1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扩展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250" y="3038535"/>
            <a:ext cx="8229600" cy="2092818"/>
          </a:xfrm>
        </p:spPr>
        <p:txBody>
          <a:bodyPr/>
          <a:lstStyle/>
          <a:p>
            <a:r>
              <a:rPr lang="en-US" dirty="0" smtClean="0"/>
              <a:t>Plugin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5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639"/>
            <a:ext cx="9144000" cy="31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4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插件挂载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0943"/>
            <a:ext cx="8026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70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开发者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591"/>
            <a:ext cx="9144000" cy="30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7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smtClean="0"/>
              <a:t>实战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Hello-</a:t>
            </a:r>
            <a:r>
              <a:rPr lang="en-US" dirty="0" err="1" smtClean="0"/>
              <a:t>spm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3529" y="6296753"/>
            <a:ext cx="389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/fool2fish/hello-</a:t>
            </a:r>
            <a:r>
              <a:rPr lang="en-US" dirty="0" err="1"/>
              <a:t>spm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</a:t>
            </a:r>
            <a:r>
              <a:rPr lang="zh-CN" altLang="en-US" dirty="0" smtClean="0"/>
              <a:t>出现背景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V8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MD</a:t>
            </a:r>
          </a:p>
          <a:p>
            <a:r>
              <a:rPr lang="en-US" dirty="0" err="1" smtClean="0"/>
              <a:t>SeaJs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5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zh-CN" altLang="en-US" dirty="0" smtClean="0"/>
              <a:t>竞争对手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Grunt</a:t>
            </a:r>
          </a:p>
          <a:p>
            <a:r>
              <a:rPr lang="en-US" dirty="0" smtClean="0"/>
              <a:t>Ender</a:t>
            </a:r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Yeoman</a:t>
            </a:r>
          </a:p>
          <a:p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3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Spm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</a:t>
            </a:r>
            <a:r>
              <a:rPr lang="zh-CN" altLang="en-US" dirty="0" smtClean="0"/>
              <a:t>思想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99" y="1709576"/>
            <a:ext cx="4787900" cy="378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1434" y="1709576"/>
            <a:ext cx="100540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易用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4697" y="1709576"/>
            <a:ext cx="100540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性能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863137" y="5553556"/>
            <a:ext cx="141577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可扩展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487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zh-CN" altLang="en-US" dirty="0" smtClean="0"/>
              <a:t>主要特点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zh-CN" altLang="en-US" dirty="0" smtClean="0"/>
              <a:t>前端友好</a:t>
            </a:r>
            <a:endParaRPr lang="en-US" altLang="zh-CN" dirty="0" smtClean="0"/>
          </a:p>
          <a:p>
            <a:r>
              <a:rPr lang="zh-CN" altLang="en-US" dirty="0" smtClean="0"/>
              <a:t>依赖分析</a:t>
            </a:r>
            <a:endParaRPr lang="en-US" altLang="zh-CN" dirty="0" smtClean="0"/>
          </a:p>
          <a:p>
            <a:r>
              <a:rPr lang="zh-CN" altLang="en-US" dirty="0" smtClean="0"/>
              <a:t>版本管理</a:t>
            </a:r>
            <a:endParaRPr lang="en-US" altLang="zh-CN" dirty="0" smtClean="0"/>
          </a:p>
          <a:p>
            <a:r>
              <a:rPr lang="zh-CN" altLang="en-US" dirty="0" smtClean="0"/>
              <a:t>构建迅速</a:t>
            </a:r>
            <a:endParaRPr lang="en-US" altLang="zh-CN" dirty="0" smtClean="0"/>
          </a:p>
          <a:p>
            <a:r>
              <a:rPr lang="zh-CN" altLang="en-US" dirty="0" smtClean="0"/>
              <a:t>可扩展</a:t>
            </a:r>
            <a:endParaRPr lang="en-US" altLang="zh-CN" dirty="0" smtClean="0"/>
          </a:p>
          <a:p>
            <a:r>
              <a:rPr lang="zh-CN" altLang="en-US" dirty="0" smtClean="0"/>
              <a:t>支持多种项目构建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err="1" smtClean="0"/>
              <a:t>spm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140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 MT Condensed Light"/>
                <a:cs typeface="Abadi MT Condensed Light"/>
              </a:rPr>
              <a:t>Static Package 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958" y="2835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1889" y="42239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简单放心的包管理工具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57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安装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819610"/>
            <a:ext cx="64897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4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353</Words>
  <Application>Microsoft Macintosh PowerPoint</Application>
  <PresentationFormat>On-screen Show (4:3)</PresentationFormat>
  <Paragraphs>124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支付宝前端工具 spm</vt:lpstr>
      <vt:lpstr>为什么用引入前端工具？</vt:lpstr>
      <vt:lpstr>支付宝前端工具历史</vt:lpstr>
      <vt:lpstr>spm 出现背景</vt:lpstr>
      <vt:lpstr>spm 竞争对手</vt:lpstr>
      <vt:lpstr>Spm 核心思想</vt:lpstr>
      <vt:lpstr>Spm 主要特点</vt:lpstr>
      <vt:lpstr>spm</vt:lpstr>
      <vt:lpstr>spm 安装</vt:lpstr>
      <vt:lpstr>spm api</vt:lpstr>
      <vt:lpstr>总结</vt:lpstr>
      <vt:lpstr>spm 核心模块</vt:lpstr>
      <vt:lpstr>spm action</vt:lpstr>
      <vt:lpstr>spm plugin</vt:lpstr>
      <vt:lpstr>小结</vt:lpstr>
      <vt:lpstr>spm 配置文件</vt:lpstr>
      <vt:lpstr>模块配置</vt:lpstr>
      <vt:lpstr>源配置</vt:lpstr>
      <vt:lpstr>重点配置项</vt:lpstr>
      <vt:lpstr>dependencies</vt:lpstr>
      <vt:lpstr>output</vt:lpstr>
      <vt:lpstr>spmConfig</vt:lpstr>
      <vt:lpstr>配置加载顺序</vt:lpstr>
      <vt:lpstr>配置覆盖策略</vt:lpstr>
      <vt:lpstr>总结</vt:lpstr>
      <vt:lpstr>什么是源</vt:lpstr>
      <vt:lpstr>搭建私有源</vt:lpstr>
      <vt:lpstr>spm 核心功能</vt:lpstr>
      <vt:lpstr>spm 辅助功能</vt:lpstr>
      <vt:lpstr>Spm 扩展</vt:lpstr>
      <vt:lpstr>spm plugin</vt:lpstr>
      <vt:lpstr>插件挂载</vt:lpstr>
      <vt:lpstr>开发者 API</vt:lpstr>
      <vt:lpstr>spm 实战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支付宝前端工具 spm</dc:title>
  <dc:creator>leoner leoner</dc:creator>
  <cp:lastModifiedBy>leoner leoner</cp:lastModifiedBy>
  <cp:revision>16</cp:revision>
  <dcterms:created xsi:type="dcterms:W3CDTF">2012-11-29T05:52:12Z</dcterms:created>
  <dcterms:modified xsi:type="dcterms:W3CDTF">2012-12-02T22:56:29Z</dcterms:modified>
</cp:coreProperties>
</file>