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325" r:id="rId3"/>
    <p:sldId id="295" r:id="rId4"/>
    <p:sldId id="326" r:id="rId5"/>
    <p:sldId id="328" r:id="rId6"/>
    <p:sldId id="32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22" r:id="rId29"/>
    <p:sldId id="350" r:id="rId30"/>
    <p:sldId id="285" r:id="rId31"/>
    <p:sldId id="264" r:id="rId32"/>
    <p:sldId id="266" r:id="rId33"/>
    <p:sldId id="268" r:id="rId34"/>
    <p:sldId id="265" r:id="rId35"/>
    <p:sldId id="269" r:id="rId36"/>
    <p:sldId id="354" r:id="rId37"/>
    <p:sldId id="267" r:id="rId38"/>
    <p:sldId id="275" r:id="rId39"/>
    <p:sldId id="286" r:id="rId40"/>
    <p:sldId id="270" r:id="rId41"/>
    <p:sldId id="273" r:id="rId42"/>
    <p:sldId id="278" r:id="rId43"/>
    <p:sldId id="271" r:id="rId44"/>
    <p:sldId id="261" r:id="rId45"/>
    <p:sldId id="294" r:id="rId46"/>
    <p:sldId id="290" r:id="rId47"/>
    <p:sldId id="292" r:id="rId48"/>
    <p:sldId id="293" r:id="rId49"/>
    <p:sldId id="289" r:id="rId50"/>
    <p:sldId id="263" r:id="rId51"/>
    <p:sldId id="288" r:id="rId52"/>
    <p:sldId id="353" r:id="rId53"/>
    <p:sldId id="352" r:id="rId54"/>
    <p:sldId id="28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44A"/>
    <a:srgbClr val="0C9EC0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1" autoAdjust="0"/>
  </p:normalViewPr>
  <p:slideViewPr>
    <p:cSldViewPr>
      <p:cViewPr>
        <p:scale>
          <a:sx n="80" d="100"/>
          <a:sy n="80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2E194-8E0C-6442-A20A-56C8F3A989D4}" type="doc">
      <dgm:prSet loTypeId="urn:microsoft.com/office/officeart/2005/8/layout/target1" loCatId="" qsTypeId="urn:microsoft.com/office/officeart/2005/8/quickstyle/simple4" qsCatId="simple" csTypeId="urn:microsoft.com/office/officeart/2005/8/colors/accent1_2" csCatId="accent1" phldr="1"/>
      <dgm:spPr/>
    </dgm:pt>
    <dgm:pt modelId="{C609E28F-7E64-994E-B7A1-A4E2AFAFF00E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淘宝（平台）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A8FF838-017F-4D4E-A969-FAAB9E86EDE6}" type="parTrans" cxnId="{2DF4ED82-FF2C-CD4F-B909-971A2ECE1FB0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86E03110-A81B-ED4D-8CE9-4C7468D718D2}" type="sibTrans" cxnId="{2DF4ED82-FF2C-CD4F-B909-971A2ECE1FB0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017AED37-5697-5642-8744-46790358F40F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设计师（模板）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A6F15727-CE0C-1541-AE05-C06B619BFDB0}" type="parTrans" cxnId="{79B0CFE0-C58D-4140-B555-BBEA4F5C6794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B50E0A57-C775-5741-9D65-16280A8835C6}" type="sibTrans" cxnId="{79B0CFE0-C58D-4140-B555-BBEA4F5C6794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CA2733A0-9BAB-7943-9CB7-56A5C8CC695F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卖家（数据）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AA1BBD1B-3A47-EA49-A359-4A43BE32BEB6}" type="parTrans" cxnId="{3A057FA5-B65D-D04E-AFC2-910C6DD6CBC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176C09E9-9586-A240-9A5C-DA43019EC3B3}" type="sibTrans" cxnId="{3A057FA5-B65D-D04E-AFC2-910C6DD6CBC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67BEC4A0-2014-314C-A5D8-BD7F165E0C5B}" type="pres">
      <dgm:prSet presAssocID="{D8C2E194-8E0C-6442-A20A-56C8F3A989D4}" presName="composite" presStyleCnt="0">
        <dgm:presLayoutVars>
          <dgm:chMax val="5"/>
          <dgm:dir/>
          <dgm:resizeHandles val="exact"/>
        </dgm:presLayoutVars>
      </dgm:prSet>
      <dgm:spPr/>
    </dgm:pt>
    <dgm:pt modelId="{DE504BC6-F2EC-0048-9C0A-EF76054661C6}" type="pres">
      <dgm:prSet presAssocID="{C609E28F-7E64-994E-B7A1-A4E2AFAFF00E}" presName="circle1" presStyleLbl="lnNode1" presStyleIdx="0" presStyleCnt="3"/>
      <dgm:spPr>
        <a:solidFill>
          <a:schemeClr val="accent6"/>
        </a:solidFill>
      </dgm:spPr>
    </dgm:pt>
    <dgm:pt modelId="{751E80C5-EAAC-C74C-9789-46B92B8516E7}" type="pres">
      <dgm:prSet presAssocID="{C609E28F-7E64-994E-B7A1-A4E2AFAFF00E}" presName="text1" presStyleLbl="revTx" presStyleIdx="0" presStyleCnt="3" custScaleX="144661" custLinFactNeighborX="12338" custLinFactNeighborY="2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CE8EB-FC05-2241-8F3C-81A26AF32CC4}" type="pres">
      <dgm:prSet presAssocID="{C609E28F-7E64-994E-B7A1-A4E2AFAFF00E}" presName="line1" presStyleLbl="callout" presStyleIdx="0" presStyleCnt="6"/>
      <dgm:spPr/>
      <dgm:t>
        <a:bodyPr/>
        <a:lstStyle/>
        <a:p>
          <a:endParaRPr lang="en-US"/>
        </a:p>
      </dgm:t>
    </dgm:pt>
    <dgm:pt modelId="{EDAC6698-6D45-7744-97F3-FA764B5C38C1}" type="pres">
      <dgm:prSet presAssocID="{C609E28F-7E64-994E-B7A1-A4E2AFAFF00E}" presName="d1" presStyleLbl="callout" presStyleIdx="1" presStyleCnt="6"/>
      <dgm:spPr/>
      <dgm:t>
        <a:bodyPr/>
        <a:lstStyle/>
        <a:p>
          <a:endParaRPr lang="en-US"/>
        </a:p>
      </dgm:t>
    </dgm:pt>
    <dgm:pt modelId="{2C4DA40A-280D-1E4C-9D47-624422B106CD}" type="pres">
      <dgm:prSet presAssocID="{017AED37-5697-5642-8744-46790358F40F}" presName="circle2" presStyleLbl="lnNode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3C5EE0EC-94FB-CB4E-8ACC-A35EF2D67E42}" type="pres">
      <dgm:prSet presAssocID="{017AED37-5697-5642-8744-46790358F40F}" presName="text2" presStyleLbl="revTx" presStyleIdx="1" presStyleCnt="3" custScaleX="173433" custLinFactNeighborX="26724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8E780-8A65-0541-8CF8-1ADF84B6372E}" type="pres">
      <dgm:prSet presAssocID="{017AED37-5697-5642-8744-46790358F40F}" presName="line2" presStyleLbl="callout" presStyleIdx="2" presStyleCnt="6"/>
      <dgm:spPr/>
    </dgm:pt>
    <dgm:pt modelId="{C9E549A3-AF56-BA48-A789-35AB315F92D5}" type="pres">
      <dgm:prSet presAssocID="{017AED37-5697-5642-8744-46790358F40F}" presName="d2" presStyleLbl="callout" presStyleIdx="3" presStyleCnt="6"/>
      <dgm:spPr/>
    </dgm:pt>
    <dgm:pt modelId="{9CDB6233-EC44-FC45-8DF5-FB117D6CE65B}" type="pres">
      <dgm:prSet presAssocID="{CA2733A0-9BAB-7943-9CB7-56A5C8CC695F}" presName="circle3" presStyleLbl="lnNode1" presStyleIdx="2" presStyleCnt="3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D108839-9630-6A4E-AB46-91EBF379028A}" type="pres">
      <dgm:prSet presAssocID="{CA2733A0-9BAB-7943-9CB7-56A5C8CC695F}" presName="text3" presStyleLbl="revTx" presStyleIdx="2" presStyleCnt="3" custScaleX="143578" custLinFactNeighborX="13690" custLinFactNeighborY="-2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C86C-F986-1F4C-9C3D-092FA75122E9}" type="pres">
      <dgm:prSet presAssocID="{CA2733A0-9BAB-7943-9CB7-56A5C8CC695F}" presName="line3" presStyleLbl="callout" presStyleIdx="4" presStyleCnt="6"/>
      <dgm:spPr/>
    </dgm:pt>
    <dgm:pt modelId="{86D9FB81-8DBA-4840-BA14-000C961BB639}" type="pres">
      <dgm:prSet presAssocID="{CA2733A0-9BAB-7943-9CB7-56A5C8CC695F}" presName="d3" presStyleLbl="callout" presStyleIdx="5" presStyleCnt="6"/>
      <dgm:spPr/>
    </dgm:pt>
  </dgm:ptLst>
  <dgm:cxnLst>
    <dgm:cxn modelId="{2DF4ED82-FF2C-CD4F-B909-971A2ECE1FB0}" srcId="{D8C2E194-8E0C-6442-A20A-56C8F3A989D4}" destId="{C609E28F-7E64-994E-B7A1-A4E2AFAFF00E}" srcOrd="0" destOrd="0" parTransId="{EA8FF838-017F-4D4E-A969-FAAB9E86EDE6}" sibTransId="{86E03110-A81B-ED4D-8CE9-4C7468D718D2}"/>
    <dgm:cxn modelId="{948D9371-672D-487E-ADB5-CC03536ADD8F}" type="presOf" srcId="{017AED37-5697-5642-8744-46790358F40F}" destId="{3C5EE0EC-94FB-CB4E-8ACC-A35EF2D67E42}" srcOrd="0" destOrd="0" presId="urn:microsoft.com/office/officeart/2005/8/layout/target1"/>
    <dgm:cxn modelId="{79B0CFE0-C58D-4140-B555-BBEA4F5C6794}" srcId="{D8C2E194-8E0C-6442-A20A-56C8F3A989D4}" destId="{017AED37-5697-5642-8744-46790358F40F}" srcOrd="1" destOrd="0" parTransId="{A6F15727-CE0C-1541-AE05-C06B619BFDB0}" sibTransId="{B50E0A57-C775-5741-9D65-16280A8835C6}"/>
    <dgm:cxn modelId="{7F350697-364C-4967-8320-372D58D98E5C}" type="presOf" srcId="{D8C2E194-8E0C-6442-A20A-56C8F3A989D4}" destId="{67BEC4A0-2014-314C-A5D8-BD7F165E0C5B}" srcOrd="0" destOrd="0" presId="urn:microsoft.com/office/officeart/2005/8/layout/target1"/>
    <dgm:cxn modelId="{6C1A20A1-C9AB-4BCF-B20F-67A851E79231}" type="presOf" srcId="{C609E28F-7E64-994E-B7A1-A4E2AFAFF00E}" destId="{751E80C5-EAAC-C74C-9789-46B92B8516E7}" srcOrd="0" destOrd="0" presId="urn:microsoft.com/office/officeart/2005/8/layout/target1"/>
    <dgm:cxn modelId="{3A057FA5-B65D-D04E-AFC2-910C6DD6CBCA}" srcId="{D8C2E194-8E0C-6442-A20A-56C8F3A989D4}" destId="{CA2733A0-9BAB-7943-9CB7-56A5C8CC695F}" srcOrd="2" destOrd="0" parTransId="{AA1BBD1B-3A47-EA49-A359-4A43BE32BEB6}" sibTransId="{176C09E9-9586-A240-9A5C-DA43019EC3B3}"/>
    <dgm:cxn modelId="{8DCAAA54-1650-4B75-ADE1-F832808492B5}" type="presOf" srcId="{CA2733A0-9BAB-7943-9CB7-56A5C8CC695F}" destId="{AD108839-9630-6A4E-AB46-91EBF379028A}" srcOrd="0" destOrd="0" presId="urn:microsoft.com/office/officeart/2005/8/layout/target1"/>
    <dgm:cxn modelId="{C06327D1-D8CC-486B-A99E-C43DA07CA096}" type="presParOf" srcId="{67BEC4A0-2014-314C-A5D8-BD7F165E0C5B}" destId="{DE504BC6-F2EC-0048-9C0A-EF76054661C6}" srcOrd="0" destOrd="0" presId="urn:microsoft.com/office/officeart/2005/8/layout/target1"/>
    <dgm:cxn modelId="{68A607F8-3916-4032-8631-C0BF1187A14C}" type="presParOf" srcId="{67BEC4A0-2014-314C-A5D8-BD7F165E0C5B}" destId="{751E80C5-EAAC-C74C-9789-46B92B8516E7}" srcOrd="1" destOrd="0" presId="urn:microsoft.com/office/officeart/2005/8/layout/target1"/>
    <dgm:cxn modelId="{11559A6F-406D-4AFC-B5D6-0FFE52B168FF}" type="presParOf" srcId="{67BEC4A0-2014-314C-A5D8-BD7F165E0C5B}" destId="{F5BCE8EB-FC05-2241-8F3C-81A26AF32CC4}" srcOrd="2" destOrd="0" presId="urn:microsoft.com/office/officeart/2005/8/layout/target1"/>
    <dgm:cxn modelId="{562DBB45-AEF3-40BD-B42C-F9C18D57776E}" type="presParOf" srcId="{67BEC4A0-2014-314C-A5D8-BD7F165E0C5B}" destId="{EDAC6698-6D45-7744-97F3-FA764B5C38C1}" srcOrd="3" destOrd="0" presId="urn:microsoft.com/office/officeart/2005/8/layout/target1"/>
    <dgm:cxn modelId="{BD58CDA8-FB44-40F0-ACA8-5C6FD378D2EF}" type="presParOf" srcId="{67BEC4A0-2014-314C-A5D8-BD7F165E0C5B}" destId="{2C4DA40A-280D-1E4C-9D47-624422B106CD}" srcOrd="4" destOrd="0" presId="urn:microsoft.com/office/officeart/2005/8/layout/target1"/>
    <dgm:cxn modelId="{5ACCD514-DCE2-407F-A4FF-6A5750C72686}" type="presParOf" srcId="{67BEC4A0-2014-314C-A5D8-BD7F165E0C5B}" destId="{3C5EE0EC-94FB-CB4E-8ACC-A35EF2D67E42}" srcOrd="5" destOrd="0" presId="urn:microsoft.com/office/officeart/2005/8/layout/target1"/>
    <dgm:cxn modelId="{BAE73845-E235-4A45-839C-EA070A1A9BF7}" type="presParOf" srcId="{67BEC4A0-2014-314C-A5D8-BD7F165E0C5B}" destId="{2E88E780-8A65-0541-8CF8-1ADF84B6372E}" srcOrd="6" destOrd="0" presId="urn:microsoft.com/office/officeart/2005/8/layout/target1"/>
    <dgm:cxn modelId="{10BDD0DC-3A02-4776-924F-C431A3BFCE54}" type="presParOf" srcId="{67BEC4A0-2014-314C-A5D8-BD7F165E0C5B}" destId="{C9E549A3-AF56-BA48-A789-35AB315F92D5}" srcOrd="7" destOrd="0" presId="urn:microsoft.com/office/officeart/2005/8/layout/target1"/>
    <dgm:cxn modelId="{85FD2965-CCFE-4C66-BFAB-88C1BD64F418}" type="presParOf" srcId="{67BEC4A0-2014-314C-A5D8-BD7F165E0C5B}" destId="{9CDB6233-EC44-FC45-8DF5-FB117D6CE65B}" srcOrd="8" destOrd="0" presId="urn:microsoft.com/office/officeart/2005/8/layout/target1"/>
    <dgm:cxn modelId="{6BC9C0C1-D534-4289-B18B-25D25FAF5DA8}" type="presParOf" srcId="{67BEC4A0-2014-314C-A5D8-BD7F165E0C5B}" destId="{AD108839-9630-6A4E-AB46-91EBF379028A}" srcOrd="9" destOrd="0" presId="urn:microsoft.com/office/officeart/2005/8/layout/target1"/>
    <dgm:cxn modelId="{A10BFB2A-8A01-4EBA-8C6B-940B7DBD130B}" type="presParOf" srcId="{67BEC4A0-2014-314C-A5D8-BD7F165E0C5B}" destId="{AE7BC86C-F986-1F4C-9C3D-092FA75122E9}" srcOrd="10" destOrd="0" presId="urn:microsoft.com/office/officeart/2005/8/layout/target1"/>
    <dgm:cxn modelId="{530A4ADF-2749-42BC-A779-9C01A4762744}" type="presParOf" srcId="{67BEC4A0-2014-314C-A5D8-BD7F165E0C5B}" destId="{86D9FB81-8DBA-4840-BA14-000C961BB63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96786-A017-9049-9AA1-D6FE8120EC06}" type="doc">
      <dgm:prSet loTypeId="urn:microsoft.com/office/officeart/2008/layout/Pictu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D9FE6-CBC6-CD4B-B26E-9B2A6ABAE0E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3600" dirty="0" smtClean="0"/>
            <a:t>基于</a:t>
          </a:r>
          <a:r>
            <a:rPr lang="zh-CN" altLang="en-US" sz="5400" dirty="0" smtClean="0"/>
            <a:t>模板</a:t>
          </a:r>
          <a:r>
            <a:rPr lang="zh-CN" altLang="en-US" sz="3600" dirty="0" smtClean="0"/>
            <a:t>的</a:t>
          </a:r>
          <a:r>
            <a:rPr lang="zh-CN" altLang="en-US" sz="5400" dirty="0" smtClean="0"/>
            <a:t>内容管理系统</a:t>
          </a:r>
          <a:endParaRPr lang="en-US" sz="5400" dirty="0"/>
        </a:p>
      </dgm:t>
    </dgm:pt>
    <dgm:pt modelId="{4CF52C26-B14A-5542-8DB8-E452CF1BECD5}" type="parTrans" cxnId="{E23CC127-B84D-E943-B8C5-56ED57BDF6B6}">
      <dgm:prSet/>
      <dgm:spPr/>
      <dgm:t>
        <a:bodyPr/>
        <a:lstStyle/>
        <a:p>
          <a:endParaRPr lang="en-US"/>
        </a:p>
      </dgm:t>
    </dgm:pt>
    <dgm:pt modelId="{FD128071-5904-C049-94AA-BF233E16829D}" type="sibTrans" cxnId="{E23CC127-B84D-E943-B8C5-56ED57BDF6B6}">
      <dgm:prSet/>
      <dgm:spPr/>
      <dgm:t>
        <a:bodyPr/>
        <a:lstStyle/>
        <a:p>
          <a:endParaRPr lang="en-US"/>
        </a:p>
      </dgm:t>
    </dgm:pt>
    <dgm:pt modelId="{92C3EC31-E72D-F248-BBCF-A2F8F6B77F8B}">
      <dgm:prSet phldrT="[Text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重展示、轻文字</a:t>
          </a:r>
          <a:endParaRPr lang="en-US" dirty="0"/>
        </a:p>
      </dgm:t>
    </dgm:pt>
    <dgm:pt modelId="{613C0CE0-82BB-0D48-A206-1E49AF707A30}" type="parTrans" cxnId="{3F3705D4-8016-5A47-B2E7-C25E813C68CA}">
      <dgm:prSet/>
      <dgm:spPr/>
      <dgm:t>
        <a:bodyPr/>
        <a:lstStyle/>
        <a:p>
          <a:endParaRPr lang="en-US"/>
        </a:p>
      </dgm:t>
    </dgm:pt>
    <dgm:pt modelId="{57EC28DF-3511-0E45-848A-4A3A35D1548F}" type="sibTrans" cxnId="{3F3705D4-8016-5A47-B2E7-C25E813C68CA}">
      <dgm:prSet/>
      <dgm:spPr/>
      <dgm:t>
        <a:bodyPr/>
        <a:lstStyle/>
        <a:p>
          <a:endParaRPr lang="en-US"/>
        </a:p>
      </dgm:t>
    </dgm:pt>
    <dgm:pt modelId="{5617AAFB-CACA-1346-884E-C71617EF449F}">
      <dgm:prSet phldrT="[Text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用户内容和宿主环境相互影响</a:t>
          </a:r>
          <a:endParaRPr lang="en-US" dirty="0"/>
        </a:p>
      </dgm:t>
    </dgm:pt>
    <dgm:pt modelId="{559AD643-93BB-2843-8A80-50C2C0E81252}" type="parTrans" cxnId="{CBC68918-F999-5746-A088-D31D50EAC5BB}">
      <dgm:prSet/>
      <dgm:spPr/>
      <dgm:t>
        <a:bodyPr/>
        <a:lstStyle/>
        <a:p>
          <a:endParaRPr lang="en-US"/>
        </a:p>
      </dgm:t>
    </dgm:pt>
    <dgm:pt modelId="{6AA2DEC4-721E-884C-8B1D-3DF601290CDB}" type="sibTrans" cxnId="{CBC68918-F999-5746-A088-D31D50EAC5BB}">
      <dgm:prSet/>
      <dgm:spPr/>
      <dgm:t>
        <a:bodyPr/>
        <a:lstStyle/>
        <a:p>
          <a:endParaRPr lang="en-US"/>
        </a:p>
      </dgm:t>
    </dgm:pt>
    <dgm:pt modelId="{B416AB57-91F5-434A-B994-D193D93A0FDC}" type="pres">
      <dgm:prSet presAssocID="{AEC96786-A017-9049-9AA1-D6FE8120EC0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91B9D19-CEE3-7E45-98AE-26B79E4CF741}" type="pres">
      <dgm:prSet presAssocID="{CC3D9FE6-CBC6-CD4B-B26E-9B2A6ABAE0E9}" presName="root" presStyleCnt="0">
        <dgm:presLayoutVars>
          <dgm:chMax/>
          <dgm:chPref val="4"/>
        </dgm:presLayoutVars>
      </dgm:prSet>
      <dgm:spPr/>
    </dgm:pt>
    <dgm:pt modelId="{DB7B83C9-A6D2-2C43-B6A4-D6884691B7D4}" type="pres">
      <dgm:prSet presAssocID="{CC3D9FE6-CBC6-CD4B-B26E-9B2A6ABAE0E9}" presName="rootComposite" presStyleCnt="0">
        <dgm:presLayoutVars/>
      </dgm:prSet>
      <dgm:spPr/>
    </dgm:pt>
    <dgm:pt modelId="{3371B1E7-41B4-614E-A55E-DEE2F9FE0944}" type="pres">
      <dgm:prSet presAssocID="{CC3D9FE6-CBC6-CD4B-B26E-9B2A6ABAE0E9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6497C97-C680-8E47-80E1-751C92D8A848}" type="pres">
      <dgm:prSet presAssocID="{CC3D9FE6-CBC6-CD4B-B26E-9B2A6ABAE0E9}" presName="childShape" presStyleCnt="0">
        <dgm:presLayoutVars>
          <dgm:chMax val="0"/>
          <dgm:chPref val="0"/>
        </dgm:presLayoutVars>
      </dgm:prSet>
      <dgm:spPr/>
    </dgm:pt>
    <dgm:pt modelId="{F5F7EAA1-2FC0-F244-A659-6D38AF23BED1}" type="pres">
      <dgm:prSet presAssocID="{92C3EC31-E72D-F248-BBCF-A2F8F6B77F8B}" presName="childComposite" presStyleCnt="0">
        <dgm:presLayoutVars>
          <dgm:chMax val="0"/>
          <dgm:chPref val="0"/>
        </dgm:presLayoutVars>
      </dgm:prSet>
      <dgm:spPr/>
    </dgm:pt>
    <dgm:pt modelId="{76FDF245-92A8-FB47-B5C8-D0D965861B97}" type="pres">
      <dgm:prSet presAssocID="{92C3EC31-E72D-F248-BBCF-A2F8F6B77F8B}" presName="Image" presStyleLbl="node1" presStyleIdx="0" presStyleCnt="2"/>
      <dgm:spPr>
        <a:solidFill>
          <a:schemeClr val="bg1"/>
        </a:solidFill>
        <a:effectLst/>
      </dgm:spPr>
    </dgm:pt>
    <dgm:pt modelId="{6CA56801-EC9C-F54E-B40B-812504A3F285}" type="pres">
      <dgm:prSet presAssocID="{92C3EC31-E72D-F248-BBCF-A2F8F6B77F8B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640BA-5C09-084C-B41C-42C9EF6FDBF5}" type="pres">
      <dgm:prSet presAssocID="{5617AAFB-CACA-1346-884E-C71617EF449F}" presName="childComposite" presStyleCnt="0">
        <dgm:presLayoutVars>
          <dgm:chMax val="0"/>
          <dgm:chPref val="0"/>
        </dgm:presLayoutVars>
      </dgm:prSet>
      <dgm:spPr/>
    </dgm:pt>
    <dgm:pt modelId="{FA1024D0-1141-B140-9851-B2EA33502172}" type="pres">
      <dgm:prSet presAssocID="{5617AAFB-CACA-1346-884E-C71617EF449F}" presName="Image" presStyleLbl="node1" presStyleIdx="1" presStyleCnt="2"/>
      <dgm:spPr>
        <a:solidFill>
          <a:schemeClr val="bg1"/>
        </a:solidFill>
        <a:effectLst/>
      </dgm:spPr>
    </dgm:pt>
    <dgm:pt modelId="{8C5E5032-B23D-0048-803D-D14CC075F7D7}" type="pres">
      <dgm:prSet presAssocID="{5617AAFB-CACA-1346-884E-C71617EF449F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A21C8C-891F-4CA2-92B9-4EA44E0A350D}" type="presOf" srcId="{92C3EC31-E72D-F248-BBCF-A2F8F6B77F8B}" destId="{6CA56801-EC9C-F54E-B40B-812504A3F285}" srcOrd="0" destOrd="0" presId="urn:microsoft.com/office/officeart/2008/layout/PictureAccentList"/>
    <dgm:cxn modelId="{3F3705D4-8016-5A47-B2E7-C25E813C68CA}" srcId="{CC3D9FE6-CBC6-CD4B-B26E-9B2A6ABAE0E9}" destId="{92C3EC31-E72D-F248-BBCF-A2F8F6B77F8B}" srcOrd="0" destOrd="0" parTransId="{613C0CE0-82BB-0D48-A206-1E49AF707A30}" sibTransId="{57EC28DF-3511-0E45-848A-4A3A35D1548F}"/>
    <dgm:cxn modelId="{30F2A73B-E730-47E4-A4A8-C33ED013819F}" type="presOf" srcId="{5617AAFB-CACA-1346-884E-C71617EF449F}" destId="{8C5E5032-B23D-0048-803D-D14CC075F7D7}" srcOrd="0" destOrd="0" presId="urn:microsoft.com/office/officeart/2008/layout/PictureAccentList"/>
    <dgm:cxn modelId="{D0379A32-7C23-4613-AE5C-E010C57503C4}" type="presOf" srcId="{CC3D9FE6-CBC6-CD4B-B26E-9B2A6ABAE0E9}" destId="{3371B1E7-41B4-614E-A55E-DEE2F9FE0944}" srcOrd="0" destOrd="0" presId="urn:microsoft.com/office/officeart/2008/layout/PictureAccentList"/>
    <dgm:cxn modelId="{E23CC127-B84D-E943-B8C5-56ED57BDF6B6}" srcId="{AEC96786-A017-9049-9AA1-D6FE8120EC06}" destId="{CC3D9FE6-CBC6-CD4B-B26E-9B2A6ABAE0E9}" srcOrd="0" destOrd="0" parTransId="{4CF52C26-B14A-5542-8DB8-E452CF1BECD5}" sibTransId="{FD128071-5904-C049-94AA-BF233E16829D}"/>
    <dgm:cxn modelId="{DB05D2D1-E6C1-4B71-9057-B623D23F0802}" type="presOf" srcId="{AEC96786-A017-9049-9AA1-D6FE8120EC06}" destId="{B416AB57-91F5-434A-B994-D193D93A0FDC}" srcOrd="0" destOrd="0" presId="urn:microsoft.com/office/officeart/2008/layout/PictureAccentList"/>
    <dgm:cxn modelId="{CBC68918-F999-5746-A088-D31D50EAC5BB}" srcId="{CC3D9FE6-CBC6-CD4B-B26E-9B2A6ABAE0E9}" destId="{5617AAFB-CACA-1346-884E-C71617EF449F}" srcOrd="1" destOrd="0" parTransId="{559AD643-93BB-2843-8A80-50C2C0E81252}" sibTransId="{6AA2DEC4-721E-884C-8B1D-3DF601290CDB}"/>
    <dgm:cxn modelId="{77495815-3FD1-4491-8EDE-2FC21A41D2DD}" type="presParOf" srcId="{B416AB57-91F5-434A-B994-D193D93A0FDC}" destId="{D91B9D19-CEE3-7E45-98AE-26B79E4CF741}" srcOrd="0" destOrd="0" presId="urn:microsoft.com/office/officeart/2008/layout/PictureAccentList"/>
    <dgm:cxn modelId="{8FA44696-E49C-4579-90EE-E2A5AF9F4F0B}" type="presParOf" srcId="{D91B9D19-CEE3-7E45-98AE-26B79E4CF741}" destId="{DB7B83C9-A6D2-2C43-B6A4-D6884691B7D4}" srcOrd="0" destOrd="0" presId="urn:microsoft.com/office/officeart/2008/layout/PictureAccentList"/>
    <dgm:cxn modelId="{2441953D-DDB8-45B5-B56C-761B463D0915}" type="presParOf" srcId="{DB7B83C9-A6D2-2C43-B6A4-D6884691B7D4}" destId="{3371B1E7-41B4-614E-A55E-DEE2F9FE0944}" srcOrd="0" destOrd="0" presId="urn:microsoft.com/office/officeart/2008/layout/PictureAccentList"/>
    <dgm:cxn modelId="{21C1C126-E510-4346-B7D8-33BCD308E0D4}" type="presParOf" srcId="{D91B9D19-CEE3-7E45-98AE-26B79E4CF741}" destId="{96497C97-C680-8E47-80E1-751C92D8A848}" srcOrd="1" destOrd="0" presId="urn:microsoft.com/office/officeart/2008/layout/PictureAccentList"/>
    <dgm:cxn modelId="{947F963E-3A37-411E-A85D-D9B41651D73C}" type="presParOf" srcId="{96497C97-C680-8E47-80E1-751C92D8A848}" destId="{F5F7EAA1-2FC0-F244-A659-6D38AF23BED1}" srcOrd="0" destOrd="0" presId="urn:microsoft.com/office/officeart/2008/layout/PictureAccentList"/>
    <dgm:cxn modelId="{60756095-595A-4A12-9C47-2BD8A99DD8B8}" type="presParOf" srcId="{F5F7EAA1-2FC0-F244-A659-6D38AF23BED1}" destId="{76FDF245-92A8-FB47-B5C8-D0D965861B97}" srcOrd="0" destOrd="0" presId="urn:microsoft.com/office/officeart/2008/layout/PictureAccentList"/>
    <dgm:cxn modelId="{DD25E054-67CD-45D2-838F-89C21F6533C0}" type="presParOf" srcId="{F5F7EAA1-2FC0-F244-A659-6D38AF23BED1}" destId="{6CA56801-EC9C-F54E-B40B-812504A3F285}" srcOrd="1" destOrd="0" presId="urn:microsoft.com/office/officeart/2008/layout/PictureAccentList"/>
    <dgm:cxn modelId="{DC01792A-14D7-4ACA-8622-AE8E2EA674C2}" type="presParOf" srcId="{96497C97-C680-8E47-80E1-751C92D8A848}" destId="{7F7640BA-5C09-084C-B41C-42C9EF6FDBF5}" srcOrd="1" destOrd="0" presId="urn:microsoft.com/office/officeart/2008/layout/PictureAccentList"/>
    <dgm:cxn modelId="{45A1ACB1-91D0-499B-9CC6-AA44468C0B25}" type="presParOf" srcId="{7F7640BA-5C09-084C-B41C-42C9EF6FDBF5}" destId="{FA1024D0-1141-B140-9851-B2EA33502172}" srcOrd="0" destOrd="0" presId="urn:microsoft.com/office/officeart/2008/layout/PictureAccentList"/>
    <dgm:cxn modelId="{C7171326-0F64-4529-8476-93502AE8F1B4}" type="presParOf" srcId="{7F7640BA-5C09-084C-B41C-42C9EF6FDBF5}" destId="{8C5E5032-B23D-0048-803D-D14CC075F7D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C148CE-3919-004B-AE7A-62B0AAA325BA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F2C89EDD-92B0-4042-A630-4C786B64458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淘宝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模板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3715EC21-1990-0C46-99D3-CB234AA59B84}" type="parTrans" cxnId="{0357BC28-6145-C640-A7BA-6DEC14532057}">
      <dgm:prSet/>
      <dgm:spPr/>
      <dgm:t>
        <a:bodyPr/>
        <a:lstStyle/>
        <a:p>
          <a:endParaRPr lang="en-US"/>
        </a:p>
      </dgm:t>
    </dgm:pt>
    <dgm:pt modelId="{C73926CF-B3B8-E44E-8D50-9989E9D31AC4}" type="sibTrans" cxnId="{0357BC28-6145-C640-A7BA-6DEC14532057}">
      <dgm:prSet/>
      <dgm:spPr/>
      <dgm:t>
        <a:bodyPr/>
        <a:lstStyle/>
        <a:p>
          <a:endParaRPr lang="en-US"/>
        </a:p>
      </dgm:t>
    </dgm:pt>
    <dgm:pt modelId="{4342296F-E61A-6D4D-A02A-CCF4669002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0073E8F5-7E8A-C047-8B42-C9EA3F51E530}" type="parTrans" cxnId="{1843161F-8EF7-844B-B4BD-EF0FEAB1FC78}">
      <dgm:prSet/>
      <dgm:spPr/>
      <dgm:t>
        <a:bodyPr/>
        <a:lstStyle/>
        <a:p>
          <a:endParaRPr lang="en-US"/>
        </a:p>
      </dgm:t>
    </dgm:pt>
    <dgm:pt modelId="{340A0E86-8010-BE47-8963-DF2219155669}" type="sibTrans" cxnId="{1843161F-8EF7-844B-B4BD-EF0FEAB1FC78}">
      <dgm:prSet/>
      <dgm:spPr/>
      <dgm:t>
        <a:bodyPr/>
        <a:lstStyle/>
        <a:p>
          <a:endParaRPr lang="en-US"/>
        </a:p>
      </dgm:t>
    </dgm:pt>
    <dgm:pt modelId="{43454D7F-85D8-A047-8074-8B6FFCECA76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7993223A-BAD3-D342-BCC3-066F77130F7D}" type="parTrans" cxnId="{83AA3DD8-F68B-894D-9D1D-ED298E440B5B}">
      <dgm:prSet/>
      <dgm:spPr/>
      <dgm:t>
        <a:bodyPr/>
        <a:lstStyle/>
        <a:p>
          <a:endParaRPr lang="en-US"/>
        </a:p>
      </dgm:t>
    </dgm:pt>
    <dgm:pt modelId="{FC82CCAA-8E76-CE40-B93F-E48DA2D265C3}" type="sibTrans" cxnId="{83AA3DD8-F68B-894D-9D1D-ED298E440B5B}">
      <dgm:prSet/>
      <dgm:spPr/>
      <dgm:t>
        <a:bodyPr/>
        <a:lstStyle/>
        <a:p>
          <a:endParaRPr lang="en-US"/>
        </a:p>
      </dgm:t>
    </dgm:pt>
    <dgm:pt modelId="{02C2CFD7-4098-A341-8E7B-C44D3F9355C7}" type="pres">
      <dgm:prSet presAssocID="{D7C148CE-3919-004B-AE7A-62B0AAA325BA}" presName="Name0" presStyleCnt="0">
        <dgm:presLayoutVars>
          <dgm:dir/>
          <dgm:resizeHandles val="exact"/>
        </dgm:presLayoutVars>
      </dgm:prSet>
      <dgm:spPr/>
    </dgm:pt>
    <dgm:pt modelId="{89AF9B7C-C7F4-F643-B7AF-BAA726D3AFAC}" type="pres">
      <dgm:prSet presAssocID="{D7C148CE-3919-004B-AE7A-62B0AAA325BA}" presName="vNodes" presStyleCnt="0"/>
      <dgm:spPr/>
    </dgm:pt>
    <dgm:pt modelId="{71570C12-7020-7541-BDBE-9748707E89D3}" type="pres">
      <dgm:prSet presAssocID="{F2C89EDD-92B0-4042-A630-4C786B6445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29894-2ADF-F04F-BACC-5959BE40F6DF}" type="pres">
      <dgm:prSet presAssocID="{C73926CF-B3B8-E44E-8D50-9989E9D31AC4}" presName="spacerT" presStyleCnt="0"/>
      <dgm:spPr/>
    </dgm:pt>
    <dgm:pt modelId="{51C3BAA5-EF47-5E43-8AD0-F5F30B6EC8E4}" type="pres">
      <dgm:prSet presAssocID="{C73926CF-B3B8-E44E-8D50-9989E9D31AC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BFB668B-FD5B-1348-9FA5-81DF2FEB678B}" type="pres">
      <dgm:prSet presAssocID="{C73926CF-B3B8-E44E-8D50-9989E9D31AC4}" presName="spacerB" presStyleCnt="0"/>
      <dgm:spPr/>
    </dgm:pt>
    <dgm:pt modelId="{E8E2BF00-DFA5-5E45-A4E8-6E098B2BB55E}" type="pres">
      <dgm:prSet presAssocID="{4342296F-E61A-6D4D-A02A-CCF4669002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43190-0D70-C248-AB07-0785F0802032}" type="pres">
      <dgm:prSet presAssocID="{D7C148CE-3919-004B-AE7A-62B0AAA325BA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EE070977-63D0-C24D-B7D3-CD1FF1E9A2CC}" type="pres">
      <dgm:prSet presAssocID="{D7C148CE-3919-004B-AE7A-62B0AAA325B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D8F552C-8E2A-254C-A3EB-79746C43FD82}" type="pres">
      <dgm:prSet presAssocID="{D7C148CE-3919-004B-AE7A-62B0AAA325B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89911-6162-4ED2-888B-2052123161B4}" type="presOf" srcId="{F2C89EDD-92B0-4042-A630-4C786B644586}" destId="{71570C12-7020-7541-BDBE-9748707E89D3}" srcOrd="0" destOrd="0" presId="urn:microsoft.com/office/officeart/2005/8/layout/equation2"/>
    <dgm:cxn modelId="{3420C838-4A04-4104-A17A-D4FCF476CFDF}" type="presOf" srcId="{4342296F-E61A-6D4D-A02A-CCF4669002A4}" destId="{E8E2BF00-DFA5-5E45-A4E8-6E098B2BB55E}" srcOrd="0" destOrd="0" presId="urn:microsoft.com/office/officeart/2005/8/layout/equation2"/>
    <dgm:cxn modelId="{DD1BBE4E-956A-4C87-9297-6E52F4FDFBE0}" type="presOf" srcId="{340A0E86-8010-BE47-8963-DF2219155669}" destId="{EE070977-63D0-C24D-B7D3-CD1FF1E9A2CC}" srcOrd="1" destOrd="0" presId="urn:microsoft.com/office/officeart/2005/8/layout/equation2"/>
    <dgm:cxn modelId="{1843161F-8EF7-844B-B4BD-EF0FEAB1FC78}" srcId="{D7C148CE-3919-004B-AE7A-62B0AAA325BA}" destId="{4342296F-E61A-6D4D-A02A-CCF4669002A4}" srcOrd="1" destOrd="0" parTransId="{0073E8F5-7E8A-C047-8B42-C9EA3F51E530}" sibTransId="{340A0E86-8010-BE47-8963-DF2219155669}"/>
    <dgm:cxn modelId="{3D39A056-7C95-49E0-B92A-7E2EFAA66000}" type="presOf" srcId="{43454D7F-85D8-A047-8074-8B6FFCECA76B}" destId="{3D8F552C-8E2A-254C-A3EB-79746C43FD82}" srcOrd="0" destOrd="0" presId="urn:microsoft.com/office/officeart/2005/8/layout/equation2"/>
    <dgm:cxn modelId="{83AA3DD8-F68B-894D-9D1D-ED298E440B5B}" srcId="{D7C148CE-3919-004B-AE7A-62B0AAA325BA}" destId="{43454D7F-85D8-A047-8074-8B6FFCECA76B}" srcOrd="2" destOrd="0" parTransId="{7993223A-BAD3-D342-BCC3-066F77130F7D}" sibTransId="{FC82CCAA-8E76-CE40-B93F-E48DA2D265C3}"/>
    <dgm:cxn modelId="{22942351-D9FE-405C-B934-0C66380CECE8}" type="presOf" srcId="{C73926CF-B3B8-E44E-8D50-9989E9D31AC4}" destId="{51C3BAA5-EF47-5E43-8AD0-F5F30B6EC8E4}" srcOrd="0" destOrd="0" presId="urn:microsoft.com/office/officeart/2005/8/layout/equation2"/>
    <dgm:cxn modelId="{0357BC28-6145-C640-A7BA-6DEC14532057}" srcId="{D7C148CE-3919-004B-AE7A-62B0AAA325BA}" destId="{F2C89EDD-92B0-4042-A630-4C786B644586}" srcOrd="0" destOrd="0" parTransId="{3715EC21-1990-0C46-99D3-CB234AA59B84}" sibTransId="{C73926CF-B3B8-E44E-8D50-9989E9D31AC4}"/>
    <dgm:cxn modelId="{8C444DDC-A218-4B7D-9FA0-647CE221830B}" type="presOf" srcId="{340A0E86-8010-BE47-8963-DF2219155669}" destId="{65F43190-0D70-C248-AB07-0785F0802032}" srcOrd="0" destOrd="0" presId="urn:microsoft.com/office/officeart/2005/8/layout/equation2"/>
    <dgm:cxn modelId="{491548A7-C740-4495-85CE-69B84F8493F9}" type="presOf" srcId="{D7C148CE-3919-004B-AE7A-62B0AAA325BA}" destId="{02C2CFD7-4098-A341-8E7B-C44D3F9355C7}" srcOrd="0" destOrd="0" presId="urn:microsoft.com/office/officeart/2005/8/layout/equation2"/>
    <dgm:cxn modelId="{A4811944-2B4A-470F-B380-061C5B31F85C}" type="presParOf" srcId="{02C2CFD7-4098-A341-8E7B-C44D3F9355C7}" destId="{89AF9B7C-C7F4-F643-B7AF-BAA726D3AFAC}" srcOrd="0" destOrd="0" presId="urn:microsoft.com/office/officeart/2005/8/layout/equation2"/>
    <dgm:cxn modelId="{C2E7DCD4-57F1-47A7-BE19-BC582101C6DF}" type="presParOf" srcId="{89AF9B7C-C7F4-F643-B7AF-BAA726D3AFAC}" destId="{71570C12-7020-7541-BDBE-9748707E89D3}" srcOrd="0" destOrd="0" presId="urn:microsoft.com/office/officeart/2005/8/layout/equation2"/>
    <dgm:cxn modelId="{3C054116-E1F9-4210-9AE4-C9AE31FA7E9D}" type="presParOf" srcId="{89AF9B7C-C7F4-F643-B7AF-BAA726D3AFAC}" destId="{0DE29894-2ADF-F04F-BACC-5959BE40F6DF}" srcOrd="1" destOrd="0" presId="urn:microsoft.com/office/officeart/2005/8/layout/equation2"/>
    <dgm:cxn modelId="{BA4ABDC6-7089-4E7C-BED8-4EC66FAE30E5}" type="presParOf" srcId="{89AF9B7C-C7F4-F643-B7AF-BAA726D3AFAC}" destId="{51C3BAA5-EF47-5E43-8AD0-F5F30B6EC8E4}" srcOrd="2" destOrd="0" presId="urn:microsoft.com/office/officeart/2005/8/layout/equation2"/>
    <dgm:cxn modelId="{409686DB-5C57-491A-BBC7-D382C9824D4D}" type="presParOf" srcId="{89AF9B7C-C7F4-F643-B7AF-BAA726D3AFAC}" destId="{3BFB668B-FD5B-1348-9FA5-81DF2FEB678B}" srcOrd="3" destOrd="0" presId="urn:microsoft.com/office/officeart/2005/8/layout/equation2"/>
    <dgm:cxn modelId="{97A3D277-C907-4630-B09B-FB62A07FD245}" type="presParOf" srcId="{89AF9B7C-C7F4-F643-B7AF-BAA726D3AFAC}" destId="{E8E2BF00-DFA5-5E45-A4E8-6E098B2BB55E}" srcOrd="4" destOrd="0" presId="urn:microsoft.com/office/officeart/2005/8/layout/equation2"/>
    <dgm:cxn modelId="{26295A23-6DA3-4D98-BC52-772972FE86F7}" type="presParOf" srcId="{02C2CFD7-4098-A341-8E7B-C44D3F9355C7}" destId="{65F43190-0D70-C248-AB07-0785F0802032}" srcOrd="1" destOrd="0" presId="urn:microsoft.com/office/officeart/2005/8/layout/equation2"/>
    <dgm:cxn modelId="{7AE1142A-448B-40AE-A795-F40745599DB7}" type="presParOf" srcId="{65F43190-0D70-C248-AB07-0785F0802032}" destId="{EE070977-63D0-C24D-B7D3-CD1FF1E9A2CC}" srcOrd="0" destOrd="0" presId="urn:microsoft.com/office/officeart/2005/8/layout/equation2"/>
    <dgm:cxn modelId="{4C2A2131-2FCE-4F80-9ABC-91D335CBC65D}" type="presParOf" srcId="{02C2CFD7-4098-A341-8E7B-C44D3F9355C7}" destId="{3D8F552C-8E2A-254C-A3EB-79746C43FD8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148CE-3919-004B-AE7A-62B0AAA325BA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F2C89EDD-92B0-4042-A630-4C786B644586}">
      <dgm:prSet phldrT="[Text]"/>
      <dgm:spPr>
        <a:solidFill>
          <a:schemeClr val="accent3">
            <a:lumMod val="75000"/>
          </a:schemeClr>
        </a:solidFill>
        <a:effectLst/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设计师模板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3715EC21-1990-0C46-99D3-CB234AA59B84}" type="parTrans" cxnId="{0357BC28-6145-C640-A7BA-6DEC14532057}">
      <dgm:prSet/>
      <dgm:spPr/>
      <dgm:t>
        <a:bodyPr/>
        <a:lstStyle/>
        <a:p>
          <a:endParaRPr lang="en-US"/>
        </a:p>
      </dgm:t>
    </dgm:pt>
    <dgm:pt modelId="{C73926CF-B3B8-E44E-8D50-9989E9D31AC4}" type="sibTrans" cxnId="{0357BC28-6145-C640-A7BA-6DEC14532057}">
      <dgm:prSet/>
      <dgm:spPr/>
      <dgm:t>
        <a:bodyPr/>
        <a:lstStyle/>
        <a:p>
          <a:endParaRPr lang="en-US"/>
        </a:p>
      </dgm:t>
    </dgm:pt>
    <dgm:pt modelId="{4342296F-E61A-6D4D-A02A-CCF4669002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0073E8F5-7E8A-C047-8B42-C9EA3F51E530}" type="parTrans" cxnId="{1843161F-8EF7-844B-B4BD-EF0FEAB1FC78}">
      <dgm:prSet/>
      <dgm:spPr/>
      <dgm:t>
        <a:bodyPr/>
        <a:lstStyle/>
        <a:p>
          <a:endParaRPr lang="en-US"/>
        </a:p>
      </dgm:t>
    </dgm:pt>
    <dgm:pt modelId="{340A0E86-8010-BE47-8963-DF2219155669}" type="sibTrans" cxnId="{1843161F-8EF7-844B-B4BD-EF0FEAB1FC78}">
      <dgm:prSet/>
      <dgm:spPr/>
      <dgm:t>
        <a:bodyPr/>
        <a:lstStyle/>
        <a:p>
          <a:endParaRPr lang="en-US"/>
        </a:p>
      </dgm:t>
    </dgm:pt>
    <dgm:pt modelId="{43454D7F-85D8-A047-8074-8B6FFCECA76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7993223A-BAD3-D342-BCC3-066F77130F7D}" type="parTrans" cxnId="{83AA3DD8-F68B-894D-9D1D-ED298E440B5B}">
      <dgm:prSet/>
      <dgm:spPr/>
      <dgm:t>
        <a:bodyPr/>
        <a:lstStyle/>
        <a:p>
          <a:endParaRPr lang="en-US"/>
        </a:p>
      </dgm:t>
    </dgm:pt>
    <dgm:pt modelId="{FC82CCAA-8E76-CE40-B93F-E48DA2D265C3}" type="sibTrans" cxnId="{83AA3DD8-F68B-894D-9D1D-ED298E440B5B}">
      <dgm:prSet/>
      <dgm:spPr/>
      <dgm:t>
        <a:bodyPr/>
        <a:lstStyle/>
        <a:p>
          <a:endParaRPr lang="en-US"/>
        </a:p>
      </dgm:t>
    </dgm:pt>
    <dgm:pt modelId="{02C2CFD7-4098-A341-8E7B-C44D3F9355C7}" type="pres">
      <dgm:prSet presAssocID="{D7C148CE-3919-004B-AE7A-62B0AAA325BA}" presName="Name0" presStyleCnt="0">
        <dgm:presLayoutVars>
          <dgm:dir/>
          <dgm:resizeHandles val="exact"/>
        </dgm:presLayoutVars>
      </dgm:prSet>
      <dgm:spPr/>
    </dgm:pt>
    <dgm:pt modelId="{89AF9B7C-C7F4-F643-B7AF-BAA726D3AFAC}" type="pres">
      <dgm:prSet presAssocID="{D7C148CE-3919-004B-AE7A-62B0AAA325BA}" presName="vNodes" presStyleCnt="0"/>
      <dgm:spPr/>
    </dgm:pt>
    <dgm:pt modelId="{71570C12-7020-7541-BDBE-9748707E89D3}" type="pres">
      <dgm:prSet presAssocID="{F2C89EDD-92B0-4042-A630-4C786B644586}" presName="node" presStyleLbl="node1" presStyleIdx="0" presStyleCnt="3" custLinFactX="-104286" custLinFactY="-69617" custLinFactNeighborX="-2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29894-2ADF-F04F-BACC-5959BE40F6DF}" type="pres">
      <dgm:prSet presAssocID="{C73926CF-B3B8-E44E-8D50-9989E9D31AC4}" presName="spacerT" presStyleCnt="0"/>
      <dgm:spPr/>
    </dgm:pt>
    <dgm:pt modelId="{51C3BAA5-EF47-5E43-8AD0-F5F30B6EC8E4}" type="pres">
      <dgm:prSet presAssocID="{C73926CF-B3B8-E44E-8D50-9989E9D31AC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BFB668B-FD5B-1348-9FA5-81DF2FEB678B}" type="pres">
      <dgm:prSet presAssocID="{C73926CF-B3B8-E44E-8D50-9989E9D31AC4}" presName="spacerB" presStyleCnt="0"/>
      <dgm:spPr/>
    </dgm:pt>
    <dgm:pt modelId="{E8E2BF00-DFA5-5E45-A4E8-6E098B2BB55E}" type="pres">
      <dgm:prSet presAssocID="{4342296F-E61A-6D4D-A02A-CCF4669002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43190-0D70-C248-AB07-0785F0802032}" type="pres">
      <dgm:prSet presAssocID="{D7C148CE-3919-004B-AE7A-62B0AAA325BA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EE070977-63D0-C24D-B7D3-CD1FF1E9A2CC}" type="pres">
      <dgm:prSet presAssocID="{D7C148CE-3919-004B-AE7A-62B0AAA325B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D8F552C-8E2A-254C-A3EB-79746C43FD82}" type="pres">
      <dgm:prSet presAssocID="{D7C148CE-3919-004B-AE7A-62B0AAA325B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2A5812-AE7E-4549-BFF1-482193C99608}" type="presOf" srcId="{43454D7F-85D8-A047-8074-8B6FFCECA76B}" destId="{3D8F552C-8E2A-254C-A3EB-79746C43FD82}" srcOrd="0" destOrd="0" presId="urn:microsoft.com/office/officeart/2005/8/layout/equation2"/>
    <dgm:cxn modelId="{5BA8E1D8-1A48-4C4B-A95A-B769D7209533}" type="presOf" srcId="{F2C89EDD-92B0-4042-A630-4C786B644586}" destId="{71570C12-7020-7541-BDBE-9748707E89D3}" srcOrd="0" destOrd="0" presId="urn:microsoft.com/office/officeart/2005/8/layout/equation2"/>
    <dgm:cxn modelId="{1843161F-8EF7-844B-B4BD-EF0FEAB1FC78}" srcId="{D7C148CE-3919-004B-AE7A-62B0AAA325BA}" destId="{4342296F-E61A-6D4D-A02A-CCF4669002A4}" srcOrd="1" destOrd="0" parTransId="{0073E8F5-7E8A-C047-8B42-C9EA3F51E530}" sibTransId="{340A0E86-8010-BE47-8963-DF2219155669}"/>
    <dgm:cxn modelId="{30C511FD-8411-44BB-BB84-ABB50068E959}" type="presOf" srcId="{340A0E86-8010-BE47-8963-DF2219155669}" destId="{65F43190-0D70-C248-AB07-0785F0802032}" srcOrd="0" destOrd="0" presId="urn:microsoft.com/office/officeart/2005/8/layout/equation2"/>
    <dgm:cxn modelId="{A235511A-04B7-4196-95C1-89EC4BBFF4E5}" type="presOf" srcId="{D7C148CE-3919-004B-AE7A-62B0AAA325BA}" destId="{02C2CFD7-4098-A341-8E7B-C44D3F9355C7}" srcOrd="0" destOrd="0" presId="urn:microsoft.com/office/officeart/2005/8/layout/equation2"/>
    <dgm:cxn modelId="{83AA3DD8-F68B-894D-9D1D-ED298E440B5B}" srcId="{D7C148CE-3919-004B-AE7A-62B0AAA325BA}" destId="{43454D7F-85D8-A047-8074-8B6FFCECA76B}" srcOrd="2" destOrd="0" parTransId="{7993223A-BAD3-D342-BCC3-066F77130F7D}" sibTransId="{FC82CCAA-8E76-CE40-B93F-E48DA2D265C3}"/>
    <dgm:cxn modelId="{0357BC28-6145-C640-A7BA-6DEC14532057}" srcId="{D7C148CE-3919-004B-AE7A-62B0AAA325BA}" destId="{F2C89EDD-92B0-4042-A630-4C786B644586}" srcOrd="0" destOrd="0" parTransId="{3715EC21-1990-0C46-99D3-CB234AA59B84}" sibTransId="{C73926CF-B3B8-E44E-8D50-9989E9D31AC4}"/>
    <dgm:cxn modelId="{276ABE00-6278-40C6-9F2B-C96FA55FEEC6}" type="presOf" srcId="{C73926CF-B3B8-E44E-8D50-9989E9D31AC4}" destId="{51C3BAA5-EF47-5E43-8AD0-F5F30B6EC8E4}" srcOrd="0" destOrd="0" presId="urn:microsoft.com/office/officeart/2005/8/layout/equation2"/>
    <dgm:cxn modelId="{55B33B20-5EA2-4B0F-B93D-D5671B22D3D7}" type="presOf" srcId="{340A0E86-8010-BE47-8963-DF2219155669}" destId="{EE070977-63D0-C24D-B7D3-CD1FF1E9A2CC}" srcOrd="1" destOrd="0" presId="urn:microsoft.com/office/officeart/2005/8/layout/equation2"/>
    <dgm:cxn modelId="{EAF995B8-2940-4F27-825F-29902EEAB760}" type="presOf" srcId="{4342296F-E61A-6D4D-A02A-CCF4669002A4}" destId="{E8E2BF00-DFA5-5E45-A4E8-6E098B2BB55E}" srcOrd="0" destOrd="0" presId="urn:microsoft.com/office/officeart/2005/8/layout/equation2"/>
    <dgm:cxn modelId="{FD0E91CF-B9D7-4714-A00C-6102A7B2F72E}" type="presParOf" srcId="{02C2CFD7-4098-A341-8E7B-C44D3F9355C7}" destId="{89AF9B7C-C7F4-F643-B7AF-BAA726D3AFAC}" srcOrd="0" destOrd="0" presId="urn:microsoft.com/office/officeart/2005/8/layout/equation2"/>
    <dgm:cxn modelId="{1B503015-F034-4354-8637-E7E420266891}" type="presParOf" srcId="{89AF9B7C-C7F4-F643-B7AF-BAA726D3AFAC}" destId="{71570C12-7020-7541-BDBE-9748707E89D3}" srcOrd="0" destOrd="0" presId="urn:microsoft.com/office/officeart/2005/8/layout/equation2"/>
    <dgm:cxn modelId="{460B4EE9-1F20-4936-9EC6-2C10387D54BC}" type="presParOf" srcId="{89AF9B7C-C7F4-F643-B7AF-BAA726D3AFAC}" destId="{0DE29894-2ADF-F04F-BACC-5959BE40F6DF}" srcOrd="1" destOrd="0" presId="urn:microsoft.com/office/officeart/2005/8/layout/equation2"/>
    <dgm:cxn modelId="{C373486D-65BB-4044-919D-2FC246B168D0}" type="presParOf" srcId="{89AF9B7C-C7F4-F643-B7AF-BAA726D3AFAC}" destId="{51C3BAA5-EF47-5E43-8AD0-F5F30B6EC8E4}" srcOrd="2" destOrd="0" presId="urn:microsoft.com/office/officeart/2005/8/layout/equation2"/>
    <dgm:cxn modelId="{E4F22BE4-2B6A-4B32-ACFE-7B87699DDD8F}" type="presParOf" srcId="{89AF9B7C-C7F4-F643-B7AF-BAA726D3AFAC}" destId="{3BFB668B-FD5B-1348-9FA5-81DF2FEB678B}" srcOrd="3" destOrd="0" presId="urn:microsoft.com/office/officeart/2005/8/layout/equation2"/>
    <dgm:cxn modelId="{B73C5631-5F03-4CC0-B4C3-5B2833976E02}" type="presParOf" srcId="{89AF9B7C-C7F4-F643-B7AF-BAA726D3AFAC}" destId="{E8E2BF00-DFA5-5E45-A4E8-6E098B2BB55E}" srcOrd="4" destOrd="0" presId="urn:microsoft.com/office/officeart/2005/8/layout/equation2"/>
    <dgm:cxn modelId="{4774E874-A684-4D55-A2F1-EBF790AA2D95}" type="presParOf" srcId="{02C2CFD7-4098-A341-8E7B-C44D3F9355C7}" destId="{65F43190-0D70-C248-AB07-0785F0802032}" srcOrd="1" destOrd="0" presId="urn:microsoft.com/office/officeart/2005/8/layout/equation2"/>
    <dgm:cxn modelId="{1DF994B4-4111-4A2C-8CEA-A95F668719A8}" type="presParOf" srcId="{65F43190-0D70-C248-AB07-0785F0802032}" destId="{EE070977-63D0-C24D-B7D3-CD1FF1E9A2CC}" srcOrd="0" destOrd="0" presId="urn:microsoft.com/office/officeart/2005/8/layout/equation2"/>
    <dgm:cxn modelId="{B41E659C-6206-4F3F-A87C-C4831CA81D6C}" type="presParOf" srcId="{02C2CFD7-4098-A341-8E7B-C44D3F9355C7}" destId="{3D8F552C-8E2A-254C-A3EB-79746C43FD8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39A78-ED19-E449-8B3A-8442C5B641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D7285-1FAE-BB42-A031-0A8D8F3B4C6D}">
      <dgm:prSet phldrT="[Text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模块</a:t>
          </a:r>
        </a:p>
        <a:p>
          <a:r>
            <a:rPr lang="zh-CN" altLang="en-US" dirty="0" smtClean="0"/>
            <a:t>设计师</a:t>
          </a:r>
          <a:endParaRPr lang="en-US" dirty="0"/>
        </a:p>
      </dgm:t>
    </dgm:pt>
    <dgm:pt modelId="{CF44125C-BFFA-B54B-97BA-DAF66229D072}" type="parTrans" cxnId="{94751839-F8BC-9040-AE66-B0CCC0FD2442}">
      <dgm:prSet/>
      <dgm:spPr/>
      <dgm:t>
        <a:bodyPr/>
        <a:lstStyle/>
        <a:p>
          <a:endParaRPr lang="en-US"/>
        </a:p>
      </dgm:t>
    </dgm:pt>
    <dgm:pt modelId="{FC911757-C2BB-CD44-B16D-6E8AD7E4CC48}" type="sibTrans" cxnId="{94751839-F8BC-9040-AE66-B0CCC0FD2442}">
      <dgm:prSet/>
      <dgm:spPr/>
      <dgm:t>
        <a:bodyPr/>
        <a:lstStyle/>
        <a:p>
          <a:endParaRPr lang="en-US"/>
        </a:p>
      </dgm:t>
    </dgm:pt>
    <dgm:pt modelId="{EC7F9CB5-EA40-A149-B77D-3688423CBDE1}">
      <dgm:prSet phldrT="[Text]"/>
      <dgm:spPr/>
      <dgm:t>
        <a:bodyPr/>
        <a:lstStyle/>
        <a:p>
          <a:r>
            <a:rPr lang="en-US" dirty="0" smtClean="0"/>
            <a:t>[0,</a:t>
          </a:r>
          <a:r>
            <a:rPr lang="en-US" altLang="zh-CN" dirty="0" smtClean="0"/>
            <a:t>2</a:t>
          </a:r>
          <a:r>
            <a:rPr lang="en-US" dirty="0" smtClean="0"/>
            <a:t>,0,0]&lt;w&lt;[0,</a:t>
          </a:r>
          <a:r>
            <a:rPr lang="en-US" altLang="zh-CN" dirty="0" smtClean="0"/>
            <a:t>3</a:t>
          </a:r>
          <a:r>
            <a:rPr lang="en-US" dirty="0" smtClean="0"/>
            <a:t>,0,0]</a:t>
          </a:r>
          <a:endParaRPr lang="en-US" dirty="0"/>
        </a:p>
      </dgm:t>
    </dgm:pt>
    <dgm:pt modelId="{5DBF3A41-9865-0640-BB0A-8D6940D15614}" type="parTrans" cxnId="{5695B6A1-F382-FD47-97E3-F94A751F251B}">
      <dgm:prSet/>
      <dgm:spPr/>
      <dgm:t>
        <a:bodyPr/>
        <a:lstStyle/>
        <a:p>
          <a:endParaRPr lang="en-US"/>
        </a:p>
      </dgm:t>
    </dgm:pt>
    <dgm:pt modelId="{77F26F46-35D8-A447-9A7F-42DD0D462388}" type="sibTrans" cxnId="{5695B6A1-F382-FD47-97E3-F94A751F251B}">
      <dgm:prSet/>
      <dgm:spPr/>
      <dgm:t>
        <a:bodyPr/>
        <a:lstStyle/>
        <a:p>
          <a:endParaRPr lang="en-US"/>
        </a:p>
      </dgm:t>
    </dgm:pt>
    <dgm:pt modelId="{305B4127-48D0-A44C-99B1-A8093ADB3FC1}">
      <dgm:prSet phldrT="[Text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模块</a:t>
          </a:r>
        </a:p>
        <a:p>
          <a:r>
            <a:rPr lang="zh-CN" altLang="en-US" dirty="0" smtClean="0"/>
            <a:t>默认</a:t>
          </a:r>
          <a:endParaRPr lang="en-US" dirty="0"/>
        </a:p>
      </dgm:t>
    </dgm:pt>
    <dgm:pt modelId="{823D2084-411C-D24D-9E99-13EF26CE37F5}" type="parTrans" cxnId="{ED9A6B1D-944F-0C40-8006-279C66F9D483}">
      <dgm:prSet/>
      <dgm:spPr/>
      <dgm:t>
        <a:bodyPr/>
        <a:lstStyle/>
        <a:p>
          <a:endParaRPr lang="en-US"/>
        </a:p>
      </dgm:t>
    </dgm:pt>
    <dgm:pt modelId="{0D00CF0A-76E2-ED4A-B56B-83F623886867}" type="sibTrans" cxnId="{ED9A6B1D-944F-0C40-8006-279C66F9D483}">
      <dgm:prSet/>
      <dgm:spPr/>
      <dgm:t>
        <a:bodyPr/>
        <a:lstStyle/>
        <a:p>
          <a:endParaRPr lang="en-US"/>
        </a:p>
      </dgm:t>
    </dgm:pt>
    <dgm:pt modelId="{C54136B4-7891-0440-A3E7-D05F4548D09B}">
      <dgm:prSet phldrT="[Text]"/>
      <dgm:spPr/>
      <dgm:t>
        <a:bodyPr/>
        <a:lstStyle/>
        <a:p>
          <a:r>
            <a:rPr lang="en-US" dirty="0" smtClean="0"/>
            <a:t>[0,1,0,0]&lt;w&lt;[0,2,0,0]</a:t>
          </a:r>
          <a:endParaRPr lang="en-US" dirty="0"/>
        </a:p>
      </dgm:t>
    </dgm:pt>
    <dgm:pt modelId="{AC670B6E-E09F-4F4E-B2BA-3A7C773E7BBC}" type="parTrans" cxnId="{FF5FBA09-B312-C041-ABAF-0F15973B5C6C}">
      <dgm:prSet/>
      <dgm:spPr/>
      <dgm:t>
        <a:bodyPr/>
        <a:lstStyle/>
        <a:p>
          <a:endParaRPr lang="en-US"/>
        </a:p>
      </dgm:t>
    </dgm:pt>
    <dgm:pt modelId="{346D8417-5E7A-8A47-B33F-62DC89C49523}" type="sibTrans" cxnId="{FF5FBA09-B312-C041-ABAF-0F15973B5C6C}">
      <dgm:prSet/>
      <dgm:spPr/>
      <dgm:t>
        <a:bodyPr/>
        <a:lstStyle/>
        <a:p>
          <a:endParaRPr lang="en-US"/>
        </a:p>
      </dgm:t>
    </dgm:pt>
    <dgm:pt modelId="{22A1DE7C-F95A-A446-829F-40EECE4D5761}">
      <dgm:prSet phldrT="[Text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全局</a:t>
          </a:r>
        </a:p>
        <a:p>
          <a:r>
            <a:rPr lang="zh-CN" altLang="en-US" dirty="0" smtClean="0"/>
            <a:t>基础</a:t>
          </a:r>
          <a:endParaRPr lang="en-US" dirty="0"/>
        </a:p>
      </dgm:t>
    </dgm:pt>
    <dgm:pt modelId="{707B2B88-7482-CF4F-861A-00A40ADDA4F7}" type="parTrans" cxnId="{010D742B-BFE8-2B4D-9FB1-C0A1CA03B622}">
      <dgm:prSet/>
      <dgm:spPr/>
      <dgm:t>
        <a:bodyPr/>
        <a:lstStyle/>
        <a:p>
          <a:endParaRPr lang="en-US"/>
        </a:p>
      </dgm:t>
    </dgm:pt>
    <dgm:pt modelId="{1B850F97-70B4-634B-B00E-A18DB8403E1D}" type="sibTrans" cxnId="{010D742B-BFE8-2B4D-9FB1-C0A1CA03B622}">
      <dgm:prSet/>
      <dgm:spPr/>
      <dgm:t>
        <a:bodyPr/>
        <a:lstStyle/>
        <a:p>
          <a:endParaRPr lang="en-US"/>
        </a:p>
      </dgm:t>
    </dgm:pt>
    <dgm:pt modelId="{224B8D7F-EF57-A349-8198-603CAE5AFC92}">
      <dgm:prSet phldrT="[Text]"/>
      <dgm:spPr/>
      <dgm:t>
        <a:bodyPr/>
        <a:lstStyle/>
        <a:p>
          <a:r>
            <a:rPr lang="en-US" altLang="zh-CN" dirty="0" smtClean="0"/>
            <a:t>w&lt;[0, 1, 0, 0]</a:t>
          </a:r>
          <a:endParaRPr lang="en-US" dirty="0"/>
        </a:p>
      </dgm:t>
    </dgm:pt>
    <dgm:pt modelId="{AE7013BA-2471-B240-8159-31C3D2CA2419}" type="parTrans" cxnId="{F71EB999-B45D-CA41-928C-8883F5AAD654}">
      <dgm:prSet/>
      <dgm:spPr/>
      <dgm:t>
        <a:bodyPr/>
        <a:lstStyle/>
        <a:p>
          <a:endParaRPr lang="en-US"/>
        </a:p>
      </dgm:t>
    </dgm:pt>
    <dgm:pt modelId="{A956CC59-87E7-2044-AEC6-A3A497F5BB21}" type="sibTrans" cxnId="{F71EB999-B45D-CA41-928C-8883F5AAD654}">
      <dgm:prSet/>
      <dgm:spPr/>
      <dgm:t>
        <a:bodyPr/>
        <a:lstStyle/>
        <a:p>
          <a:endParaRPr lang="en-US"/>
        </a:p>
      </dgm:t>
    </dgm:pt>
    <dgm:pt modelId="{C516B225-C85C-0141-A0D2-4DF646CBCE85}" type="pres">
      <dgm:prSet presAssocID="{A3C39A78-ED19-E449-8B3A-8442C5B641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1776AD-E7D8-BA4E-B377-C5822C4B7A55}" type="pres">
      <dgm:prSet presAssocID="{BC4D7285-1FAE-BB42-A031-0A8D8F3B4C6D}" presName="linNode" presStyleCnt="0"/>
      <dgm:spPr/>
    </dgm:pt>
    <dgm:pt modelId="{3FF5725C-99F0-6842-BDEE-5CBC9425A9F1}" type="pres">
      <dgm:prSet presAssocID="{BC4D7285-1FAE-BB42-A031-0A8D8F3B4C6D}" presName="parentText" presStyleLbl="node1" presStyleIdx="0" presStyleCnt="3" custLinFactNeighborX="-47988" custLinFactNeighborY="-215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85490-9591-824F-A373-D16D0AB5EFE7}" type="pres">
      <dgm:prSet presAssocID="{BC4D7285-1FAE-BB42-A031-0A8D8F3B4C6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8123A-12A6-0547-86B4-57CDB0244275}" type="pres">
      <dgm:prSet presAssocID="{FC911757-C2BB-CD44-B16D-6E8AD7E4CC48}" presName="sp" presStyleCnt="0"/>
      <dgm:spPr/>
    </dgm:pt>
    <dgm:pt modelId="{0AB45BB0-D872-2747-8B65-7B25D600A5DD}" type="pres">
      <dgm:prSet presAssocID="{305B4127-48D0-A44C-99B1-A8093ADB3FC1}" presName="linNode" presStyleCnt="0"/>
      <dgm:spPr/>
    </dgm:pt>
    <dgm:pt modelId="{C50AD2D7-A80E-5D4A-BCC8-105FF2AEF927}" type="pres">
      <dgm:prSet presAssocID="{305B4127-48D0-A44C-99B1-A8093ADB3F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F8D3E-1944-9C43-BD82-4BD5EE8008EB}" type="pres">
      <dgm:prSet presAssocID="{305B4127-48D0-A44C-99B1-A8093ADB3FC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BB998-AB9A-C14F-AEEE-3237D56E30AD}" type="pres">
      <dgm:prSet presAssocID="{0D00CF0A-76E2-ED4A-B56B-83F623886867}" presName="sp" presStyleCnt="0"/>
      <dgm:spPr/>
    </dgm:pt>
    <dgm:pt modelId="{49887729-5DC7-1042-A11C-C66B065B553B}" type="pres">
      <dgm:prSet presAssocID="{22A1DE7C-F95A-A446-829F-40EECE4D5761}" presName="linNode" presStyleCnt="0"/>
      <dgm:spPr/>
    </dgm:pt>
    <dgm:pt modelId="{62BB5BD9-2B2C-694D-8BC8-D24D63102007}" type="pres">
      <dgm:prSet presAssocID="{22A1DE7C-F95A-A446-829F-40EECE4D576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DC5B8-CCF7-DF4F-A949-8B68CD6FB7C4}" type="pres">
      <dgm:prSet presAssocID="{22A1DE7C-F95A-A446-829F-40EECE4D576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9AB03-4D57-4A43-A3A5-3381322ED5EA}" type="presOf" srcId="{BC4D7285-1FAE-BB42-A031-0A8D8F3B4C6D}" destId="{3FF5725C-99F0-6842-BDEE-5CBC9425A9F1}" srcOrd="0" destOrd="0" presId="urn:microsoft.com/office/officeart/2005/8/layout/vList5"/>
    <dgm:cxn modelId="{D84D1DC2-A580-4ACB-AAF9-B6EA3E44B476}" type="presOf" srcId="{C54136B4-7891-0440-A3E7-D05F4548D09B}" destId="{9C3F8D3E-1944-9C43-BD82-4BD5EE8008EB}" srcOrd="0" destOrd="0" presId="urn:microsoft.com/office/officeart/2005/8/layout/vList5"/>
    <dgm:cxn modelId="{5695B6A1-F382-FD47-97E3-F94A751F251B}" srcId="{BC4D7285-1FAE-BB42-A031-0A8D8F3B4C6D}" destId="{EC7F9CB5-EA40-A149-B77D-3688423CBDE1}" srcOrd="0" destOrd="0" parTransId="{5DBF3A41-9865-0640-BB0A-8D6940D15614}" sibTransId="{77F26F46-35D8-A447-9A7F-42DD0D462388}"/>
    <dgm:cxn modelId="{E49BB1BE-F473-4151-AE54-0E01A93D372B}" type="presOf" srcId="{224B8D7F-EF57-A349-8198-603CAE5AFC92}" destId="{8D0DC5B8-CCF7-DF4F-A949-8B68CD6FB7C4}" srcOrd="0" destOrd="0" presId="urn:microsoft.com/office/officeart/2005/8/layout/vList5"/>
    <dgm:cxn modelId="{A5302FA2-BE9A-4EF1-976C-D6DEF701A0B5}" type="presOf" srcId="{A3C39A78-ED19-E449-8B3A-8442C5B641D7}" destId="{C516B225-C85C-0141-A0D2-4DF646CBCE85}" srcOrd="0" destOrd="0" presId="urn:microsoft.com/office/officeart/2005/8/layout/vList5"/>
    <dgm:cxn modelId="{30ADEA5B-9F0E-4C1E-A22F-639C6192503D}" type="presOf" srcId="{305B4127-48D0-A44C-99B1-A8093ADB3FC1}" destId="{C50AD2D7-A80E-5D4A-BCC8-105FF2AEF927}" srcOrd="0" destOrd="0" presId="urn:microsoft.com/office/officeart/2005/8/layout/vList5"/>
    <dgm:cxn modelId="{2BB67354-3741-4120-AAEA-197183259D13}" type="presOf" srcId="{EC7F9CB5-EA40-A149-B77D-3688423CBDE1}" destId="{B2985490-9591-824F-A373-D16D0AB5EFE7}" srcOrd="0" destOrd="0" presId="urn:microsoft.com/office/officeart/2005/8/layout/vList5"/>
    <dgm:cxn modelId="{94751839-F8BC-9040-AE66-B0CCC0FD2442}" srcId="{A3C39A78-ED19-E449-8B3A-8442C5B641D7}" destId="{BC4D7285-1FAE-BB42-A031-0A8D8F3B4C6D}" srcOrd="0" destOrd="0" parTransId="{CF44125C-BFFA-B54B-97BA-DAF66229D072}" sibTransId="{FC911757-C2BB-CD44-B16D-6E8AD7E4CC48}"/>
    <dgm:cxn modelId="{010D742B-BFE8-2B4D-9FB1-C0A1CA03B622}" srcId="{A3C39A78-ED19-E449-8B3A-8442C5B641D7}" destId="{22A1DE7C-F95A-A446-829F-40EECE4D5761}" srcOrd="2" destOrd="0" parTransId="{707B2B88-7482-CF4F-861A-00A40ADDA4F7}" sibTransId="{1B850F97-70B4-634B-B00E-A18DB8403E1D}"/>
    <dgm:cxn modelId="{F71EB999-B45D-CA41-928C-8883F5AAD654}" srcId="{22A1DE7C-F95A-A446-829F-40EECE4D5761}" destId="{224B8D7F-EF57-A349-8198-603CAE5AFC92}" srcOrd="0" destOrd="0" parTransId="{AE7013BA-2471-B240-8159-31C3D2CA2419}" sibTransId="{A956CC59-87E7-2044-AEC6-A3A497F5BB21}"/>
    <dgm:cxn modelId="{B2DFA756-26D5-4507-8875-DD88245CF600}" type="presOf" srcId="{22A1DE7C-F95A-A446-829F-40EECE4D5761}" destId="{62BB5BD9-2B2C-694D-8BC8-D24D63102007}" srcOrd="0" destOrd="0" presId="urn:microsoft.com/office/officeart/2005/8/layout/vList5"/>
    <dgm:cxn modelId="{ED9A6B1D-944F-0C40-8006-279C66F9D483}" srcId="{A3C39A78-ED19-E449-8B3A-8442C5B641D7}" destId="{305B4127-48D0-A44C-99B1-A8093ADB3FC1}" srcOrd="1" destOrd="0" parTransId="{823D2084-411C-D24D-9E99-13EF26CE37F5}" sibTransId="{0D00CF0A-76E2-ED4A-B56B-83F623886867}"/>
    <dgm:cxn modelId="{FF5FBA09-B312-C041-ABAF-0F15973B5C6C}" srcId="{305B4127-48D0-A44C-99B1-A8093ADB3FC1}" destId="{C54136B4-7891-0440-A3E7-D05F4548D09B}" srcOrd="0" destOrd="0" parTransId="{AC670B6E-E09F-4F4E-B2BA-3A7C773E7BBC}" sibTransId="{346D8417-5E7A-8A47-B33F-62DC89C49523}"/>
    <dgm:cxn modelId="{53CE283D-1A51-4D66-8A53-955142EA6C71}" type="presParOf" srcId="{C516B225-C85C-0141-A0D2-4DF646CBCE85}" destId="{2F1776AD-E7D8-BA4E-B377-C5822C4B7A55}" srcOrd="0" destOrd="0" presId="urn:microsoft.com/office/officeart/2005/8/layout/vList5"/>
    <dgm:cxn modelId="{D6388766-1BD1-4356-8FD0-B1D38169E9CE}" type="presParOf" srcId="{2F1776AD-E7D8-BA4E-B377-C5822C4B7A55}" destId="{3FF5725C-99F0-6842-BDEE-5CBC9425A9F1}" srcOrd="0" destOrd="0" presId="urn:microsoft.com/office/officeart/2005/8/layout/vList5"/>
    <dgm:cxn modelId="{F6483AA1-1080-49E2-9CE4-CC552B22C3AB}" type="presParOf" srcId="{2F1776AD-E7D8-BA4E-B377-C5822C4B7A55}" destId="{B2985490-9591-824F-A373-D16D0AB5EFE7}" srcOrd="1" destOrd="0" presId="urn:microsoft.com/office/officeart/2005/8/layout/vList5"/>
    <dgm:cxn modelId="{26F1E4BC-EAF2-472A-89A0-D1134F4EF68E}" type="presParOf" srcId="{C516B225-C85C-0141-A0D2-4DF646CBCE85}" destId="{2568123A-12A6-0547-86B4-57CDB0244275}" srcOrd="1" destOrd="0" presId="urn:microsoft.com/office/officeart/2005/8/layout/vList5"/>
    <dgm:cxn modelId="{ADF62E5E-DE03-4A94-A3F4-C67D9C6E1EF0}" type="presParOf" srcId="{C516B225-C85C-0141-A0D2-4DF646CBCE85}" destId="{0AB45BB0-D872-2747-8B65-7B25D600A5DD}" srcOrd="2" destOrd="0" presId="urn:microsoft.com/office/officeart/2005/8/layout/vList5"/>
    <dgm:cxn modelId="{2C7A2A42-8634-4759-8A1F-52C3832078F4}" type="presParOf" srcId="{0AB45BB0-D872-2747-8B65-7B25D600A5DD}" destId="{C50AD2D7-A80E-5D4A-BCC8-105FF2AEF927}" srcOrd="0" destOrd="0" presId="urn:microsoft.com/office/officeart/2005/8/layout/vList5"/>
    <dgm:cxn modelId="{3AD77B30-CED7-46E5-916B-1C87AF67B185}" type="presParOf" srcId="{0AB45BB0-D872-2747-8B65-7B25D600A5DD}" destId="{9C3F8D3E-1944-9C43-BD82-4BD5EE8008EB}" srcOrd="1" destOrd="0" presId="urn:microsoft.com/office/officeart/2005/8/layout/vList5"/>
    <dgm:cxn modelId="{05A4B48C-EE1B-42BA-A591-AB5EDA1C76E4}" type="presParOf" srcId="{C516B225-C85C-0141-A0D2-4DF646CBCE85}" destId="{819BB998-AB9A-C14F-AEEE-3237D56E30AD}" srcOrd="3" destOrd="0" presId="urn:microsoft.com/office/officeart/2005/8/layout/vList5"/>
    <dgm:cxn modelId="{90D0DFD5-E230-42A6-A12C-82737751610B}" type="presParOf" srcId="{C516B225-C85C-0141-A0D2-4DF646CBCE85}" destId="{49887729-5DC7-1042-A11C-C66B065B553B}" srcOrd="4" destOrd="0" presId="urn:microsoft.com/office/officeart/2005/8/layout/vList5"/>
    <dgm:cxn modelId="{ABB92B04-ECEF-44EA-8A21-12E767A45955}" type="presParOf" srcId="{49887729-5DC7-1042-A11C-C66B065B553B}" destId="{62BB5BD9-2B2C-694D-8BC8-D24D63102007}" srcOrd="0" destOrd="0" presId="urn:microsoft.com/office/officeart/2005/8/layout/vList5"/>
    <dgm:cxn modelId="{772818B9-1CCB-41B8-8749-755E9164A730}" type="presParOf" srcId="{49887729-5DC7-1042-A11C-C66B065B553B}" destId="{8D0DC5B8-CCF7-DF4F-A949-8B68CD6FB7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A32A09-06A7-9D48-95ED-1E7411520D3A}" type="doc">
      <dgm:prSet loTypeId="urn:microsoft.com/office/officeart/2005/8/layout/targe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8F4E6-DC2E-B248-8E28-116D0D7ED04B}">
      <dgm:prSet phldrT="[Text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设计师模块</a:t>
          </a:r>
          <a:endParaRPr lang="en-US" dirty="0"/>
        </a:p>
      </dgm:t>
    </dgm:pt>
    <dgm:pt modelId="{4386D149-62DA-0547-AFD0-C3E5FBB17A7D}" type="parTrans" cxnId="{37E90CBD-840C-1D4E-A49C-23E2B8FD6CD1}">
      <dgm:prSet/>
      <dgm:spPr/>
      <dgm:t>
        <a:bodyPr/>
        <a:lstStyle/>
        <a:p>
          <a:endParaRPr lang="en-US"/>
        </a:p>
      </dgm:t>
    </dgm:pt>
    <dgm:pt modelId="{56CF3BB8-60F8-8243-A144-CCAA36A8DCCA}" type="sibTrans" cxnId="{37E90CBD-840C-1D4E-A49C-23E2B8FD6CD1}">
      <dgm:prSet/>
      <dgm:spPr/>
      <dgm:t>
        <a:bodyPr/>
        <a:lstStyle/>
        <a:p>
          <a:endParaRPr lang="en-US"/>
        </a:p>
      </dgm:t>
    </dgm:pt>
    <dgm:pt modelId="{525711C3-8916-7148-B793-112795A52664}">
      <dgm:prSet phldrT="[Text]"/>
      <dgm:spPr/>
      <dgm:t>
        <a:bodyPr/>
        <a:lstStyle/>
        <a:p>
          <a:r>
            <a:rPr lang="en-US" dirty="0" smtClean="0"/>
            <a:t>z-index &lt;100</a:t>
          </a:r>
          <a:endParaRPr lang="en-US" dirty="0"/>
        </a:p>
      </dgm:t>
    </dgm:pt>
    <dgm:pt modelId="{A42AAA2D-4D37-E74F-9866-5CD3B0880019}" type="parTrans" cxnId="{768ACD01-8B2C-454F-9C29-DAAB2D65A019}">
      <dgm:prSet/>
      <dgm:spPr/>
      <dgm:t>
        <a:bodyPr/>
        <a:lstStyle/>
        <a:p>
          <a:endParaRPr lang="en-US"/>
        </a:p>
      </dgm:t>
    </dgm:pt>
    <dgm:pt modelId="{49CCA92C-EAA9-E340-8833-37E999A35E3C}" type="sibTrans" cxnId="{768ACD01-8B2C-454F-9C29-DAAB2D65A019}">
      <dgm:prSet/>
      <dgm:spPr/>
      <dgm:t>
        <a:bodyPr/>
        <a:lstStyle/>
        <a:p>
          <a:endParaRPr lang="en-US"/>
        </a:p>
      </dgm:t>
    </dgm:pt>
    <dgm:pt modelId="{8B3FDBB0-7BBA-304F-8834-E957CCBEF8B1}">
      <dgm:prSet phldrT="[Text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官方模块</a:t>
          </a:r>
          <a:endParaRPr lang="en-US" dirty="0"/>
        </a:p>
      </dgm:t>
    </dgm:pt>
    <dgm:pt modelId="{C0738877-8414-2B41-8513-A182DEB73E40}" type="parTrans" cxnId="{D57ADC31-FEB2-C44A-9E3D-A3E8181907D7}">
      <dgm:prSet/>
      <dgm:spPr/>
      <dgm:t>
        <a:bodyPr/>
        <a:lstStyle/>
        <a:p>
          <a:endParaRPr lang="en-US"/>
        </a:p>
      </dgm:t>
    </dgm:pt>
    <dgm:pt modelId="{152E1030-C06E-2441-ABD9-FFE00B99E295}" type="sibTrans" cxnId="{D57ADC31-FEB2-C44A-9E3D-A3E8181907D7}">
      <dgm:prSet/>
      <dgm:spPr/>
      <dgm:t>
        <a:bodyPr/>
        <a:lstStyle/>
        <a:p>
          <a:endParaRPr lang="en-US"/>
        </a:p>
      </dgm:t>
    </dgm:pt>
    <dgm:pt modelId="{26A08159-C4F7-6E4B-9AC7-1C06E7B315BC}">
      <dgm:prSet phldrT="[Text]"/>
      <dgm:spPr/>
      <dgm:t>
        <a:bodyPr/>
        <a:lstStyle/>
        <a:p>
          <a:r>
            <a:rPr lang="en-US" dirty="0" smtClean="0"/>
            <a:t>z-index &lt; 200</a:t>
          </a:r>
          <a:endParaRPr lang="en-US" dirty="0"/>
        </a:p>
      </dgm:t>
    </dgm:pt>
    <dgm:pt modelId="{AE3BED60-089D-6F41-A9EF-1DFA947559F0}" type="parTrans" cxnId="{9394A531-CC11-AA4A-A180-A6525930DE2E}">
      <dgm:prSet/>
      <dgm:spPr/>
      <dgm:t>
        <a:bodyPr/>
        <a:lstStyle/>
        <a:p>
          <a:endParaRPr lang="en-US"/>
        </a:p>
      </dgm:t>
    </dgm:pt>
    <dgm:pt modelId="{D7FE399E-97F5-0348-AC6F-03B0E136EC74}" type="sibTrans" cxnId="{9394A531-CC11-AA4A-A180-A6525930DE2E}">
      <dgm:prSet/>
      <dgm:spPr/>
      <dgm:t>
        <a:bodyPr/>
        <a:lstStyle/>
        <a:p>
          <a:endParaRPr lang="en-US"/>
        </a:p>
      </dgm:t>
    </dgm:pt>
    <dgm:pt modelId="{8B640C2D-9527-9046-B3B3-50E12441623E}">
      <dgm:prSet phldrT="[Text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系统及全局</a:t>
          </a:r>
          <a:endParaRPr lang="en-US" dirty="0"/>
        </a:p>
      </dgm:t>
    </dgm:pt>
    <dgm:pt modelId="{1ACED7BD-FD1E-7041-A432-C2FE7D077982}" type="parTrans" cxnId="{5B82B10C-FE84-3F4E-BD05-E71B28035595}">
      <dgm:prSet/>
      <dgm:spPr/>
      <dgm:t>
        <a:bodyPr/>
        <a:lstStyle/>
        <a:p>
          <a:endParaRPr lang="en-US"/>
        </a:p>
      </dgm:t>
    </dgm:pt>
    <dgm:pt modelId="{27184E20-0B29-534B-960B-3C764AF675A4}" type="sibTrans" cxnId="{5B82B10C-FE84-3F4E-BD05-E71B28035595}">
      <dgm:prSet/>
      <dgm:spPr/>
      <dgm:t>
        <a:bodyPr/>
        <a:lstStyle/>
        <a:p>
          <a:endParaRPr lang="en-US"/>
        </a:p>
      </dgm:t>
    </dgm:pt>
    <dgm:pt modelId="{93800448-08A7-4143-B0FE-DC175B87FBE0}">
      <dgm:prSet phldrT="[Text]"/>
      <dgm:spPr/>
      <dgm:t>
        <a:bodyPr/>
        <a:lstStyle/>
        <a:p>
          <a:r>
            <a:rPr lang="en-US" dirty="0" smtClean="0"/>
            <a:t>z-index &gt;200</a:t>
          </a:r>
          <a:endParaRPr lang="en-US" dirty="0"/>
        </a:p>
      </dgm:t>
    </dgm:pt>
    <dgm:pt modelId="{F2100885-A833-F441-ACB4-7CE3CF9895D8}" type="parTrans" cxnId="{D8C71A5F-FF69-DC4D-B2AA-8CBF6441147B}">
      <dgm:prSet/>
      <dgm:spPr/>
      <dgm:t>
        <a:bodyPr/>
        <a:lstStyle/>
        <a:p>
          <a:endParaRPr lang="en-US"/>
        </a:p>
      </dgm:t>
    </dgm:pt>
    <dgm:pt modelId="{AA4BA307-AB2B-2B41-BEB9-9B01E94B039D}" type="sibTrans" cxnId="{D8C71A5F-FF69-DC4D-B2AA-8CBF6441147B}">
      <dgm:prSet/>
      <dgm:spPr/>
      <dgm:t>
        <a:bodyPr/>
        <a:lstStyle/>
        <a:p>
          <a:endParaRPr lang="en-US"/>
        </a:p>
      </dgm:t>
    </dgm:pt>
    <dgm:pt modelId="{2BB040E2-11E3-E641-90F1-E64AD481649A}" type="pres">
      <dgm:prSet presAssocID="{63A32A09-06A7-9D48-95ED-1E7411520D3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7EFC4B5-AE87-6B40-A81C-DAD1CF1B2238}" type="pres">
      <dgm:prSet presAssocID="{63A32A09-06A7-9D48-95ED-1E7411520D3A}" presName="outerBox" presStyleCnt="0"/>
      <dgm:spPr/>
    </dgm:pt>
    <dgm:pt modelId="{8C9BE8B6-E995-CF48-B0DF-ABA6EFEB5EFE}" type="pres">
      <dgm:prSet presAssocID="{63A32A09-06A7-9D48-95ED-1E7411520D3A}" presName="outerBoxParent" presStyleLbl="node1" presStyleIdx="0" presStyleCnt="3" custLinFactNeighborX="4253" custLinFactNeighborY="-8487"/>
      <dgm:spPr/>
      <dgm:t>
        <a:bodyPr/>
        <a:lstStyle/>
        <a:p>
          <a:endParaRPr lang="zh-CN" altLang="en-US"/>
        </a:p>
      </dgm:t>
    </dgm:pt>
    <dgm:pt modelId="{A6CEC5CE-EF69-B243-ABCA-CBA1461DC933}" type="pres">
      <dgm:prSet presAssocID="{63A32A09-06A7-9D48-95ED-1E7411520D3A}" presName="outerBoxChildren" presStyleCnt="0"/>
      <dgm:spPr/>
    </dgm:pt>
    <dgm:pt modelId="{031A38CF-E748-EE4F-BDE1-618A34140B7F}" type="pres">
      <dgm:prSet presAssocID="{525711C3-8916-7148-B793-112795A52664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A6781-7D8E-9C4F-B70A-A443AB496FE7}" type="pres">
      <dgm:prSet presAssocID="{63A32A09-06A7-9D48-95ED-1E7411520D3A}" presName="middleBox" presStyleCnt="0"/>
      <dgm:spPr/>
    </dgm:pt>
    <dgm:pt modelId="{4437EFDB-620E-6C43-9FC6-C8FE1C5CE508}" type="pres">
      <dgm:prSet presAssocID="{63A32A09-06A7-9D48-95ED-1E7411520D3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040FB90D-8EC6-E646-80FC-313478FD3123}" type="pres">
      <dgm:prSet presAssocID="{63A32A09-06A7-9D48-95ED-1E7411520D3A}" presName="middleBoxChildren" presStyleCnt="0"/>
      <dgm:spPr/>
    </dgm:pt>
    <dgm:pt modelId="{AB5D6992-5B6D-9C42-A3E2-B57CA65CD9F5}" type="pres">
      <dgm:prSet presAssocID="{26A08159-C4F7-6E4B-9AC7-1C06E7B315B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7F01C-DD29-AB4D-BFB5-77DE6AF48EA2}" type="pres">
      <dgm:prSet presAssocID="{63A32A09-06A7-9D48-95ED-1E7411520D3A}" presName="centerBox" presStyleCnt="0"/>
      <dgm:spPr/>
    </dgm:pt>
    <dgm:pt modelId="{C63A9F65-818F-2B45-B2E5-DA57B5558D81}" type="pres">
      <dgm:prSet presAssocID="{63A32A09-06A7-9D48-95ED-1E7411520D3A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8D192354-A953-4943-8681-23452D83085A}" type="pres">
      <dgm:prSet presAssocID="{63A32A09-06A7-9D48-95ED-1E7411520D3A}" presName="centerBoxChildren" presStyleCnt="0"/>
      <dgm:spPr/>
    </dgm:pt>
    <dgm:pt modelId="{D3A0F833-B322-3147-802E-3177A0BE238A}" type="pres">
      <dgm:prSet presAssocID="{93800448-08A7-4143-B0FE-DC175B87FBE0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2E9CE-7684-485A-94BD-0476789D8E0D}" type="presOf" srcId="{7B08F4E6-DC2E-B248-8E28-116D0D7ED04B}" destId="{8C9BE8B6-E995-CF48-B0DF-ABA6EFEB5EFE}" srcOrd="0" destOrd="0" presId="urn:microsoft.com/office/officeart/2005/8/layout/target2"/>
    <dgm:cxn modelId="{E18B8868-5052-44DE-AC48-82ECE0EC4736}" type="presOf" srcId="{63A32A09-06A7-9D48-95ED-1E7411520D3A}" destId="{2BB040E2-11E3-E641-90F1-E64AD481649A}" srcOrd="0" destOrd="0" presId="urn:microsoft.com/office/officeart/2005/8/layout/target2"/>
    <dgm:cxn modelId="{5B82B10C-FE84-3F4E-BD05-E71B28035595}" srcId="{63A32A09-06A7-9D48-95ED-1E7411520D3A}" destId="{8B640C2D-9527-9046-B3B3-50E12441623E}" srcOrd="2" destOrd="0" parTransId="{1ACED7BD-FD1E-7041-A432-C2FE7D077982}" sibTransId="{27184E20-0B29-534B-960B-3C764AF675A4}"/>
    <dgm:cxn modelId="{37E90CBD-840C-1D4E-A49C-23E2B8FD6CD1}" srcId="{63A32A09-06A7-9D48-95ED-1E7411520D3A}" destId="{7B08F4E6-DC2E-B248-8E28-116D0D7ED04B}" srcOrd="0" destOrd="0" parTransId="{4386D149-62DA-0547-AFD0-C3E5FBB17A7D}" sibTransId="{56CF3BB8-60F8-8243-A144-CCAA36A8DCCA}"/>
    <dgm:cxn modelId="{D8C71A5F-FF69-DC4D-B2AA-8CBF6441147B}" srcId="{8B640C2D-9527-9046-B3B3-50E12441623E}" destId="{93800448-08A7-4143-B0FE-DC175B87FBE0}" srcOrd="0" destOrd="0" parTransId="{F2100885-A833-F441-ACB4-7CE3CF9895D8}" sibTransId="{AA4BA307-AB2B-2B41-BEB9-9B01E94B039D}"/>
    <dgm:cxn modelId="{768ACD01-8B2C-454F-9C29-DAAB2D65A019}" srcId="{7B08F4E6-DC2E-B248-8E28-116D0D7ED04B}" destId="{525711C3-8916-7148-B793-112795A52664}" srcOrd="0" destOrd="0" parTransId="{A42AAA2D-4D37-E74F-9866-5CD3B0880019}" sibTransId="{49CCA92C-EAA9-E340-8833-37E999A35E3C}"/>
    <dgm:cxn modelId="{34E4796C-0DE3-42D1-80BA-2D4ADEC219E1}" type="presOf" srcId="{525711C3-8916-7148-B793-112795A52664}" destId="{031A38CF-E748-EE4F-BDE1-618A34140B7F}" srcOrd="0" destOrd="0" presId="urn:microsoft.com/office/officeart/2005/8/layout/target2"/>
    <dgm:cxn modelId="{625D83B5-A2EF-4340-B91C-572640ED4CC5}" type="presOf" srcId="{93800448-08A7-4143-B0FE-DC175B87FBE0}" destId="{D3A0F833-B322-3147-802E-3177A0BE238A}" srcOrd="0" destOrd="0" presId="urn:microsoft.com/office/officeart/2005/8/layout/target2"/>
    <dgm:cxn modelId="{05786250-41F0-4DC2-A663-4E01B6D28349}" type="presOf" srcId="{8B3FDBB0-7BBA-304F-8834-E957CCBEF8B1}" destId="{4437EFDB-620E-6C43-9FC6-C8FE1C5CE508}" srcOrd="0" destOrd="0" presId="urn:microsoft.com/office/officeart/2005/8/layout/target2"/>
    <dgm:cxn modelId="{2D1EEF35-F471-46CB-97B4-5153089053D0}" type="presOf" srcId="{8B640C2D-9527-9046-B3B3-50E12441623E}" destId="{C63A9F65-818F-2B45-B2E5-DA57B5558D81}" srcOrd="0" destOrd="0" presId="urn:microsoft.com/office/officeart/2005/8/layout/target2"/>
    <dgm:cxn modelId="{D57ADC31-FEB2-C44A-9E3D-A3E8181907D7}" srcId="{63A32A09-06A7-9D48-95ED-1E7411520D3A}" destId="{8B3FDBB0-7BBA-304F-8834-E957CCBEF8B1}" srcOrd="1" destOrd="0" parTransId="{C0738877-8414-2B41-8513-A182DEB73E40}" sibTransId="{152E1030-C06E-2441-ABD9-FFE00B99E295}"/>
    <dgm:cxn modelId="{9394A531-CC11-AA4A-A180-A6525930DE2E}" srcId="{8B3FDBB0-7BBA-304F-8834-E957CCBEF8B1}" destId="{26A08159-C4F7-6E4B-9AC7-1C06E7B315BC}" srcOrd="0" destOrd="0" parTransId="{AE3BED60-089D-6F41-A9EF-1DFA947559F0}" sibTransId="{D7FE399E-97F5-0348-AC6F-03B0E136EC74}"/>
    <dgm:cxn modelId="{80A736A1-51D8-425E-8CB8-29E8510BBBA0}" type="presOf" srcId="{26A08159-C4F7-6E4B-9AC7-1C06E7B315BC}" destId="{AB5D6992-5B6D-9C42-A3E2-B57CA65CD9F5}" srcOrd="0" destOrd="0" presId="urn:microsoft.com/office/officeart/2005/8/layout/target2"/>
    <dgm:cxn modelId="{E4E63208-81E8-4DA8-90EF-6AFDF4D65039}" type="presParOf" srcId="{2BB040E2-11E3-E641-90F1-E64AD481649A}" destId="{07EFC4B5-AE87-6B40-A81C-DAD1CF1B2238}" srcOrd="0" destOrd="0" presId="urn:microsoft.com/office/officeart/2005/8/layout/target2"/>
    <dgm:cxn modelId="{A0F5B42A-EC14-4800-97B5-1F607E42AD0B}" type="presParOf" srcId="{07EFC4B5-AE87-6B40-A81C-DAD1CF1B2238}" destId="{8C9BE8B6-E995-CF48-B0DF-ABA6EFEB5EFE}" srcOrd="0" destOrd="0" presId="urn:microsoft.com/office/officeart/2005/8/layout/target2"/>
    <dgm:cxn modelId="{4771AED7-D260-436B-BF43-2042BEF5EA72}" type="presParOf" srcId="{07EFC4B5-AE87-6B40-A81C-DAD1CF1B2238}" destId="{A6CEC5CE-EF69-B243-ABCA-CBA1461DC933}" srcOrd="1" destOrd="0" presId="urn:microsoft.com/office/officeart/2005/8/layout/target2"/>
    <dgm:cxn modelId="{CB5EB111-5935-4370-9A17-D8F40A35B30D}" type="presParOf" srcId="{A6CEC5CE-EF69-B243-ABCA-CBA1461DC933}" destId="{031A38CF-E748-EE4F-BDE1-618A34140B7F}" srcOrd="0" destOrd="0" presId="urn:microsoft.com/office/officeart/2005/8/layout/target2"/>
    <dgm:cxn modelId="{FE212565-7126-4BB7-BB3F-92A8DA8C67D7}" type="presParOf" srcId="{2BB040E2-11E3-E641-90F1-E64AD481649A}" destId="{933A6781-7D8E-9C4F-B70A-A443AB496FE7}" srcOrd="1" destOrd="0" presId="urn:microsoft.com/office/officeart/2005/8/layout/target2"/>
    <dgm:cxn modelId="{E193BAF7-26EE-4679-9BBD-693D13132BCC}" type="presParOf" srcId="{933A6781-7D8E-9C4F-B70A-A443AB496FE7}" destId="{4437EFDB-620E-6C43-9FC6-C8FE1C5CE508}" srcOrd="0" destOrd="0" presId="urn:microsoft.com/office/officeart/2005/8/layout/target2"/>
    <dgm:cxn modelId="{182F7A3C-76AD-453A-88DE-C56C0D9138B7}" type="presParOf" srcId="{933A6781-7D8E-9C4F-B70A-A443AB496FE7}" destId="{040FB90D-8EC6-E646-80FC-313478FD3123}" srcOrd="1" destOrd="0" presId="urn:microsoft.com/office/officeart/2005/8/layout/target2"/>
    <dgm:cxn modelId="{18E0C6C2-58FD-4141-A39F-B53CB86C71F6}" type="presParOf" srcId="{040FB90D-8EC6-E646-80FC-313478FD3123}" destId="{AB5D6992-5B6D-9C42-A3E2-B57CA65CD9F5}" srcOrd="0" destOrd="0" presId="urn:microsoft.com/office/officeart/2005/8/layout/target2"/>
    <dgm:cxn modelId="{061FC597-62DF-4F10-902C-184987D4E2FD}" type="presParOf" srcId="{2BB040E2-11E3-E641-90F1-E64AD481649A}" destId="{7F97F01C-DD29-AB4D-BFB5-77DE6AF48EA2}" srcOrd="2" destOrd="0" presId="urn:microsoft.com/office/officeart/2005/8/layout/target2"/>
    <dgm:cxn modelId="{24CD0A3B-51E8-4050-A61B-F61BBCD90CC1}" type="presParOf" srcId="{7F97F01C-DD29-AB4D-BFB5-77DE6AF48EA2}" destId="{C63A9F65-818F-2B45-B2E5-DA57B5558D81}" srcOrd="0" destOrd="0" presId="urn:microsoft.com/office/officeart/2005/8/layout/target2"/>
    <dgm:cxn modelId="{AAE3DDC5-34B3-41FE-9C9A-C800F66BD36F}" type="presParOf" srcId="{7F97F01C-DD29-AB4D-BFB5-77DE6AF48EA2}" destId="{8D192354-A953-4943-8681-23452D83085A}" srcOrd="1" destOrd="0" presId="urn:microsoft.com/office/officeart/2005/8/layout/target2"/>
    <dgm:cxn modelId="{1005C862-FE3A-42B9-A4AA-02C6E0F315C6}" type="presParOf" srcId="{8D192354-A953-4943-8681-23452D83085A}" destId="{D3A0F833-B322-3147-802E-3177A0BE238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C148CE-3919-004B-AE7A-62B0AAA325BA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F2C89EDD-92B0-4042-A630-4C786B644586}">
      <dgm:prSet phldrT="[Text]"/>
      <dgm:spPr>
        <a:solidFill>
          <a:schemeClr val="accent4"/>
        </a:solidFill>
        <a:effectLst/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设计师模板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3715EC21-1990-0C46-99D3-CB234AA59B84}" type="parTrans" cxnId="{0357BC28-6145-C640-A7BA-6DEC14532057}">
      <dgm:prSet/>
      <dgm:spPr/>
      <dgm:t>
        <a:bodyPr/>
        <a:lstStyle/>
        <a:p>
          <a:endParaRPr lang="en-US"/>
        </a:p>
      </dgm:t>
    </dgm:pt>
    <dgm:pt modelId="{C73926CF-B3B8-E44E-8D50-9989E9D31AC4}" type="sibTrans" cxnId="{0357BC28-6145-C640-A7BA-6DEC14532057}">
      <dgm:prSet/>
      <dgm:spPr/>
      <dgm:t>
        <a:bodyPr/>
        <a:lstStyle/>
        <a:p>
          <a:endParaRPr lang="en-US"/>
        </a:p>
      </dgm:t>
    </dgm:pt>
    <dgm:pt modelId="{4342296F-E61A-6D4D-A02A-CCF4669002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0073E8F5-7E8A-C047-8B42-C9EA3F51E530}" type="parTrans" cxnId="{1843161F-8EF7-844B-B4BD-EF0FEAB1FC78}">
      <dgm:prSet/>
      <dgm:spPr/>
      <dgm:t>
        <a:bodyPr/>
        <a:lstStyle/>
        <a:p>
          <a:endParaRPr lang="en-US"/>
        </a:p>
      </dgm:t>
    </dgm:pt>
    <dgm:pt modelId="{340A0E86-8010-BE47-8963-DF2219155669}" type="sibTrans" cxnId="{1843161F-8EF7-844B-B4BD-EF0FEAB1FC78}">
      <dgm:prSet/>
      <dgm:spPr/>
      <dgm:t>
        <a:bodyPr/>
        <a:lstStyle/>
        <a:p>
          <a:endParaRPr lang="en-US"/>
        </a:p>
      </dgm:t>
    </dgm:pt>
    <dgm:pt modelId="{43454D7F-85D8-A047-8074-8B6FFCECA76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7993223A-BAD3-D342-BCC3-066F77130F7D}" type="parTrans" cxnId="{83AA3DD8-F68B-894D-9D1D-ED298E440B5B}">
      <dgm:prSet/>
      <dgm:spPr/>
      <dgm:t>
        <a:bodyPr/>
        <a:lstStyle/>
        <a:p>
          <a:endParaRPr lang="en-US"/>
        </a:p>
      </dgm:t>
    </dgm:pt>
    <dgm:pt modelId="{FC82CCAA-8E76-CE40-B93F-E48DA2D265C3}" type="sibTrans" cxnId="{83AA3DD8-F68B-894D-9D1D-ED298E440B5B}">
      <dgm:prSet/>
      <dgm:spPr/>
      <dgm:t>
        <a:bodyPr/>
        <a:lstStyle/>
        <a:p>
          <a:endParaRPr lang="en-US"/>
        </a:p>
      </dgm:t>
    </dgm:pt>
    <dgm:pt modelId="{02C2CFD7-4098-A341-8E7B-C44D3F9355C7}" type="pres">
      <dgm:prSet presAssocID="{D7C148CE-3919-004B-AE7A-62B0AAA325BA}" presName="Name0" presStyleCnt="0">
        <dgm:presLayoutVars>
          <dgm:dir/>
          <dgm:resizeHandles val="exact"/>
        </dgm:presLayoutVars>
      </dgm:prSet>
      <dgm:spPr/>
    </dgm:pt>
    <dgm:pt modelId="{89AF9B7C-C7F4-F643-B7AF-BAA726D3AFAC}" type="pres">
      <dgm:prSet presAssocID="{D7C148CE-3919-004B-AE7A-62B0AAA325BA}" presName="vNodes" presStyleCnt="0"/>
      <dgm:spPr/>
    </dgm:pt>
    <dgm:pt modelId="{71570C12-7020-7541-BDBE-9748707E89D3}" type="pres">
      <dgm:prSet presAssocID="{F2C89EDD-92B0-4042-A630-4C786B644586}" presName="node" presStyleLbl="node1" presStyleIdx="0" presStyleCnt="3" custLinFactX="-104286" custLinFactY="-69617" custLinFactNeighborX="-2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29894-2ADF-F04F-BACC-5959BE40F6DF}" type="pres">
      <dgm:prSet presAssocID="{C73926CF-B3B8-E44E-8D50-9989E9D31AC4}" presName="spacerT" presStyleCnt="0"/>
      <dgm:spPr/>
    </dgm:pt>
    <dgm:pt modelId="{51C3BAA5-EF47-5E43-8AD0-F5F30B6EC8E4}" type="pres">
      <dgm:prSet presAssocID="{C73926CF-B3B8-E44E-8D50-9989E9D31AC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BFB668B-FD5B-1348-9FA5-81DF2FEB678B}" type="pres">
      <dgm:prSet presAssocID="{C73926CF-B3B8-E44E-8D50-9989E9D31AC4}" presName="spacerB" presStyleCnt="0"/>
      <dgm:spPr/>
    </dgm:pt>
    <dgm:pt modelId="{E8E2BF00-DFA5-5E45-A4E8-6E098B2BB55E}" type="pres">
      <dgm:prSet presAssocID="{4342296F-E61A-6D4D-A02A-CCF4669002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43190-0D70-C248-AB07-0785F0802032}" type="pres">
      <dgm:prSet presAssocID="{D7C148CE-3919-004B-AE7A-62B0AAA325BA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EE070977-63D0-C24D-B7D3-CD1FF1E9A2CC}" type="pres">
      <dgm:prSet presAssocID="{D7C148CE-3919-004B-AE7A-62B0AAA325B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D8F552C-8E2A-254C-A3EB-79746C43FD82}" type="pres">
      <dgm:prSet presAssocID="{D7C148CE-3919-004B-AE7A-62B0AAA325B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57BC28-6145-C640-A7BA-6DEC14532057}" srcId="{D7C148CE-3919-004B-AE7A-62B0AAA325BA}" destId="{F2C89EDD-92B0-4042-A630-4C786B644586}" srcOrd="0" destOrd="0" parTransId="{3715EC21-1990-0C46-99D3-CB234AA59B84}" sibTransId="{C73926CF-B3B8-E44E-8D50-9989E9D31AC4}"/>
    <dgm:cxn modelId="{77798E5C-1AC1-4E08-9B6B-180183AAD520}" type="presOf" srcId="{D7C148CE-3919-004B-AE7A-62B0AAA325BA}" destId="{02C2CFD7-4098-A341-8E7B-C44D3F9355C7}" srcOrd="0" destOrd="0" presId="urn:microsoft.com/office/officeart/2005/8/layout/equation2"/>
    <dgm:cxn modelId="{A793E7E9-332E-445C-A0E2-A8AE00E2C6EC}" type="presOf" srcId="{C73926CF-B3B8-E44E-8D50-9989E9D31AC4}" destId="{51C3BAA5-EF47-5E43-8AD0-F5F30B6EC8E4}" srcOrd="0" destOrd="0" presId="urn:microsoft.com/office/officeart/2005/8/layout/equation2"/>
    <dgm:cxn modelId="{4E86BDF4-7762-40F2-A431-FEE1B1BA4DC1}" type="presOf" srcId="{43454D7F-85D8-A047-8074-8B6FFCECA76B}" destId="{3D8F552C-8E2A-254C-A3EB-79746C43FD82}" srcOrd="0" destOrd="0" presId="urn:microsoft.com/office/officeart/2005/8/layout/equation2"/>
    <dgm:cxn modelId="{874DF985-13EC-4221-8161-A13951FADEC9}" type="presOf" srcId="{4342296F-E61A-6D4D-A02A-CCF4669002A4}" destId="{E8E2BF00-DFA5-5E45-A4E8-6E098B2BB55E}" srcOrd="0" destOrd="0" presId="urn:microsoft.com/office/officeart/2005/8/layout/equation2"/>
    <dgm:cxn modelId="{1843161F-8EF7-844B-B4BD-EF0FEAB1FC78}" srcId="{D7C148CE-3919-004B-AE7A-62B0AAA325BA}" destId="{4342296F-E61A-6D4D-A02A-CCF4669002A4}" srcOrd="1" destOrd="0" parTransId="{0073E8F5-7E8A-C047-8B42-C9EA3F51E530}" sibTransId="{340A0E86-8010-BE47-8963-DF2219155669}"/>
    <dgm:cxn modelId="{42B24119-8AD2-4841-8AD0-3918F7CE08C4}" type="presOf" srcId="{340A0E86-8010-BE47-8963-DF2219155669}" destId="{EE070977-63D0-C24D-B7D3-CD1FF1E9A2CC}" srcOrd="1" destOrd="0" presId="urn:microsoft.com/office/officeart/2005/8/layout/equation2"/>
    <dgm:cxn modelId="{758CD249-BD5A-4259-8041-81D92B74CA56}" type="presOf" srcId="{F2C89EDD-92B0-4042-A630-4C786B644586}" destId="{71570C12-7020-7541-BDBE-9748707E89D3}" srcOrd="0" destOrd="0" presId="urn:microsoft.com/office/officeart/2005/8/layout/equation2"/>
    <dgm:cxn modelId="{83AA3DD8-F68B-894D-9D1D-ED298E440B5B}" srcId="{D7C148CE-3919-004B-AE7A-62B0AAA325BA}" destId="{43454D7F-85D8-A047-8074-8B6FFCECA76B}" srcOrd="2" destOrd="0" parTransId="{7993223A-BAD3-D342-BCC3-066F77130F7D}" sibTransId="{FC82CCAA-8E76-CE40-B93F-E48DA2D265C3}"/>
    <dgm:cxn modelId="{26E2FB3D-506D-40F3-A67D-197CA2F5016D}" type="presOf" srcId="{340A0E86-8010-BE47-8963-DF2219155669}" destId="{65F43190-0D70-C248-AB07-0785F0802032}" srcOrd="0" destOrd="0" presId="urn:microsoft.com/office/officeart/2005/8/layout/equation2"/>
    <dgm:cxn modelId="{12ABE4DF-E5F4-4EBC-A649-6BDD7C81A396}" type="presParOf" srcId="{02C2CFD7-4098-A341-8E7B-C44D3F9355C7}" destId="{89AF9B7C-C7F4-F643-B7AF-BAA726D3AFAC}" srcOrd="0" destOrd="0" presId="urn:microsoft.com/office/officeart/2005/8/layout/equation2"/>
    <dgm:cxn modelId="{C006AF45-A483-41BD-AD23-50D186262150}" type="presParOf" srcId="{89AF9B7C-C7F4-F643-B7AF-BAA726D3AFAC}" destId="{71570C12-7020-7541-BDBE-9748707E89D3}" srcOrd="0" destOrd="0" presId="urn:microsoft.com/office/officeart/2005/8/layout/equation2"/>
    <dgm:cxn modelId="{7EB4CB99-6175-4A98-A32C-8E30044547C7}" type="presParOf" srcId="{89AF9B7C-C7F4-F643-B7AF-BAA726D3AFAC}" destId="{0DE29894-2ADF-F04F-BACC-5959BE40F6DF}" srcOrd="1" destOrd="0" presId="urn:microsoft.com/office/officeart/2005/8/layout/equation2"/>
    <dgm:cxn modelId="{FB2A2CF5-4F87-47E1-8F7B-550A6CAB3B88}" type="presParOf" srcId="{89AF9B7C-C7F4-F643-B7AF-BAA726D3AFAC}" destId="{51C3BAA5-EF47-5E43-8AD0-F5F30B6EC8E4}" srcOrd="2" destOrd="0" presId="urn:microsoft.com/office/officeart/2005/8/layout/equation2"/>
    <dgm:cxn modelId="{B7653748-4B4B-4FE4-A11D-0E2395B4F837}" type="presParOf" srcId="{89AF9B7C-C7F4-F643-B7AF-BAA726D3AFAC}" destId="{3BFB668B-FD5B-1348-9FA5-81DF2FEB678B}" srcOrd="3" destOrd="0" presId="urn:microsoft.com/office/officeart/2005/8/layout/equation2"/>
    <dgm:cxn modelId="{D8B6AE95-F7AF-4E53-854A-BABBB017F55C}" type="presParOf" srcId="{89AF9B7C-C7F4-F643-B7AF-BAA726D3AFAC}" destId="{E8E2BF00-DFA5-5E45-A4E8-6E098B2BB55E}" srcOrd="4" destOrd="0" presId="urn:microsoft.com/office/officeart/2005/8/layout/equation2"/>
    <dgm:cxn modelId="{60FDB5C8-E7B3-4BD0-BAAA-F33808689438}" type="presParOf" srcId="{02C2CFD7-4098-A341-8E7B-C44D3F9355C7}" destId="{65F43190-0D70-C248-AB07-0785F0802032}" srcOrd="1" destOrd="0" presId="urn:microsoft.com/office/officeart/2005/8/layout/equation2"/>
    <dgm:cxn modelId="{16252C1E-A6AE-4037-ADF2-B3C49FF62726}" type="presParOf" srcId="{65F43190-0D70-C248-AB07-0785F0802032}" destId="{EE070977-63D0-C24D-B7D3-CD1FF1E9A2CC}" srcOrd="0" destOrd="0" presId="urn:microsoft.com/office/officeart/2005/8/layout/equation2"/>
    <dgm:cxn modelId="{7F8886F1-A836-4F68-BD25-99F795B91DDA}" type="presParOf" srcId="{02C2CFD7-4098-A341-8E7B-C44D3F9355C7}" destId="{3D8F552C-8E2A-254C-A3EB-79746C43FD8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6233-EC44-FC45-8DF5-FB117D6CE65B}">
      <dsp:nvSpPr>
        <dsp:cNvPr id="0" name=""/>
        <dsp:cNvSpPr/>
      </dsp:nvSpPr>
      <dsp:spPr>
        <a:xfrm>
          <a:off x="487586" y="1267258"/>
          <a:ext cx="3801777" cy="380177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DA40A-280D-1E4C-9D47-624422B106CD}">
      <dsp:nvSpPr>
        <dsp:cNvPr id="0" name=""/>
        <dsp:cNvSpPr/>
      </dsp:nvSpPr>
      <dsp:spPr>
        <a:xfrm>
          <a:off x="1247942" y="2027614"/>
          <a:ext cx="2281066" cy="2281066"/>
        </a:xfrm>
        <a:prstGeom prst="ellipse">
          <a:avLst/>
        </a:prstGeom>
        <a:solidFill>
          <a:schemeClr val="accent3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04BC6-F2EC-0048-9C0A-EF76054661C6}">
      <dsp:nvSpPr>
        <dsp:cNvPr id="0" name=""/>
        <dsp:cNvSpPr/>
      </dsp:nvSpPr>
      <dsp:spPr>
        <a:xfrm>
          <a:off x="2008297" y="2787969"/>
          <a:ext cx="760355" cy="760355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E80C5-EAAC-C74C-9789-46B92B8516E7}">
      <dsp:nvSpPr>
        <dsp:cNvPr id="0" name=""/>
        <dsp:cNvSpPr/>
      </dsp:nvSpPr>
      <dsp:spPr>
        <a:xfrm>
          <a:off x="4733046" y="28475"/>
          <a:ext cx="2749844" cy="110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4572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itchFamily="34" charset="-122"/>
              <a:ea typeface="微软雅黑" pitchFamily="34" charset="-122"/>
            </a:rPr>
            <a:t>淘宝（平台）</a:t>
          </a:r>
          <a:endParaRPr lang="en-US" sz="3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33046" y="28475"/>
        <a:ext cx="2749844" cy="1108851"/>
      </dsp:txXfrm>
    </dsp:sp>
    <dsp:sp modelId="{F5BCE8EB-FC05-2241-8F3C-81A26AF32CC4}">
      <dsp:nvSpPr>
        <dsp:cNvPr id="0" name=""/>
        <dsp:cNvSpPr/>
      </dsp:nvSpPr>
      <dsp:spPr>
        <a:xfrm>
          <a:off x="4447771" y="554425"/>
          <a:ext cx="475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AC6698-6D45-7744-97F3-FA764B5C38C1}">
      <dsp:nvSpPr>
        <dsp:cNvPr id="0" name=""/>
        <dsp:cNvSpPr/>
      </dsp:nvSpPr>
      <dsp:spPr>
        <a:xfrm rot="5400000">
          <a:off x="2110628" y="832905"/>
          <a:ext cx="2613088" cy="20573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5EE0EC-94FB-CB4E-8ACC-A35EF2D67E42}">
      <dsp:nvSpPr>
        <dsp:cNvPr id="0" name=""/>
        <dsp:cNvSpPr/>
      </dsp:nvSpPr>
      <dsp:spPr>
        <a:xfrm>
          <a:off x="4712640" y="1108596"/>
          <a:ext cx="3296767" cy="110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latin typeface="微软雅黑" pitchFamily="34" charset="-122"/>
              <a:ea typeface="微软雅黑" pitchFamily="34" charset="-122"/>
            </a:rPr>
            <a:t>设计师（模板）</a:t>
          </a:r>
          <a:endParaRPr lang="en-US" sz="3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12640" y="1108596"/>
        <a:ext cx="3296767" cy="1108851"/>
      </dsp:txXfrm>
    </dsp:sp>
    <dsp:sp modelId="{2E88E780-8A65-0541-8CF8-1ADF84B6372E}">
      <dsp:nvSpPr>
        <dsp:cNvPr id="0" name=""/>
        <dsp:cNvSpPr/>
      </dsp:nvSpPr>
      <dsp:spPr>
        <a:xfrm>
          <a:off x="4447771" y="1663277"/>
          <a:ext cx="475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E549A3-AF56-BA48-A789-35AB315F92D5}">
      <dsp:nvSpPr>
        <dsp:cNvPr id="0" name=""/>
        <dsp:cNvSpPr/>
      </dsp:nvSpPr>
      <dsp:spPr>
        <a:xfrm rot="5400000">
          <a:off x="2671517" y="1924459"/>
          <a:ext cx="2036231" cy="151247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108839-9630-6A4E-AB46-91EBF379028A}">
      <dsp:nvSpPr>
        <dsp:cNvPr id="0" name=""/>
        <dsp:cNvSpPr/>
      </dsp:nvSpPr>
      <dsp:spPr>
        <a:xfrm>
          <a:off x="4769040" y="2188717"/>
          <a:ext cx="2729257" cy="110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卖家（数据）</a:t>
          </a:r>
          <a:endParaRPr 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9040" y="2188717"/>
        <a:ext cx="2729257" cy="1108851"/>
      </dsp:txXfrm>
    </dsp:sp>
    <dsp:sp modelId="{AE7BC86C-F986-1F4C-9C3D-092FA75122E9}">
      <dsp:nvSpPr>
        <dsp:cNvPr id="0" name=""/>
        <dsp:cNvSpPr/>
      </dsp:nvSpPr>
      <dsp:spPr>
        <a:xfrm>
          <a:off x="4447771" y="2772129"/>
          <a:ext cx="475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D9FB81-8DBA-4840-BA14-000C961BB639}">
      <dsp:nvSpPr>
        <dsp:cNvPr id="0" name=""/>
        <dsp:cNvSpPr/>
      </dsp:nvSpPr>
      <dsp:spPr>
        <a:xfrm rot="5400000">
          <a:off x="3233103" y="3015125"/>
          <a:ext cx="1454813" cy="9675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1B1E7-41B4-614E-A55E-DEE2F9FE0944}">
      <dsp:nvSpPr>
        <dsp:cNvPr id="0" name=""/>
        <dsp:cNvSpPr/>
      </dsp:nvSpPr>
      <dsp:spPr>
        <a:xfrm>
          <a:off x="0" y="387828"/>
          <a:ext cx="7629943" cy="110808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基于</a:t>
          </a:r>
          <a:r>
            <a:rPr lang="zh-CN" altLang="en-US" sz="5400" kern="1200" dirty="0" smtClean="0"/>
            <a:t>模板</a:t>
          </a:r>
          <a:r>
            <a:rPr lang="zh-CN" altLang="en-US" sz="3600" kern="1200" dirty="0" smtClean="0"/>
            <a:t>的</a:t>
          </a:r>
          <a:r>
            <a:rPr lang="zh-CN" altLang="en-US" sz="5400" kern="1200" dirty="0" smtClean="0"/>
            <a:t>内容管理系统</a:t>
          </a:r>
          <a:endParaRPr lang="en-US" sz="5400" kern="1200" dirty="0"/>
        </a:p>
      </dsp:txBody>
      <dsp:txXfrm>
        <a:off x="32455" y="420283"/>
        <a:ext cx="7565033" cy="1043172"/>
      </dsp:txXfrm>
    </dsp:sp>
    <dsp:sp modelId="{76FDF245-92A8-FB47-B5C8-D0D965861B97}">
      <dsp:nvSpPr>
        <dsp:cNvPr id="0" name=""/>
        <dsp:cNvSpPr/>
      </dsp:nvSpPr>
      <dsp:spPr>
        <a:xfrm>
          <a:off x="0" y="1695366"/>
          <a:ext cx="1108082" cy="1108082"/>
        </a:xfrm>
        <a:prstGeom prst="roundRect">
          <a:avLst>
            <a:gd name="adj" fmla="val 1667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A56801-EC9C-F54E-B40B-812504A3F285}">
      <dsp:nvSpPr>
        <dsp:cNvPr id="0" name=""/>
        <dsp:cNvSpPr/>
      </dsp:nvSpPr>
      <dsp:spPr>
        <a:xfrm>
          <a:off x="1174567" y="1695366"/>
          <a:ext cx="6455376" cy="1108082"/>
        </a:xfrm>
        <a:prstGeom prst="roundRect">
          <a:avLst>
            <a:gd name="adj" fmla="val 16670"/>
          </a:avLst>
        </a:prstGeom>
        <a:solidFill>
          <a:schemeClr val="accent1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重展示、轻文字</a:t>
          </a:r>
          <a:endParaRPr lang="en-US" sz="3400" kern="1200" dirty="0"/>
        </a:p>
      </dsp:txBody>
      <dsp:txXfrm>
        <a:off x="1228669" y="1749468"/>
        <a:ext cx="6347172" cy="999878"/>
      </dsp:txXfrm>
    </dsp:sp>
    <dsp:sp modelId="{FA1024D0-1141-B140-9851-B2EA33502172}">
      <dsp:nvSpPr>
        <dsp:cNvPr id="0" name=""/>
        <dsp:cNvSpPr/>
      </dsp:nvSpPr>
      <dsp:spPr>
        <a:xfrm>
          <a:off x="0" y="2936418"/>
          <a:ext cx="1108082" cy="1108082"/>
        </a:xfrm>
        <a:prstGeom prst="roundRect">
          <a:avLst>
            <a:gd name="adj" fmla="val 1667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E5032-B23D-0048-803D-D14CC075F7D7}">
      <dsp:nvSpPr>
        <dsp:cNvPr id="0" name=""/>
        <dsp:cNvSpPr/>
      </dsp:nvSpPr>
      <dsp:spPr>
        <a:xfrm>
          <a:off x="1174567" y="2936418"/>
          <a:ext cx="6455376" cy="1108082"/>
        </a:xfrm>
        <a:prstGeom prst="roundRect">
          <a:avLst>
            <a:gd name="adj" fmla="val 16670"/>
          </a:avLst>
        </a:prstGeom>
        <a:solidFill>
          <a:schemeClr val="accent1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用户内容和宿主环境相互影响</a:t>
          </a:r>
          <a:endParaRPr lang="en-US" sz="3400" kern="1200" dirty="0"/>
        </a:p>
      </dsp:txBody>
      <dsp:txXfrm>
        <a:off x="1228669" y="2990520"/>
        <a:ext cx="6347172" cy="999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70C12-7020-7541-BDBE-9748707E89D3}">
      <dsp:nvSpPr>
        <dsp:cNvPr id="0" name=""/>
        <dsp:cNvSpPr/>
      </dsp:nvSpPr>
      <dsp:spPr>
        <a:xfrm>
          <a:off x="2869" y="231474"/>
          <a:ext cx="1018519" cy="1018519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淘宝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模板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028" y="380633"/>
        <a:ext cx="720201" cy="720201"/>
      </dsp:txXfrm>
    </dsp:sp>
    <dsp:sp modelId="{51C3BAA5-EF47-5E43-8AD0-F5F30B6EC8E4}">
      <dsp:nvSpPr>
        <dsp:cNvPr id="0" name=""/>
        <dsp:cNvSpPr/>
      </dsp:nvSpPr>
      <dsp:spPr>
        <a:xfrm>
          <a:off x="216758" y="1332697"/>
          <a:ext cx="590741" cy="59074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5061" y="1558596"/>
        <a:ext cx="434135" cy="138943"/>
      </dsp:txXfrm>
    </dsp:sp>
    <dsp:sp modelId="{E8E2BF00-DFA5-5E45-A4E8-6E098B2BB55E}">
      <dsp:nvSpPr>
        <dsp:cNvPr id="0" name=""/>
        <dsp:cNvSpPr/>
      </dsp:nvSpPr>
      <dsp:spPr>
        <a:xfrm>
          <a:off x="2869" y="2006142"/>
          <a:ext cx="1018519" cy="101851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028" y="2155301"/>
        <a:ext cx="720201" cy="720201"/>
      </dsp:txXfrm>
    </dsp:sp>
    <dsp:sp modelId="{65F43190-0D70-C248-AB07-0785F0802032}">
      <dsp:nvSpPr>
        <dsp:cNvPr id="0" name=""/>
        <dsp:cNvSpPr/>
      </dsp:nvSpPr>
      <dsp:spPr>
        <a:xfrm>
          <a:off x="1174166" y="1438623"/>
          <a:ext cx="323889" cy="3788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74166" y="1514401"/>
        <a:ext cx="226722" cy="227333"/>
      </dsp:txXfrm>
    </dsp:sp>
    <dsp:sp modelId="{3D8F552C-8E2A-254C-A3EB-79746C43FD82}">
      <dsp:nvSpPr>
        <dsp:cNvPr id="0" name=""/>
        <dsp:cNvSpPr/>
      </dsp:nvSpPr>
      <dsp:spPr>
        <a:xfrm>
          <a:off x="1632500" y="609548"/>
          <a:ext cx="2037038" cy="203703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sz="2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30817" y="907865"/>
        <a:ext cx="1440404" cy="1440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70C12-7020-7541-BDBE-9748707E89D3}">
      <dsp:nvSpPr>
        <dsp:cNvPr id="0" name=""/>
        <dsp:cNvSpPr/>
      </dsp:nvSpPr>
      <dsp:spPr>
        <a:xfrm>
          <a:off x="0" y="0"/>
          <a:ext cx="1018519" cy="101851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设计师模板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9159" y="149159"/>
        <a:ext cx="720201" cy="720201"/>
      </dsp:txXfrm>
    </dsp:sp>
    <dsp:sp modelId="{51C3BAA5-EF47-5E43-8AD0-F5F30B6EC8E4}">
      <dsp:nvSpPr>
        <dsp:cNvPr id="0" name=""/>
        <dsp:cNvSpPr/>
      </dsp:nvSpPr>
      <dsp:spPr>
        <a:xfrm>
          <a:off x="216758" y="1332697"/>
          <a:ext cx="590741" cy="59074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5061" y="1558596"/>
        <a:ext cx="434135" cy="138943"/>
      </dsp:txXfrm>
    </dsp:sp>
    <dsp:sp modelId="{E8E2BF00-DFA5-5E45-A4E8-6E098B2BB55E}">
      <dsp:nvSpPr>
        <dsp:cNvPr id="0" name=""/>
        <dsp:cNvSpPr/>
      </dsp:nvSpPr>
      <dsp:spPr>
        <a:xfrm>
          <a:off x="2869" y="2006142"/>
          <a:ext cx="1018519" cy="101851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028" y="2155301"/>
        <a:ext cx="720201" cy="720201"/>
      </dsp:txXfrm>
    </dsp:sp>
    <dsp:sp modelId="{65F43190-0D70-C248-AB07-0785F0802032}">
      <dsp:nvSpPr>
        <dsp:cNvPr id="0" name=""/>
        <dsp:cNvSpPr/>
      </dsp:nvSpPr>
      <dsp:spPr>
        <a:xfrm rot="185714">
          <a:off x="1174300" y="1367561"/>
          <a:ext cx="325151" cy="3788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74371" y="1440705"/>
        <a:ext cx="227606" cy="227333"/>
      </dsp:txXfrm>
    </dsp:sp>
    <dsp:sp modelId="{3D8F552C-8E2A-254C-A3EB-79746C43FD82}">
      <dsp:nvSpPr>
        <dsp:cNvPr id="0" name=""/>
        <dsp:cNvSpPr/>
      </dsp:nvSpPr>
      <dsp:spPr>
        <a:xfrm>
          <a:off x="1632500" y="609548"/>
          <a:ext cx="2037038" cy="203703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sz="2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30817" y="907865"/>
        <a:ext cx="1440404" cy="1440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85490-9591-824F-A373-D16D0AB5EFE7}">
      <dsp:nvSpPr>
        <dsp:cNvPr id="0" name=""/>
        <dsp:cNvSpPr/>
      </dsp:nvSpPr>
      <dsp:spPr>
        <a:xfrm rot="5400000">
          <a:off x="2628564" y="-908918"/>
          <a:ext cx="837726" cy="28681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[0,</a:t>
          </a:r>
          <a:r>
            <a:rPr lang="en-US" altLang="zh-CN" sz="2100" kern="1200" dirty="0" smtClean="0"/>
            <a:t>2</a:t>
          </a:r>
          <a:r>
            <a:rPr lang="en-US" sz="2100" kern="1200" dirty="0" smtClean="0"/>
            <a:t>,0,0]&lt;w&lt;[0,</a:t>
          </a:r>
          <a:r>
            <a:rPr lang="en-US" altLang="zh-CN" sz="2100" kern="1200" dirty="0" smtClean="0"/>
            <a:t>3</a:t>
          </a:r>
          <a:r>
            <a:rPr lang="en-US" sz="2100" kern="1200" dirty="0" smtClean="0"/>
            <a:t>,0,0]</a:t>
          </a:r>
          <a:endParaRPr lang="en-US" sz="2100" kern="1200" dirty="0"/>
        </a:p>
      </dsp:txBody>
      <dsp:txXfrm rot="-5400000">
        <a:off x="1613344" y="147196"/>
        <a:ext cx="2827273" cy="755938"/>
      </dsp:txXfrm>
    </dsp:sp>
    <dsp:sp modelId="{3FF5725C-99F0-6842-BDEE-5CBC9425A9F1}">
      <dsp:nvSpPr>
        <dsp:cNvPr id="0" name=""/>
        <dsp:cNvSpPr/>
      </dsp:nvSpPr>
      <dsp:spPr>
        <a:xfrm>
          <a:off x="0" y="0"/>
          <a:ext cx="1613344" cy="1047158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模块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设计师</a:t>
          </a:r>
          <a:endParaRPr lang="en-US" sz="2400" kern="1200" dirty="0"/>
        </a:p>
      </dsp:txBody>
      <dsp:txXfrm>
        <a:off x="51118" y="51118"/>
        <a:ext cx="1511108" cy="944922"/>
      </dsp:txXfrm>
    </dsp:sp>
    <dsp:sp modelId="{9C3F8D3E-1944-9C43-BD82-4BD5EE8008EB}">
      <dsp:nvSpPr>
        <dsp:cNvPr id="0" name=""/>
        <dsp:cNvSpPr/>
      </dsp:nvSpPr>
      <dsp:spPr>
        <a:xfrm rot="5400000">
          <a:off x="2628564" y="190598"/>
          <a:ext cx="837726" cy="28681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[0,1,0,0]&lt;w&lt;[0,2,0,0]</a:t>
          </a:r>
          <a:endParaRPr lang="en-US" sz="2100" kern="1200" dirty="0"/>
        </a:p>
      </dsp:txBody>
      <dsp:txXfrm rot="-5400000">
        <a:off x="1613344" y="1246712"/>
        <a:ext cx="2827273" cy="755938"/>
      </dsp:txXfrm>
    </dsp:sp>
    <dsp:sp modelId="{C50AD2D7-A80E-5D4A-BCC8-105FF2AEF927}">
      <dsp:nvSpPr>
        <dsp:cNvPr id="0" name=""/>
        <dsp:cNvSpPr/>
      </dsp:nvSpPr>
      <dsp:spPr>
        <a:xfrm>
          <a:off x="0" y="1101102"/>
          <a:ext cx="1613344" cy="1047158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模块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默认</a:t>
          </a:r>
          <a:endParaRPr lang="en-US" sz="2400" kern="1200" dirty="0"/>
        </a:p>
      </dsp:txBody>
      <dsp:txXfrm>
        <a:off x="51118" y="1152220"/>
        <a:ext cx="1511108" cy="944922"/>
      </dsp:txXfrm>
    </dsp:sp>
    <dsp:sp modelId="{8D0DC5B8-CCF7-DF4F-A949-8B68CD6FB7C4}">
      <dsp:nvSpPr>
        <dsp:cNvPr id="0" name=""/>
        <dsp:cNvSpPr/>
      </dsp:nvSpPr>
      <dsp:spPr>
        <a:xfrm rot="5400000">
          <a:off x="2628564" y="1290114"/>
          <a:ext cx="837726" cy="28681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w&lt;[0, 1, 0, 0]</a:t>
          </a:r>
          <a:endParaRPr lang="en-US" sz="2100" kern="1200" dirty="0"/>
        </a:p>
      </dsp:txBody>
      <dsp:txXfrm rot="-5400000">
        <a:off x="1613344" y="2346228"/>
        <a:ext cx="2827273" cy="755938"/>
      </dsp:txXfrm>
    </dsp:sp>
    <dsp:sp modelId="{62BB5BD9-2B2C-694D-8BC8-D24D63102007}">
      <dsp:nvSpPr>
        <dsp:cNvPr id="0" name=""/>
        <dsp:cNvSpPr/>
      </dsp:nvSpPr>
      <dsp:spPr>
        <a:xfrm>
          <a:off x="0" y="2200619"/>
          <a:ext cx="1613344" cy="1047158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全局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基础</a:t>
          </a:r>
          <a:endParaRPr lang="en-US" sz="2400" kern="1200" dirty="0"/>
        </a:p>
      </dsp:txBody>
      <dsp:txXfrm>
        <a:off x="51118" y="2251737"/>
        <a:ext cx="1511108" cy="944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BE8B6-E995-CF48-B0DF-ABA6EFEB5EFE}">
      <dsp:nvSpPr>
        <dsp:cNvPr id="0" name=""/>
        <dsp:cNvSpPr/>
      </dsp:nvSpPr>
      <dsp:spPr>
        <a:xfrm>
          <a:off x="0" y="0"/>
          <a:ext cx="5078908" cy="3393752"/>
        </a:xfrm>
        <a:prstGeom prst="roundRect">
          <a:avLst>
            <a:gd name="adj" fmla="val 85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2633929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设计师模块</a:t>
          </a:r>
          <a:endParaRPr lang="en-US" sz="2700" kern="1200" dirty="0"/>
        </a:p>
      </dsp:txBody>
      <dsp:txXfrm>
        <a:off x="84490" y="84490"/>
        <a:ext cx="4909928" cy="3224772"/>
      </dsp:txXfrm>
    </dsp:sp>
    <dsp:sp modelId="{031A38CF-E748-EE4F-BDE1-618A34140B7F}">
      <dsp:nvSpPr>
        <dsp:cNvPr id="0" name=""/>
        <dsp:cNvSpPr/>
      </dsp:nvSpPr>
      <dsp:spPr>
        <a:xfrm>
          <a:off x="126972" y="848438"/>
          <a:ext cx="761836" cy="237562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z-index &lt;100</a:t>
          </a:r>
          <a:endParaRPr lang="en-US" sz="2000" kern="1200" dirty="0"/>
        </a:p>
      </dsp:txBody>
      <dsp:txXfrm>
        <a:off x="150401" y="871867"/>
        <a:ext cx="714978" cy="2328768"/>
      </dsp:txXfrm>
    </dsp:sp>
    <dsp:sp modelId="{4437EFDB-620E-6C43-9FC6-C8FE1C5CE508}">
      <dsp:nvSpPr>
        <dsp:cNvPr id="0" name=""/>
        <dsp:cNvSpPr/>
      </dsp:nvSpPr>
      <dsp:spPr>
        <a:xfrm>
          <a:off x="1015781" y="848438"/>
          <a:ext cx="3936153" cy="2375626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508523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官方模块</a:t>
          </a:r>
          <a:endParaRPr lang="en-US" sz="2700" kern="1200" dirty="0"/>
        </a:p>
      </dsp:txBody>
      <dsp:txXfrm>
        <a:off x="1088840" y="921497"/>
        <a:ext cx="3790035" cy="2229508"/>
      </dsp:txXfrm>
    </dsp:sp>
    <dsp:sp modelId="{AB5D6992-5B6D-9C42-A3E2-B57CA65CD9F5}">
      <dsp:nvSpPr>
        <dsp:cNvPr id="0" name=""/>
        <dsp:cNvSpPr/>
      </dsp:nvSpPr>
      <dsp:spPr>
        <a:xfrm>
          <a:off x="1114185" y="1679907"/>
          <a:ext cx="787230" cy="13659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z-index &lt; 200</a:t>
          </a:r>
          <a:endParaRPr lang="en-US" sz="2000" kern="1200" dirty="0"/>
        </a:p>
      </dsp:txBody>
      <dsp:txXfrm>
        <a:off x="1138395" y="1704117"/>
        <a:ext cx="738810" cy="1317565"/>
      </dsp:txXfrm>
    </dsp:sp>
    <dsp:sp modelId="{C63A9F65-818F-2B45-B2E5-DA57B5558D81}">
      <dsp:nvSpPr>
        <dsp:cNvPr id="0" name=""/>
        <dsp:cNvSpPr/>
      </dsp:nvSpPr>
      <dsp:spPr>
        <a:xfrm>
          <a:off x="2006168" y="1696876"/>
          <a:ext cx="2818793" cy="1357500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766234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系统及全局</a:t>
          </a:r>
          <a:endParaRPr lang="en-US" sz="2700" kern="1200" dirty="0"/>
        </a:p>
      </dsp:txBody>
      <dsp:txXfrm>
        <a:off x="2047916" y="1738624"/>
        <a:ext cx="2735297" cy="1274004"/>
      </dsp:txXfrm>
    </dsp:sp>
    <dsp:sp modelId="{D3A0F833-B322-3147-802E-3177A0BE238A}">
      <dsp:nvSpPr>
        <dsp:cNvPr id="0" name=""/>
        <dsp:cNvSpPr/>
      </dsp:nvSpPr>
      <dsp:spPr>
        <a:xfrm>
          <a:off x="2076638" y="2307751"/>
          <a:ext cx="2677854" cy="6108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z-index &gt;200</a:t>
          </a:r>
          <a:endParaRPr lang="en-US" sz="2000" kern="1200" dirty="0"/>
        </a:p>
      </dsp:txBody>
      <dsp:txXfrm>
        <a:off x="2095425" y="2326538"/>
        <a:ext cx="2640280" cy="5733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70C12-7020-7541-BDBE-9748707E89D3}">
      <dsp:nvSpPr>
        <dsp:cNvPr id="0" name=""/>
        <dsp:cNvSpPr/>
      </dsp:nvSpPr>
      <dsp:spPr>
        <a:xfrm>
          <a:off x="0" y="0"/>
          <a:ext cx="1018519" cy="101851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设计师模板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9159" y="149159"/>
        <a:ext cx="720201" cy="720201"/>
      </dsp:txXfrm>
    </dsp:sp>
    <dsp:sp modelId="{51C3BAA5-EF47-5E43-8AD0-F5F30B6EC8E4}">
      <dsp:nvSpPr>
        <dsp:cNvPr id="0" name=""/>
        <dsp:cNvSpPr/>
      </dsp:nvSpPr>
      <dsp:spPr>
        <a:xfrm>
          <a:off x="216758" y="1332697"/>
          <a:ext cx="590741" cy="59074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5061" y="1558596"/>
        <a:ext cx="434135" cy="138943"/>
      </dsp:txXfrm>
    </dsp:sp>
    <dsp:sp modelId="{E8E2BF00-DFA5-5E45-A4E8-6E098B2BB55E}">
      <dsp:nvSpPr>
        <dsp:cNvPr id="0" name=""/>
        <dsp:cNvSpPr/>
      </dsp:nvSpPr>
      <dsp:spPr>
        <a:xfrm>
          <a:off x="2869" y="2006142"/>
          <a:ext cx="1018519" cy="101851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卖家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028" y="2155301"/>
        <a:ext cx="720201" cy="720201"/>
      </dsp:txXfrm>
    </dsp:sp>
    <dsp:sp modelId="{65F43190-0D70-C248-AB07-0785F0802032}">
      <dsp:nvSpPr>
        <dsp:cNvPr id="0" name=""/>
        <dsp:cNvSpPr/>
      </dsp:nvSpPr>
      <dsp:spPr>
        <a:xfrm rot="185714">
          <a:off x="1174300" y="1367561"/>
          <a:ext cx="325151" cy="3788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74371" y="1440705"/>
        <a:ext cx="227606" cy="227333"/>
      </dsp:txXfrm>
    </dsp:sp>
    <dsp:sp modelId="{3D8F552C-8E2A-254C-A3EB-79746C43FD82}">
      <dsp:nvSpPr>
        <dsp:cNvPr id="0" name=""/>
        <dsp:cNvSpPr/>
      </dsp:nvSpPr>
      <dsp:spPr>
        <a:xfrm>
          <a:off x="1632500" y="609548"/>
          <a:ext cx="2037038" cy="203703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店铺</a:t>
          </a:r>
          <a:endParaRPr lang="en-US" altLang="zh-CN" sz="2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页面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30817" y="907865"/>
        <a:ext cx="1440404" cy="144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A91E0-834B-46DA-9DB1-3808DC9D614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8365C-E7E9-440A-B6EB-95D66DF893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0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相比已经有三四年经验积累的店铺装修，开放平台的 </a:t>
            </a:r>
            <a:r>
              <a:rPr lang="en-US" altLang="zh-CN" dirty="0" smtClean="0"/>
              <a:t>JS SDK </a:t>
            </a:r>
            <a:r>
              <a:rPr lang="zh-CN" altLang="en-US" dirty="0" smtClean="0"/>
              <a:t>是一个刚起步的新生事物，而“开放平台的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JS SDK</a:t>
            </a:r>
            <a:r>
              <a:rPr lang="zh-CN" altLang="en-US" dirty="0" smtClean="0"/>
              <a:t>”正是今天我想跟大家分享的主题。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感谢前辈们在该领域的探索，让我们得以借鉴，使产品快速成型，并且有足够的精力专注在核心功能增强和特有需求响应上。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接下来我会从整体设计的角度出发，介绍这个产品开发过程中最需要关注的几个方面，让大家对它有一个全局的了解。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在进入正题之前，请允许我花点时间进行一下自我介绍，以便让大家记住本次</a:t>
            </a:r>
            <a:r>
              <a:rPr lang="en-US" altLang="zh-CN" dirty="0" smtClean="0"/>
              <a:t>D2</a:t>
            </a:r>
            <a:r>
              <a:rPr lang="zh-CN" altLang="en-US" dirty="0" smtClean="0"/>
              <a:t>唯一的一位女性嘉宾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365C-E7E9-440A-B6EB-95D66DF8934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365C-E7E9-440A-B6EB-95D66DF8934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365C-E7E9-440A-B6EB-95D66DF8934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C050-7888-4C77-AF31-7AFF70BE253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C050-7888-4C77-AF31-7AFF70BE253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365C-E7E9-440A-B6EB-95D66DF8934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2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181993"/>
          </a:xfrm>
        </p:spPr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6400800" cy="6480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365104"/>
            <a:ext cx="7772400" cy="1362075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714356"/>
            <a:ext cx="7772400" cy="3500451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423983"/>
            <a:ext cx="7772400" cy="862009"/>
          </a:xfrm>
        </p:spPr>
        <p:txBody>
          <a:bodyPr anchor="t">
            <a:noAutofit/>
          </a:bodyPr>
          <a:lstStyle>
            <a:lvl1pPr algn="l">
              <a:defRPr sz="54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4508" y="2428879"/>
            <a:ext cx="6915144" cy="3500451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C9E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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71550" indent="-5143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14488"/>
            <a:ext cx="7772400" cy="1181993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淘宝开放产品前端实践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923804"/>
            <a:ext cx="6400800" cy="6480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店铺装修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14348" y="4500570"/>
            <a:ext cx="7643866" cy="121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2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清羽 </a:t>
            </a:r>
            <a:r>
              <a:rPr lang="en-US" altLang="zh-CN" sz="2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2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沉鱼</a:t>
            </a:r>
            <a:endParaRPr lang="en-US" altLang="zh-CN" sz="26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2012-07-07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资源类，如一张图片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文本类，如一个标题、一段广告词</a:t>
            </a:r>
            <a:endParaRPr lang="en-US" altLang="zh-CN" dirty="0" smtClean="0"/>
          </a:p>
          <a:p>
            <a:r>
              <a:rPr lang="zh-CN" altLang="en-US" dirty="0" smtClean="0"/>
              <a:t>条件类，如选择使用某种预置的展现形式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数据的编辑方式</a:t>
            </a:r>
            <a:endParaRPr lang="en-US" dirty="0"/>
          </a:p>
        </p:txBody>
      </p:sp>
      <p:pic>
        <p:nvPicPr>
          <p:cNvPr id="4" name="Picture 3" descr="首页 -店铺装修 -淘宝网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28800"/>
            <a:ext cx="4772865" cy="4248472"/>
          </a:xfrm>
          <a:prstGeom prst="rect">
            <a:avLst/>
          </a:prstGeom>
        </p:spPr>
      </p:pic>
      <p:pic>
        <p:nvPicPr>
          <p:cNvPr id="5" name="Picture 4" descr="8741010的QQ空间 [http___8741010.qzone.qq.com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40748"/>
            <a:ext cx="2952328" cy="8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数据的编辑方式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所编即所得</a:t>
            </a:r>
            <a:r>
              <a:rPr lang="en-US" altLang="zh-CN" dirty="0" smtClean="0"/>
              <a:t> VS </a:t>
            </a:r>
            <a:r>
              <a:rPr lang="zh-CN" altLang="en-US" dirty="0" smtClean="0"/>
              <a:t>格式化的编辑界面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用户编辑的数据并不都是“看得见”的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引入第三方设计模板后，格式化的编辑界面便于设计师定义，由程序生成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开放装修的历程：第二阶段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67544" y="1772816"/>
            <a:ext cx="4752528" cy="47525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/>
          <p:cNvSpPr>
            <a:spLocks noChangeAspect="1"/>
          </p:cNvSpPr>
          <p:nvPr/>
        </p:nvSpPr>
        <p:spPr>
          <a:xfrm>
            <a:off x="971600" y="2276872"/>
            <a:ext cx="3736032" cy="3736032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Straight Connector 7"/>
          <p:cNvSpPr/>
          <p:nvPr/>
        </p:nvSpPr>
        <p:spPr>
          <a:xfrm>
            <a:off x="4952490" y="1628800"/>
            <a:ext cx="915654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8"/>
          <p:cNvGrpSpPr/>
          <p:nvPr/>
        </p:nvGrpSpPr>
        <p:grpSpPr>
          <a:xfrm>
            <a:off x="5710588" y="663965"/>
            <a:ext cx="3253900" cy="1569630"/>
            <a:chOff x="4228990" y="28475"/>
            <a:chExt cx="3253900" cy="1569630"/>
          </a:xfrm>
        </p:grpSpPr>
        <p:sp>
          <p:nvSpPr>
            <p:cNvPr id="10" name="Rectangle 9"/>
            <p:cNvSpPr/>
            <p:nvPr/>
          </p:nvSpPr>
          <p:spPr>
            <a:xfrm>
              <a:off x="4733046" y="28475"/>
              <a:ext cx="2749844" cy="1108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28990" y="489254"/>
              <a:ext cx="2749844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淘宝（平台）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Straight Connector 11"/>
          <p:cNvSpPr/>
          <p:nvPr/>
        </p:nvSpPr>
        <p:spPr>
          <a:xfrm rot="5400000">
            <a:off x="4157172" y="4555524"/>
            <a:ext cx="1460960" cy="108012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12"/>
          <p:cNvSpPr/>
          <p:nvPr/>
        </p:nvSpPr>
        <p:spPr>
          <a:xfrm>
            <a:off x="5427712" y="4365104"/>
            <a:ext cx="475222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13"/>
          <p:cNvGrpSpPr/>
          <p:nvPr/>
        </p:nvGrpSpPr>
        <p:grpSpPr>
          <a:xfrm>
            <a:off x="5650783" y="3789040"/>
            <a:ext cx="2801265" cy="1152128"/>
            <a:chOff x="4769040" y="2188717"/>
            <a:chExt cx="2801265" cy="1152128"/>
          </a:xfrm>
        </p:grpSpPr>
        <p:sp>
          <p:nvSpPr>
            <p:cNvPr id="15" name="Rectangle 14"/>
            <p:cNvSpPr/>
            <p:nvPr/>
          </p:nvSpPr>
          <p:spPr>
            <a:xfrm>
              <a:off x="4769040" y="2188717"/>
              <a:ext cx="2729257" cy="1108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841048" y="2231994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卖家（数据）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Oval 16"/>
          <p:cNvSpPr>
            <a:spLocks noChangeAspect="1"/>
          </p:cNvSpPr>
          <p:nvPr/>
        </p:nvSpPr>
        <p:spPr>
          <a:xfrm>
            <a:off x="1475656" y="2780928"/>
            <a:ext cx="2736304" cy="2736304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traight Connector 6"/>
          <p:cNvSpPr/>
          <p:nvPr/>
        </p:nvSpPr>
        <p:spPr>
          <a:xfrm rot="5400000">
            <a:off x="2629585" y="1906647"/>
            <a:ext cx="2613088" cy="2057394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Straight Connector 17"/>
          <p:cNvSpPr/>
          <p:nvPr/>
        </p:nvSpPr>
        <p:spPr>
          <a:xfrm rot="5400000">
            <a:off x="3743908" y="3825044"/>
            <a:ext cx="1584176" cy="1224136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/>
          <p:cNvSpPr/>
          <p:nvPr/>
        </p:nvSpPr>
        <p:spPr>
          <a:xfrm>
            <a:off x="5652120" y="3040229"/>
            <a:ext cx="2729257" cy="11088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45720" rIns="45720" bIns="45720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设计师</a:t>
            </a: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（模板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5148064" y="3645024"/>
            <a:ext cx="72008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318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展现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店铺装修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491049"/>
              </p:ext>
            </p:extLst>
          </p:nvPr>
        </p:nvGraphicFramePr>
        <p:xfrm>
          <a:off x="4644008" y="2477120"/>
          <a:ext cx="3672408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07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970784" cy="2880320"/>
          </a:xfrm>
        </p:spPr>
        <p:txBody>
          <a:bodyPr/>
          <a:lstStyle/>
          <a:p>
            <a:r>
              <a:rPr lang="zh-CN" altLang="en-US" dirty="0" smtClean="0"/>
              <a:t>定义面向设计师开放的区域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03" y="1556792"/>
            <a:ext cx="328869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覆盖关系</a:t>
            </a:r>
            <a:endParaRPr lang="en-US" dirty="0"/>
          </a:p>
        </p:txBody>
      </p:sp>
      <p:pic>
        <p:nvPicPr>
          <p:cNvPr id="4" name="Picture 3" descr="CSS 选择器权重 — specification 1.0 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5688632" cy="2684205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06676345"/>
              </p:ext>
            </p:extLst>
          </p:nvPr>
        </p:nvGraphicFramePr>
        <p:xfrm>
          <a:off x="4194944" y="2420888"/>
          <a:ext cx="4481512" cy="324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7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书写</a:t>
            </a:r>
            <a:endParaRPr lang="en-US" altLang="zh-CN" dirty="0" smtClean="0"/>
          </a:p>
        </p:txBody>
      </p:sp>
      <p:pic>
        <p:nvPicPr>
          <p:cNvPr id="4" name="Picture 3" descr="选择器 — specification 1.0 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5537200" cy="1803400"/>
          </a:xfrm>
          <a:prstGeom prst="rect">
            <a:avLst/>
          </a:prstGeom>
        </p:spPr>
      </p:pic>
      <p:pic>
        <p:nvPicPr>
          <p:cNvPr id="5" name="Picture 4" descr="选择器 — specification 1.0 documentatio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25144"/>
            <a:ext cx="5753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层级的规范</a:t>
            </a:r>
            <a:endParaRPr lang="en-US" altLang="zh-CN" dirty="0" smtClean="0"/>
          </a:p>
        </p:txBody>
      </p:sp>
      <p:pic>
        <p:nvPicPr>
          <p:cNvPr id="4" name="Picture 3" descr="层级 — specification 1.0 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5966868" cy="237626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4864462"/>
              </p:ext>
            </p:extLst>
          </p:nvPr>
        </p:nvGraphicFramePr>
        <p:xfrm>
          <a:off x="3136404" y="2302396"/>
          <a:ext cx="5078908" cy="339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1008112"/>
          </a:xfrm>
        </p:spPr>
        <p:txBody>
          <a:bodyPr/>
          <a:lstStyle/>
          <a:p>
            <a:r>
              <a:rPr lang="zh-CN" altLang="en-US" dirty="0" smtClean="0"/>
              <a:t>一整套约束平台上各方代码关系的规范</a:t>
            </a:r>
            <a:endParaRPr lang="en-US" altLang="zh-CN" dirty="0" smtClean="0"/>
          </a:p>
        </p:txBody>
      </p:sp>
      <p:pic>
        <p:nvPicPr>
          <p:cNvPr id="8" name="Picture 7" descr="新旺铺 前端白皮书 — specification 1.0 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324036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店铺装修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概要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展现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行为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隔离与安全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完善的校验系统</a:t>
            </a:r>
            <a:endParaRPr lang="en-US" altLang="zh-CN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52263"/>
              </p:ext>
            </p:extLst>
          </p:nvPr>
        </p:nvGraphicFramePr>
        <p:xfrm>
          <a:off x="539552" y="2995626"/>
          <a:ext cx="8208912" cy="18735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648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设计师模板制作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前端校验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设计师模板提交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后端校验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卖家发布装修页面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后端校验</a:t>
                      </a:r>
                      <a:endParaRPr lang="en-US" dirty="0"/>
                    </a:p>
                  </a:txBody>
                  <a:tcPr/>
                </a:tc>
              </a:tr>
              <a:tr h="6127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的校验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必须</a:t>
                      </a:r>
                      <a:endParaRPr lang="en-US" dirty="0"/>
                    </a:p>
                  </a:txBody>
                  <a:tcPr/>
                </a:tc>
              </a:tr>
              <a:tr h="6127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的校验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必须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75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开放装修的历程：第三阶段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467544" y="663965"/>
            <a:ext cx="8496944" cy="5861379"/>
            <a:chOff x="467544" y="663965"/>
            <a:chExt cx="8496944" cy="5861379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67544" y="1772816"/>
              <a:ext cx="4752528" cy="47525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71600" y="2276872"/>
              <a:ext cx="3736032" cy="3736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traight Connector 7"/>
            <p:cNvSpPr/>
            <p:nvPr/>
          </p:nvSpPr>
          <p:spPr>
            <a:xfrm>
              <a:off x="4952490" y="1628800"/>
              <a:ext cx="915654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" name="Group 8"/>
            <p:cNvGrpSpPr/>
            <p:nvPr/>
          </p:nvGrpSpPr>
          <p:grpSpPr>
            <a:xfrm>
              <a:off x="5710588" y="663965"/>
              <a:ext cx="3253900" cy="1569630"/>
              <a:chOff x="4228990" y="28475"/>
              <a:chExt cx="3253900" cy="15696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733046" y="28475"/>
                <a:ext cx="2749844" cy="110885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4228990" y="489254"/>
                <a:ext cx="2749844" cy="11088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45720" rIns="45720" bIns="45720" numCol="1" spcCol="1270" anchor="ctr" anchorCtr="0">
                <a:noAutofit/>
              </a:bodyPr>
              <a:lstStyle/>
              <a:p>
                <a:pPr lvl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600" kern="1200" dirty="0" smtClean="0">
                    <a:latin typeface="微软雅黑" pitchFamily="34" charset="-122"/>
                    <a:ea typeface="微软雅黑" pitchFamily="34" charset="-122"/>
                  </a:rPr>
                  <a:t>淘宝（平台）</a:t>
                </a:r>
                <a:endParaRPr lang="en-US" sz="36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Straight Connector 11"/>
            <p:cNvSpPr/>
            <p:nvPr/>
          </p:nvSpPr>
          <p:spPr>
            <a:xfrm rot="5400000">
              <a:off x="4157172" y="4555524"/>
              <a:ext cx="1460960" cy="108012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Straight Connector 12"/>
            <p:cNvSpPr/>
            <p:nvPr/>
          </p:nvSpPr>
          <p:spPr>
            <a:xfrm>
              <a:off x="5427712" y="4365104"/>
              <a:ext cx="475222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Group 13"/>
            <p:cNvGrpSpPr/>
            <p:nvPr/>
          </p:nvGrpSpPr>
          <p:grpSpPr>
            <a:xfrm>
              <a:off x="5580112" y="3789040"/>
              <a:ext cx="2801265" cy="1152128"/>
              <a:chOff x="4769040" y="2188717"/>
              <a:chExt cx="2801265" cy="115212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769040" y="2188717"/>
                <a:ext cx="2729257" cy="110885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tangle 15"/>
              <p:cNvSpPr/>
              <p:nvPr/>
            </p:nvSpPr>
            <p:spPr>
              <a:xfrm>
                <a:off x="4841048" y="2231994"/>
                <a:ext cx="2729257" cy="11088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45720" rIns="45720" bIns="45720" numCol="1" spcCol="1270" anchor="ctr" anchorCtr="0">
                <a:noAutofit/>
              </a:bodyPr>
              <a:lstStyle/>
              <a:p>
                <a:pPr lvl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600" kern="1200" dirty="0" smtClean="0">
                    <a:latin typeface="微软雅黑" pitchFamily="34" charset="-122"/>
                    <a:ea typeface="微软雅黑" pitchFamily="34" charset="-122"/>
                  </a:rPr>
                  <a:t>卖家（数据）</a:t>
                </a:r>
                <a:endParaRPr lang="en-US" sz="36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475656" y="2780928"/>
              <a:ext cx="2736304" cy="273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3671900" y="3825044"/>
              <a:ext cx="1656184" cy="129614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652120" y="3040229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设计师</a:t>
              </a: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（模板</a:t>
              </a:r>
              <a:r>
                <a:rPr lang="en-US" altLang="zh-CN" sz="36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展现</a:t>
              </a: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148064" y="3645024"/>
              <a:ext cx="72008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979712" y="3284984"/>
              <a:ext cx="1728192" cy="17281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traight Connector 6"/>
            <p:cNvSpPr/>
            <p:nvPr/>
          </p:nvSpPr>
          <p:spPr>
            <a:xfrm rot="5400000">
              <a:off x="2629585" y="1906647"/>
              <a:ext cx="2613088" cy="205739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Straight Connector 21"/>
            <p:cNvSpPr/>
            <p:nvPr/>
          </p:nvSpPr>
          <p:spPr>
            <a:xfrm rot="5400000">
              <a:off x="3599892" y="2816932"/>
              <a:ext cx="1656184" cy="129614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Straight Connector 22"/>
            <p:cNvSpPr/>
            <p:nvPr/>
          </p:nvSpPr>
          <p:spPr>
            <a:xfrm>
              <a:off x="5076056" y="2636912"/>
              <a:ext cx="79208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5659167" y="1988840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设计师</a:t>
              </a: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（模板</a:t>
              </a:r>
              <a:r>
                <a:rPr lang="en-US" altLang="zh-CN" sz="36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行为</a:t>
              </a: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36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行为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店铺装修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8468804"/>
              </p:ext>
            </p:extLst>
          </p:nvPr>
        </p:nvGraphicFramePr>
        <p:xfrm>
          <a:off x="4644008" y="2477120"/>
          <a:ext cx="3672408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41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初现端倪的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1584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J_TWidget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class hook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data-*</a:t>
            </a:r>
            <a:r>
              <a:rPr lang="zh-CN" altLang="en-US" dirty="0" smtClean="0"/>
              <a:t>的自定义属性提供官方动态组件。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361" y="3740840"/>
            <a:ext cx="74430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&lt;div class=“</a:t>
            </a:r>
            <a:r>
              <a:rPr lang="en-US" sz="2400" dirty="0" err="1" smtClean="0"/>
              <a:t>J_TWidget</a:t>
            </a:r>
            <a:r>
              <a:rPr lang="en-US" sz="2400" dirty="0" smtClean="0"/>
              <a:t>” data-type=“Slide” data-</a:t>
            </a:r>
            <a:r>
              <a:rPr lang="en-US" sz="2400" dirty="0" err="1" smtClean="0"/>
              <a:t>cfg</a:t>
            </a:r>
            <a:r>
              <a:rPr lang="en-US" sz="2400" dirty="0" smtClean="0"/>
              <a:t>=“{…}”&gt;</a:t>
            </a:r>
          </a:p>
          <a:p>
            <a:r>
              <a:rPr lang="en-US" sz="2400" dirty="0" smtClean="0"/>
              <a:t>	&lt;!-- code --&gt;</a:t>
            </a:r>
            <a:endParaRPr lang="en-US" sz="2400" dirty="0"/>
          </a:p>
          <a:p>
            <a:r>
              <a:rPr lang="en-US" sz="2400" dirty="0" smtClean="0"/>
              <a:t>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09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店铺开放</a:t>
            </a:r>
            <a:r>
              <a:rPr lang="en-US" altLang="zh-CN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google-caja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取其</a:t>
            </a:r>
            <a:r>
              <a:rPr lang="en-US" altLang="zh-CN" dirty="0" smtClean="0"/>
              <a:t>JS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接入</a:t>
            </a:r>
            <a:r>
              <a:rPr lang="en-US" altLang="zh-CN" dirty="0" smtClean="0"/>
              <a:t>Kissy 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6185" y="485471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1143000" y="4419600"/>
            <a:ext cx="2895601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静态检查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翻译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2"/>
          <p:cNvSpPr/>
          <p:nvPr/>
        </p:nvSpPr>
        <p:spPr>
          <a:xfrm>
            <a:off x="5029200" y="4419600"/>
            <a:ext cx="2895600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浏览器端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运行时检查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99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店铺开放</a:t>
            </a:r>
            <a:r>
              <a:rPr lang="en-US" altLang="zh-CN" dirty="0"/>
              <a:t>JS</a:t>
            </a:r>
            <a:endParaRPr lang="en-US" dirty="0"/>
          </a:p>
        </p:txBody>
      </p:sp>
      <p:pic>
        <p:nvPicPr>
          <p:cNvPr id="6" name="Picture 5" descr="PowerPoint Slide Show - [清羽-晋升述职演讲.pptx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1412776"/>
            <a:ext cx="8028384" cy="49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9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不久的未来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如何更好的获取并分析运行时错误，反馈给设计师（</a:t>
            </a:r>
            <a:r>
              <a:rPr lang="en-US" altLang="zh-CN" dirty="0" err="1" smtClean="0"/>
              <a:t>JSTracker</a:t>
            </a:r>
            <a:r>
              <a:rPr lang="zh-CN" altLang="en-US" dirty="0" smtClean="0"/>
              <a:t>、黄金矿工）</a:t>
            </a:r>
          </a:p>
          <a:p>
            <a:r>
              <a:rPr lang="zh-CN" altLang="en-US" dirty="0" smtClean="0"/>
              <a:t>如何评估设计师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代码的质量和性能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792645"/>
            <a:ext cx="7772400" cy="3500451"/>
          </a:xfrm>
        </p:spPr>
        <p:txBody>
          <a:bodyPr/>
          <a:lstStyle/>
          <a:p>
            <a:r>
              <a:rPr lang="zh-CN" altLang="en-US" dirty="0" smtClean="0"/>
              <a:t>店铺装修</a:t>
            </a:r>
            <a:endParaRPr lang="zh-CN" altLang="en-US" dirty="0"/>
          </a:p>
        </p:txBody>
      </p:sp>
      <p:grpSp>
        <p:nvGrpSpPr>
          <p:cNvPr id="2" name="Group 25"/>
          <p:cNvGrpSpPr>
            <a:grpSpLocks noChangeAspect="1"/>
          </p:cNvGrpSpPr>
          <p:nvPr/>
        </p:nvGrpSpPr>
        <p:grpSpPr>
          <a:xfrm>
            <a:off x="3347864" y="1484784"/>
            <a:ext cx="5256584" cy="3626107"/>
            <a:chOff x="467544" y="663965"/>
            <a:chExt cx="8496944" cy="5861379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67544" y="1772816"/>
              <a:ext cx="4752528" cy="47525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71600" y="2276872"/>
              <a:ext cx="3736032" cy="3736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Straight Connector 28"/>
            <p:cNvSpPr/>
            <p:nvPr/>
          </p:nvSpPr>
          <p:spPr>
            <a:xfrm>
              <a:off x="4952490" y="1628800"/>
              <a:ext cx="915654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" name="Group 29"/>
            <p:cNvGrpSpPr/>
            <p:nvPr/>
          </p:nvGrpSpPr>
          <p:grpSpPr>
            <a:xfrm>
              <a:off x="5710588" y="663965"/>
              <a:ext cx="3253900" cy="1569630"/>
              <a:chOff x="4228990" y="28475"/>
              <a:chExt cx="3253900" cy="156963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733046" y="28475"/>
                <a:ext cx="2749844" cy="110885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Rectangle 45"/>
              <p:cNvSpPr/>
              <p:nvPr/>
            </p:nvSpPr>
            <p:spPr>
              <a:xfrm>
                <a:off x="4228990" y="489254"/>
                <a:ext cx="2749844" cy="11088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45720" rIns="45720" bIns="45720" numCol="1" spcCol="1270" anchor="ctr" anchorCtr="0">
                <a:noAutofit/>
              </a:bodyPr>
              <a:lstStyle/>
              <a:p>
                <a:pPr lvl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 smtClean="0">
                    <a:latin typeface="微软雅黑" pitchFamily="34" charset="-122"/>
                    <a:ea typeface="微软雅黑" pitchFamily="34" charset="-122"/>
                  </a:rPr>
                  <a:t>淘宝（平台）</a:t>
                </a:r>
                <a:endParaRPr 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" name="Straight Connector 30"/>
            <p:cNvSpPr/>
            <p:nvPr/>
          </p:nvSpPr>
          <p:spPr>
            <a:xfrm rot="5400000">
              <a:off x="4157172" y="4555524"/>
              <a:ext cx="1460960" cy="108012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31"/>
            <p:cNvSpPr/>
            <p:nvPr/>
          </p:nvSpPr>
          <p:spPr>
            <a:xfrm>
              <a:off x="5427712" y="4365104"/>
              <a:ext cx="475222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6" name="Group 32"/>
            <p:cNvGrpSpPr/>
            <p:nvPr/>
          </p:nvGrpSpPr>
          <p:grpSpPr>
            <a:xfrm>
              <a:off x="5580112" y="3789040"/>
              <a:ext cx="2801265" cy="1152128"/>
              <a:chOff x="4769040" y="2188717"/>
              <a:chExt cx="2801265" cy="115212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769040" y="2188717"/>
                <a:ext cx="2729257" cy="110885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Rectangle 43"/>
              <p:cNvSpPr/>
              <p:nvPr/>
            </p:nvSpPr>
            <p:spPr>
              <a:xfrm>
                <a:off x="4841048" y="2231994"/>
                <a:ext cx="2729257" cy="11088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45720" rIns="45720" bIns="45720" numCol="1" spcCol="1270" anchor="ctr" anchorCtr="0">
                <a:noAutofit/>
              </a:bodyPr>
              <a:lstStyle/>
              <a:p>
                <a:pPr lvl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 smtClean="0">
                    <a:latin typeface="微软雅黑" pitchFamily="34" charset="-122"/>
                    <a:ea typeface="微软雅黑" pitchFamily="34" charset="-122"/>
                  </a:rPr>
                  <a:t>卖家（数据）</a:t>
                </a:r>
                <a:endParaRPr 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475656" y="2780928"/>
              <a:ext cx="2736304" cy="2736304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Straight Connector 34"/>
            <p:cNvSpPr/>
            <p:nvPr/>
          </p:nvSpPr>
          <p:spPr>
            <a:xfrm rot="5400000">
              <a:off x="3671900" y="3825044"/>
              <a:ext cx="1656184" cy="129614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5652120" y="3040229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设计师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（模板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展现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5148064" y="3645024"/>
              <a:ext cx="72008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979712" y="3284984"/>
              <a:ext cx="1728192" cy="172819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traight Connector 38"/>
            <p:cNvSpPr/>
            <p:nvPr/>
          </p:nvSpPr>
          <p:spPr>
            <a:xfrm rot="5400000">
              <a:off x="2629585" y="1906647"/>
              <a:ext cx="2613088" cy="205739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Straight Connector 39"/>
            <p:cNvSpPr/>
            <p:nvPr/>
          </p:nvSpPr>
          <p:spPr>
            <a:xfrm rot="5400000">
              <a:off x="3599892" y="2816932"/>
              <a:ext cx="1656184" cy="129614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40"/>
            <p:cNvSpPr/>
            <p:nvPr/>
          </p:nvSpPr>
          <p:spPr>
            <a:xfrm>
              <a:off x="5076056" y="2636912"/>
              <a:ext cx="79208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5659167" y="1988840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设计师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（模板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行为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35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概要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展现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1600200"/>
            <a:ext cx="6923112" cy="499715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杨周璇（沉鱼）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fool2fish.cn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weibo.sina.com/fool2fish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年毕业于浙江大学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年加入淘宝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目前负责淘宝开放平台项目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下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80" y="162880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2292" y="1646558"/>
            <a:ext cx="6923112" cy="499715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周骞（清羽）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weibo.com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carffuca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年加入淘宝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之前是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工程师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之后是前端开发工程师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目前负责淘宝店铺、服务、数据业务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头像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64305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3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714356"/>
            <a:ext cx="7772400" cy="349589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开放平台 </a:t>
            </a:r>
            <a:r>
              <a:rPr lang="en-US" altLang="zh-CN" sz="2800" dirty="0" smtClean="0"/>
              <a:t>JS SDK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62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传统的业务模型</a:t>
            </a:r>
            <a:endParaRPr lang="zh-CN" altLang="en-US" dirty="0"/>
          </a:p>
        </p:txBody>
      </p:sp>
      <p:pic>
        <p:nvPicPr>
          <p:cNvPr id="1027" name="Picture 3" descr="Z:\share\20120621-前端开放实践\12813190072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809625" cy="1009650"/>
          </a:xfrm>
          <a:prstGeom prst="rect">
            <a:avLst/>
          </a:prstGeom>
          <a:noFill/>
        </p:spPr>
      </p:pic>
      <p:sp>
        <p:nvSpPr>
          <p:cNvPr id="9" name="对角圆角矩形 8"/>
          <p:cNvSpPr/>
          <p:nvPr/>
        </p:nvSpPr>
        <p:spPr>
          <a:xfrm>
            <a:off x="5357818" y="3071810"/>
            <a:ext cx="2357454" cy="1000132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资源服务</a:t>
            </a:r>
            <a:endParaRPr lang="zh-CN" altLang="en-US" sz="3200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57488" y="3071810"/>
            <a:ext cx="2357454" cy="500066"/>
            <a:chOff x="2857488" y="3071810"/>
            <a:chExt cx="2357454" cy="500066"/>
          </a:xfrm>
        </p:grpSpPr>
        <p:sp>
          <p:nvSpPr>
            <p:cNvPr id="10" name="右箭头 9"/>
            <p:cNvSpPr/>
            <p:nvPr/>
          </p:nvSpPr>
          <p:spPr>
            <a:xfrm>
              <a:off x="2857488" y="3429000"/>
              <a:ext cx="2357454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7864" y="307181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数据交互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57488" y="3643314"/>
            <a:ext cx="2357454" cy="500066"/>
            <a:chOff x="2857488" y="3643314"/>
            <a:chExt cx="2357454" cy="500066"/>
          </a:xfrm>
        </p:grpSpPr>
        <p:sp>
          <p:nvSpPr>
            <p:cNvPr id="11" name="左箭头 10"/>
            <p:cNvSpPr/>
            <p:nvPr/>
          </p:nvSpPr>
          <p:spPr>
            <a:xfrm>
              <a:off x="2857488" y="3643314"/>
              <a:ext cx="2357454" cy="142876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7864" y="3774048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返回结果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开放的业务模型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75656" y="3071810"/>
            <a:ext cx="1367682" cy="500066"/>
            <a:chOff x="1475656" y="3071810"/>
            <a:chExt cx="1367682" cy="500066"/>
          </a:xfrm>
        </p:grpSpPr>
        <p:sp>
          <p:nvSpPr>
            <p:cNvPr id="10" name="右箭头 9"/>
            <p:cNvSpPr/>
            <p:nvPr/>
          </p:nvSpPr>
          <p:spPr>
            <a:xfrm>
              <a:off x="1571604" y="3429000"/>
              <a:ext cx="1214446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5656" y="307181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数据交互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75656" y="3643314"/>
            <a:ext cx="1367682" cy="500066"/>
            <a:chOff x="1475656" y="3643314"/>
            <a:chExt cx="1367682" cy="500066"/>
          </a:xfrm>
        </p:grpSpPr>
        <p:sp>
          <p:nvSpPr>
            <p:cNvPr id="11" name="左箭头 10"/>
            <p:cNvSpPr/>
            <p:nvPr/>
          </p:nvSpPr>
          <p:spPr>
            <a:xfrm>
              <a:off x="1571604" y="3643314"/>
              <a:ext cx="1214446" cy="142876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774048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返回结果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对角圆角矩形 13"/>
          <p:cNvSpPr/>
          <p:nvPr/>
        </p:nvSpPr>
        <p:spPr>
          <a:xfrm>
            <a:off x="2857488" y="3071810"/>
            <a:ext cx="1857388" cy="1000132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3200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716016" y="3071810"/>
            <a:ext cx="1367682" cy="500066"/>
            <a:chOff x="4716016" y="3071810"/>
            <a:chExt cx="1367682" cy="500066"/>
          </a:xfrm>
        </p:grpSpPr>
        <p:sp>
          <p:nvSpPr>
            <p:cNvPr id="15" name="右箭头 14"/>
            <p:cNvSpPr/>
            <p:nvPr/>
          </p:nvSpPr>
          <p:spPr>
            <a:xfrm>
              <a:off x="4786314" y="3429000"/>
              <a:ext cx="1214446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307181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数据交互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16016" y="3643314"/>
            <a:ext cx="1367682" cy="500066"/>
            <a:chOff x="4716016" y="3643314"/>
            <a:chExt cx="1367682" cy="500066"/>
          </a:xfrm>
        </p:grpSpPr>
        <p:sp>
          <p:nvSpPr>
            <p:cNvPr id="16" name="左箭头 15"/>
            <p:cNvSpPr/>
            <p:nvPr/>
          </p:nvSpPr>
          <p:spPr>
            <a:xfrm>
              <a:off x="4786314" y="3643314"/>
              <a:ext cx="1214446" cy="142876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6016" y="3774048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返回结果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对角圆角矩形 18"/>
          <p:cNvSpPr/>
          <p:nvPr/>
        </p:nvSpPr>
        <p:spPr>
          <a:xfrm>
            <a:off x="7143768" y="4786322"/>
            <a:ext cx="1214446" cy="642942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2000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5929322" y="5643578"/>
            <a:ext cx="1071570" cy="500066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600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对角圆角矩形 20"/>
          <p:cNvSpPr/>
          <p:nvPr/>
        </p:nvSpPr>
        <p:spPr>
          <a:xfrm>
            <a:off x="4000496" y="4786322"/>
            <a:ext cx="1214446" cy="571504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对角圆角矩形 21"/>
          <p:cNvSpPr/>
          <p:nvPr/>
        </p:nvSpPr>
        <p:spPr>
          <a:xfrm>
            <a:off x="4714876" y="1571612"/>
            <a:ext cx="1214446" cy="64294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2000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对角圆角矩形 22"/>
          <p:cNvSpPr/>
          <p:nvPr/>
        </p:nvSpPr>
        <p:spPr>
          <a:xfrm>
            <a:off x="6357950" y="1928802"/>
            <a:ext cx="1000132" cy="500066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600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4452" y="2422462"/>
            <a:ext cx="2576690" cy="3179152"/>
            <a:chOff x="5144452" y="2422462"/>
            <a:chExt cx="2576690" cy="3179152"/>
          </a:xfrm>
        </p:grpSpPr>
        <p:sp>
          <p:nvSpPr>
            <p:cNvPr id="24" name="右箭头 23"/>
            <p:cNvSpPr/>
            <p:nvPr/>
          </p:nvSpPr>
          <p:spPr>
            <a:xfrm rot="3076494">
              <a:off x="7118294" y="4355482"/>
              <a:ext cx="789489" cy="13045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 rot="6044693">
              <a:off x="5841701" y="4799651"/>
              <a:ext cx="1457788" cy="14187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 rot="8807124">
              <a:off x="5144452" y="4420189"/>
              <a:ext cx="1311383" cy="13375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3454800">
              <a:off x="5390223" y="2571993"/>
              <a:ext cx="1099480" cy="13544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5183007">
              <a:off x="6536360" y="2658007"/>
              <a:ext cx="575224" cy="10413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2625040">
              <a:off x="5578584" y="2575908"/>
              <a:ext cx="1099480" cy="13544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 rot="4488689">
              <a:off x="6659117" y="2668009"/>
              <a:ext cx="575224" cy="10413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 rot="13838340">
              <a:off x="7261171" y="4355483"/>
              <a:ext cx="789489" cy="13045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 rot="16776395">
              <a:off x="5994101" y="4801782"/>
              <a:ext cx="1457788" cy="14187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 rot="19663791">
              <a:off x="5208394" y="4482212"/>
              <a:ext cx="1413083" cy="15420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Picture 3" descr="Z:\share\20120621-前端开放实践\12813190072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809625" cy="1009650"/>
          </a:xfrm>
          <a:prstGeom prst="rect">
            <a:avLst/>
          </a:prstGeom>
          <a:noFill/>
        </p:spPr>
      </p:pic>
      <p:sp>
        <p:nvSpPr>
          <p:cNvPr id="40" name="对角圆角矩形 39"/>
          <p:cNvSpPr/>
          <p:nvPr/>
        </p:nvSpPr>
        <p:spPr>
          <a:xfrm>
            <a:off x="5357818" y="3071810"/>
            <a:ext cx="2357454" cy="1000132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资源服务</a:t>
            </a:r>
            <a:endParaRPr lang="zh-CN" altLang="en-US" sz="3200" spc="3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79371E-6 L -0.14184 -2.7937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636E-6 L 0.08455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9" grpId="0" build="allAtOnce" animBg="1"/>
      <p:bldP spid="20" grpId="0" uiExpand="1" build="allAtOnce" animBg="1"/>
      <p:bldP spid="21" grpId="0" build="allAtOnce" animBg="1"/>
      <p:bldP spid="22" grpId="0" build="allAtOnce" animBg="1"/>
      <p:bldP spid="23" grpId="0" build="allAtOnce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开放的动力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资源拥有者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更多的访问入口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多样化的服务</a:t>
            </a:r>
            <a:endParaRPr lang="en-US" altLang="zh-CN" dirty="0" smtClean="0"/>
          </a:p>
          <a:p>
            <a:r>
              <a:rPr lang="zh-CN" altLang="en-US" dirty="0" smtClean="0"/>
              <a:t>第三方客户端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共享用户数据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增加用户黏性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关键的问题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501634" y="2996153"/>
            <a:ext cx="2016988" cy="2708819"/>
            <a:chOff x="1501634" y="2996153"/>
            <a:chExt cx="2016988" cy="2708819"/>
          </a:xfrm>
        </p:grpSpPr>
        <p:sp>
          <p:nvSpPr>
            <p:cNvPr id="11" name="L 形 10"/>
            <p:cNvSpPr/>
            <p:nvPr/>
          </p:nvSpPr>
          <p:spPr>
            <a:xfrm rot="18681854">
              <a:off x="3121615" y="3090684"/>
              <a:ext cx="491537" cy="302476"/>
            </a:xfrm>
            <a:prstGeom prst="corner">
              <a:avLst>
                <a:gd name="adj1" fmla="val 36094"/>
                <a:gd name="adj2" fmla="val 351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681854">
              <a:off x="1407103" y="4233691"/>
              <a:ext cx="491537" cy="302476"/>
            </a:xfrm>
            <a:prstGeom prst="corner">
              <a:avLst>
                <a:gd name="adj1" fmla="val 36094"/>
                <a:gd name="adj2" fmla="val 351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18681854">
              <a:off x="1407103" y="5307966"/>
              <a:ext cx="491537" cy="302476"/>
            </a:xfrm>
            <a:prstGeom prst="corner">
              <a:avLst>
                <a:gd name="adj1" fmla="val 36094"/>
                <a:gd name="adj2" fmla="val 351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 形 13"/>
            <p:cNvSpPr/>
            <p:nvPr/>
          </p:nvSpPr>
          <p:spPr>
            <a:xfrm rot="18681854">
              <a:off x="3121615" y="4233692"/>
              <a:ext cx="491537" cy="302476"/>
            </a:xfrm>
            <a:prstGeom prst="corner">
              <a:avLst>
                <a:gd name="adj1" fmla="val 36094"/>
                <a:gd name="adj2" fmla="val 351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681854">
              <a:off x="3121615" y="5305262"/>
              <a:ext cx="491537" cy="302476"/>
            </a:xfrm>
            <a:prstGeom prst="corner">
              <a:avLst>
                <a:gd name="adj1" fmla="val 36094"/>
                <a:gd name="adj2" fmla="val 351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5274" y="2171704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JAVA SDK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9975" y="2171704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JS SDK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29256" y="1815795"/>
            <a:ext cx="1785950" cy="1898957"/>
            <a:chOff x="1025783" y="0"/>
            <a:chExt cx="1706043" cy="1898957"/>
          </a:xfrm>
        </p:grpSpPr>
        <p:sp>
          <p:nvSpPr>
            <p:cNvPr id="19" name="梯形 18"/>
            <p:cNvSpPr/>
            <p:nvPr/>
          </p:nvSpPr>
          <p:spPr>
            <a:xfrm>
              <a:off x="1025783" y="0"/>
              <a:ext cx="1706043" cy="1898957"/>
            </a:xfrm>
            <a:prstGeom prst="trapezoid">
              <a:avLst>
                <a:gd name="adj" fmla="val 52274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梯形 4"/>
            <p:cNvSpPr/>
            <p:nvPr/>
          </p:nvSpPr>
          <p:spPr>
            <a:xfrm>
              <a:off x="1025783" y="327321"/>
              <a:ext cx="1706043" cy="157163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32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微软雅黑" pitchFamily="34" charset="-122"/>
                  <a:ea typeface="微软雅黑" pitchFamily="34" charset="-122"/>
                </a:rPr>
                <a:t>展现</a:t>
              </a:r>
              <a:endParaRPr lang="zh-CN" altLang="en-US" sz="32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90" y="3714752"/>
            <a:ext cx="2770630" cy="1050785"/>
            <a:chOff x="493489" y="1898957"/>
            <a:chExt cx="2770630" cy="1050785"/>
          </a:xfrm>
        </p:grpSpPr>
        <p:sp>
          <p:nvSpPr>
            <p:cNvPr id="22" name="梯形 21"/>
            <p:cNvSpPr/>
            <p:nvPr/>
          </p:nvSpPr>
          <p:spPr>
            <a:xfrm>
              <a:off x="493489" y="1898957"/>
              <a:ext cx="2770630" cy="1050785"/>
            </a:xfrm>
            <a:prstGeom prst="trapezoid">
              <a:avLst>
                <a:gd name="adj" fmla="val 46964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梯形 4"/>
            <p:cNvSpPr/>
            <p:nvPr/>
          </p:nvSpPr>
          <p:spPr>
            <a:xfrm>
              <a:off x="978350" y="1898957"/>
              <a:ext cx="1800909" cy="105078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32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29124" y="4786322"/>
            <a:ext cx="3757610" cy="1050785"/>
            <a:chOff x="0" y="2949742"/>
            <a:chExt cx="3757610" cy="1050785"/>
          </a:xfrm>
          <a:solidFill>
            <a:schemeClr val="accent3"/>
          </a:solidFill>
        </p:grpSpPr>
        <p:sp>
          <p:nvSpPr>
            <p:cNvPr id="25" name="梯形 24"/>
            <p:cNvSpPr/>
            <p:nvPr/>
          </p:nvSpPr>
          <p:spPr>
            <a:xfrm>
              <a:off x="0" y="2949742"/>
              <a:ext cx="3757610" cy="1050785"/>
            </a:xfrm>
            <a:prstGeom prst="trapezoid">
              <a:avLst>
                <a:gd name="adj" fmla="val 46964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梯形 4"/>
            <p:cNvSpPr/>
            <p:nvPr/>
          </p:nvSpPr>
          <p:spPr>
            <a:xfrm>
              <a:off x="657581" y="2949742"/>
              <a:ext cx="2442446" cy="10507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zh-CN" altLang="en-US" sz="32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3713164"/>
            <a:ext cx="7643866" cy="2101878"/>
            <a:chOff x="714348" y="3713164"/>
            <a:chExt cx="7643866" cy="210187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14348" y="3713164"/>
              <a:ext cx="7643866" cy="158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4348" y="4741884"/>
              <a:ext cx="7643866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4348" y="5813454"/>
              <a:ext cx="7643866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安全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实施步骤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客户端接入许可</a:t>
            </a:r>
            <a:endParaRPr lang="en-US" altLang="zh-CN" dirty="0" smtClean="0"/>
          </a:p>
          <a:p>
            <a:r>
              <a:rPr lang="zh-CN" altLang="en-US" dirty="0" smtClean="0"/>
              <a:t>资源所有者授权</a:t>
            </a:r>
            <a:endParaRPr lang="en-US" altLang="zh-CN" dirty="0" smtClean="0"/>
          </a:p>
          <a:p>
            <a:r>
              <a:rPr lang="zh-CN" altLang="en-US" dirty="0" smtClean="0"/>
              <a:t>客户端行为监控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</a:t>
            </a:r>
            <a:r>
              <a:rPr lang="en-US" altLang="zh-CN" dirty="0" smtClean="0"/>
              <a:t>Oauth2 </a:t>
            </a:r>
            <a:r>
              <a:rPr lang="zh-CN" altLang="en-US" dirty="0" smtClean="0"/>
              <a:t>授权模型</a:t>
            </a:r>
            <a:endParaRPr lang="zh-CN" altLang="en-US" dirty="0"/>
          </a:p>
        </p:txBody>
      </p:sp>
      <p:sp>
        <p:nvSpPr>
          <p:cNvPr id="7" name="对角圆角矩形 6"/>
          <p:cNvSpPr/>
          <p:nvPr/>
        </p:nvSpPr>
        <p:spPr>
          <a:xfrm>
            <a:off x="714348" y="1773784"/>
            <a:ext cx="2214578" cy="4214842"/>
          </a:xfrm>
          <a:prstGeom prst="round2DiagRect">
            <a:avLst>
              <a:gd name="adj1" fmla="val 956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9" name="对角圆角矩形 8"/>
          <p:cNvSpPr/>
          <p:nvPr/>
        </p:nvSpPr>
        <p:spPr>
          <a:xfrm>
            <a:off x="5786446" y="3416858"/>
            <a:ext cx="2571768" cy="1000132"/>
          </a:xfrm>
          <a:prstGeom prst="round2Diag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授权服务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5786446" y="5059932"/>
            <a:ext cx="2571768" cy="928694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资源服务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71802" y="1773784"/>
            <a:ext cx="2571768" cy="500066"/>
            <a:chOff x="3071802" y="1773784"/>
            <a:chExt cx="2571768" cy="500066"/>
          </a:xfrm>
        </p:grpSpPr>
        <p:sp>
          <p:nvSpPr>
            <p:cNvPr id="11" name="右箭头 10"/>
            <p:cNvSpPr/>
            <p:nvPr/>
          </p:nvSpPr>
          <p:spPr>
            <a:xfrm>
              <a:off x="3071802" y="2130974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1773784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授权申请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1802" y="2345287"/>
            <a:ext cx="2571768" cy="512209"/>
            <a:chOff x="3071802" y="2345287"/>
            <a:chExt cx="2571768" cy="512209"/>
          </a:xfrm>
        </p:grpSpPr>
        <p:sp>
          <p:nvSpPr>
            <p:cNvPr id="12" name="右箭头 11"/>
            <p:cNvSpPr/>
            <p:nvPr/>
          </p:nvSpPr>
          <p:spPr>
            <a:xfrm rot="10800000">
              <a:off x="3071802" y="2345287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1880" y="2488164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访问许可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71802" y="3416859"/>
            <a:ext cx="2571768" cy="500066"/>
            <a:chOff x="3071802" y="3416859"/>
            <a:chExt cx="2571768" cy="500066"/>
          </a:xfrm>
        </p:grpSpPr>
        <p:sp>
          <p:nvSpPr>
            <p:cNvPr id="16" name="右箭头 15"/>
            <p:cNvSpPr/>
            <p:nvPr/>
          </p:nvSpPr>
          <p:spPr>
            <a:xfrm>
              <a:off x="3071802" y="3774049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91880" y="3416859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访问许可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3988362"/>
            <a:ext cx="2571768" cy="512209"/>
            <a:chOff x="3071802" y="3988362"/>
            <a:chExt cx="2571768" cy="512209"/>
          </a:xfrm>
        </p:grpSpPr>
        <p:sp>
          <p:nvSpPr>
            <p:cNvPr id="17" name="右箭头 16"/>
            <p:cNvSpPr/>
            <p:nvPr/>
          </p:nvSpPr>
          <p:spPr>
            <a:xfrm rot="10800000">
              <a:off x="3071802" y="3988362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1880" y="4131239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授权码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71802" y="4988494"/>
            <a:ext cx="2571768" cy="500066"/>
            <a:chOff x="3071802" y="4988494"/>
            <a:chExt cx="2571768" cy="500066"/>
          </a:xfrm>
        </p:grpSpPr>
        <p:sp>
          <p:nvSpPr>
            <p:cNvPr id="20" name="右箭头 19"/>
            <p:cNvSpPr/>
            <p:nvPr/>
          </p:nvSpPr>
          <p:spPr>
            <a:xfrm>
              <a:off x="3071802" y="5345684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1880" y="4988494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5.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签名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授权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码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71802" y="5559997"/>
            <a:ext cx="2571768" cy="512209"/>
            <a:chOff x="3071802" y="5559997"/>
            <a:chExt cx="2571768" cy="512209"/>
          </a:xfrm>
        </p:grpSpPr>
        <p:sp>
          <p:nvSpPr>
            <p:cNvPr id="21" name="右箭头 20"/>
            <p:cNvSpPr/>
            <p:nvPr/>
          </p:nvSpPr>
          <p:spPr>
            <a:xfrm rot="10800000">
              <a:off x="3071802" y="5559997"/>
              <a:ext cx="257176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1880" y="5702874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受保护的资源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86446" y="1268958"/>
            <a:ext cx="2571768" cy="1504958"/>
            <a:chOff x="5786446" y="1268958"/>
            <a:chExt cx="2571768" cy="1504958"/>
          </a:xfrm>
        </p:grpSpPr>
        <p:sp>
          <p:nvSpPr>
            <p:cNvPr id="8" name="对角圆角矩形 7"/>
            <p:cNvSpPr/>
            <p:nvPr/>
          </p:nvSpPr>
          <p:spPr>
            <a:xfrm>
              <a:off x="5786446" y="1773784"/>
              <a:ext cx="2571768" cy="1000132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spc="300" dirty="0" smtClean="0">
                  <a:latin typeface="微软雅黑" pitchFamily="34" charset="-122"/>
                  <a:ea typeface="微软雅黑" pitchFamily="34" charset="-122"/>
                </a:rPr>
                <a:t>资源所有者 </a:t>
              </a:r>
            </a:p>
          </p:txBody>
        </p:sp>
        <p:pic>
          <p:nvPicPr>
            <p:cNvPr id="24" name="Picture 3" descr="Z:\share\20120621-前端开放实践\1281319007236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0152" y="1268958"/>
              <a:ext cx="404813" cy="5048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9" grpId="0" build="allAtOnce" animBg="1"/>
      <p:bldP spid="10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/>
              <a:t>签名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14348" y="4520692"/>
            <a:ext cx="2953336" cy="928694"/>
          </a:xfrm>
          <a:prstGeom prst="round2DiagRect">
            <a:avLst>
              <a:gd name="adj1" fmla="val 956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5868144" y="4520692"/>
            <a:ext cx="2571768" cy="928694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资源服务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707904" y="3926223"/>
            <a:ext cx="2102796" cy="1058816"/>
            <a:chOff x="3707904" y="3926223"/>
            <a:chExt cx="2102796" cy="1058816"/>
          </a:xfrm>
        </p:grpSpPr>
        <p:sp>
          <p:nvSpPr>
            <p:cNvPr id="6" name="右箭头 5"/>
            <p:cNvSpPr/>
            <p:nvPr/>
          </p:nvSpPr>
          <p:spPr>
            <a:xfrm>
              <a:off x="3707904" y="4849553"/>
              <a:ext cx="2102796" cy="13548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4949" y="3926223"/>
              <a:ext cx="1798890" cy="92333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时间戳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签名</a:t>
              </a:r>
              <a:endPara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授权码</a:t>
              </a:r>
              <a:endPara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API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endPara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07905" y="5017337"/>
            <a:ext cx="2067502" cy="512211"/>
            <a:chOff x="3707905" y="5017337"/>
            <a:chExt cx="2067502" cy="512211"/>
          </a:xfrm>
        </p:grpSpPr>
        <p:sp>
          <p:nvSpPr>
            <p:cNvPr id="7" name="右箭头 6"/>
            <p:cNvSpPr/>
            <p:nvPr/>
          </p:nvSpPr>
          <p:spPr>
            <a:xfrm rot="10800000">
              <a:off x="3707905" y="5017337"/>
              <a:ext cx="2067502" cy="14287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5160216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受保护的资源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对角圆角矩形 9"/>
          <p:cNvSpPr/>
          <p:nvPr/>
        </p:nvSpPr>
        <p:spPr>
          <a:xfrm>
            <a:off x="714348" y="2060848"/>
            <a:ext cx="2953336" cy="928694"/>
          </a:xfrm>
          <a:prstGeom prst="round2DiagRect">
            <a:avLst>
              <a:gd name="adj1" fmla="val 956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客户端服务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83568" y="3068960"/>
            <a:ext cx="1440160" cy="1398346"/>
            <a:chOff x="683568" y="3068960"/>
            <a:chExt cx="1440160" cy="1398346"/>
          </a:xfrm>
        </p:grpSpPr>
        <p:sp>
          <p:nvSpPr>
            <p:cNvPr id="11" name="上箭头 10"/>
            <p:cNvSpPr/>
            <p:nvPr/>
          </p:nvSpPr>
          <p:spPr>
            <a:xfrm>
              <a:off x="1979712" y="3068960"/>
              <a:ext cx="144016" cy="139834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3203885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请求页面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95736" y="3068960"/>
            <a:ext cx="1958936" cy="1398346"/>
            <a:chOff x="2195736" y="3068960"/>
            <a:chExt cx="1958936" cy="1398346"/>
          </a:xfrm>
        </p:grpSpPr>
        <p:sp>
          <p:nvSpPr>
            <p:cNvPr id="12" name="下箭头 11"/>
            <p:cNvSpPr/>
            <p:nvPr/>
          </p:nvSpPr>
          <p:spPr>
            <a:xfrm>
              <a:off x="2195736" y="3068960"/>
              <a:ext cx="144016" cy="139834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9752" y="3203885"/>
              <a:ext cx="1814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页面内容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时间戳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签名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10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</a:t>
            </a:r>
            <a:r>
              <a:rPr lang="zh-CN" altLang="en-US" dirty="0" smtClean="0"/>
              <a:t>免签名</a:t>
            </a:r>
            <a:endParaRPr lang="zh-CN" altLang="en-US" dirty="0"/>
          </a:p>
        </p:txBody>
      </p:sp>
      <p:sp>
        <p:nvSpPr>
          <p:cNvPr id="15" name="对角圆角矩形 14"/>
          <p:cNvSpPr/>
          <p:nvPr/>
        </p:nvSpPr>
        <p:spPr>
          <a:xfrm>
            <a:off x="571472" y="2132856"/>
            <a:ext cx="2214578" cy="2991674"/>
          </a:xfrm>
          <a:prstGeom prst="round2DiagRect">
            <a:avLst>
              <a:gd name="adj1" fmla="val 956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18" name="对角圆角矩形 17"/>
          <p:cNvSpPr/>
          <p:nvPr/>
        </p:nvSpPr>
        <p:spPr>
          <a:xfrm>
            <a:off x="5929322" y="2132856"/>
            <a:ext cx="2571768" cy="2991674"/>
          </a:xfrm>
          <a:prstGeom prst="round2DiagRect">
            <a:avLst>
              <a:gd name="adj1" fmla="val 6773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资源服务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57488" y="3713440"/>
            <a:ext cx="3033433" cy="501378"/>
            <a:chOff x="3071802" y="3713440"/>
            <a:chExt cx="3033433" cy="501378"/>
          </a:xfrm>
        </p:grpSpPr>
        <p:sp>
          <p:nvSpPr>
            <p:cNvPr id="32" name="右箭头 31"/>
            <p:cNvSpPr/>
            <p:nvPr/>
          </p:nvSpPr>
          <p:spPr>
            <a:xfrm>
              <a:off x="3071802" y="4070630"/>
              <a:ext cx="3000396" cy="14418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5314" y="3713440"/>
              <a:ext cx="298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 Ajax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发送标识码和授权码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57488" y="4284942"/>
            <a:ext cx="3000396" cy="512210"/>
            <a:chOff x="3071802" y="4284942"/>
            <a:chExt cx="3000396" cy="512210"/>
          </a:xfrm>
        </p:grpSpPr>
        <p:sp>
          <p:nvSpPr>
            <p:cNvPr id="33" name="右箭头 32"/>
            <p:cNvSpPr/>
            <p:nvPr/>
          </p:nvSpPr>
          <p:spPr>
            <a:xfrm rot="10800000">
              <a:off x="3071802" y="4284942"/>
              <a:ext cx="3000396" cy="1441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3240" y="4427820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受保护的资源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7488" y="2345288"/>
            <a:ext cx="3000396" cy="512208"/>
            <a:chOff x="3059833" y="2345288"/>
            <a:chExt cx="3000396" cy="512208"/>
          </a:xfrm>
        </p:grpSpPr>
        <p:sp>
          <p:nvSpPr>
            <p:cNvPr id="36" name="右箭头 35"/>
            <p:cNvSpPr/>
            <p:nvPr/>
          </p:nvSpPr>
          <p:spPr>
            <a:xfrm>
              <a:off x="3059833" y="2702478"/>
              <a:ext cx="3000396" cy="1550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240" y="2345288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frame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57488" y="2916790"/>
            <a:ext cx="3000396" cy="512210"/>
            <a:chOff x="3059833" y="2916790"/>
            <a:chExt cx="3000396" cy="512210"/>
          </a:xfrm>
        </p:grpSpPr>
        <p:sp>
          <p:nvSpPr>
            <p:cNvPr id="37" name="右箭头 36"/>
            <p:cNvSpPr/>
            <p:nvPr/>
          </p:nvSpPr>
          <p:spPr>
            <a:xfrm rot="10800000">
              <a:off x="3059833" y="2916790"/>
              <a:ext cx="3000396" cy="15501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43240" y="305966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静态内容和标识码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1560" y="5661248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注意：只有请求的组件为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时，这种简化的认证方式才能保证安全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8" grpId="0" build="allAtOnce" animBg="1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概要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店铺装修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API 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596246" y="764704"/>
            <a:ext cx="5072098" cy="5500726"/>
            <a:chOff x="2357422" y="571480"/>
            <a:chExt cx="5072098" cy="5500726"/>
          </a:xfrm>
        </p:grpSpPr>
        <p:sp>
          <p:nvSpPr>
            <p:cNvPr id="7" name="对角圆角矩形 6"/>
            <p:cNvSpPr/>
            <p:nvPr/>
          </p:nvSpPr>
          <p:spPr>
            <a:xfrm>
              <a:off x="2357422" y="4663396"/>
              <a:ext cx="2000264" cy="714380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spc="300" dirty="0" smtClean="0">
                  <a:latin typeface="微软雅黑" pitchFamily="34" charset="-122"/>
                  <a:ea typeface="微软雅黑" pitchFamily="34" charset="-122"/>
                </a:rPr>
                <a:t>返回结果</a:t>
              </a:r>
              <a:endParaRPr lang="zh-CN" altLang="en-US" sz="2800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对角圆角矩形 32"/>
            <p:cNvSpPr/>
            <p:nvPr/>
          </p:nvSpPr>
          <p:spPr>
            <a:xfrm>
              <a:off x="3428992" y="2377380"/>
              <a:ext cx="2071702" cy="714380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spc="300" dirty="0" smtClean="0">
                  <a:latin typeface="微软雅黑" pitchFamily="34" charset="-122"/>
                  <a:ea typeface="微软雅黑" pitchFamily="34" charset="-122"/>
                </a:rPr>
                <a:t>发送请求</a:t>
              </a:r>
              <a:endParaRPr lang="zh-CN" altLang="en-US" sz="2800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3071802" y="3448950"/>
              <a:ext cx="2786082" cy="92869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spc="3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对角圆角矩形 34"/>
            <p:cNvSpPr/>
            <p:nvPr/>
          </p:nvSpPr>
          <p:spPr>
            <a:xfrm>
              <a:off x="4643438" y="4663396"/>
              <a:ext cx="2786082" cy="714380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spc="300" dirty="0" smtClean="0">
                  <a:latin typeface="微软雅黑" pitchFamily="34" charset="-122"/>
                  <a:ea typeface="微软雅黑" pitchFamily="34" charset="-122"/>
                </a:rPr>
                <a:t>返回异常信息</a:t>
              </a:r>
              <a:endParaRPr lang="zh-CN" altLang="en-US" sz="2800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4357686" y="2020190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下箭头 41"/>
            <p:cNvSpPr/>
            <p:nvPr/>
          </p:nvSpPr>
          <p:spPr>
            <a:xfrm>
              <a:off x="4357686" y="3091760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571868" y="4163330"/>
              <a:ext cx="214314" cy="50006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5143504" y="4163330"/>
              <a:ext cx="214314" cy="50006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3571868" y="5377776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5143504" y="5377776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36401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调用正常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14678" y="41633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9510" y="41633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对角圆角矩形 19"/>
            <p:cNvSpPr/>
            <p:nvPr/>
          </p:nvSpPr>
          <p:spPr>
            <a:xfrm>
              <a:off x="3428992" y="1285860"/>
              <a:ext cx="2071702" cy="714380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TOP.api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357686" y="936650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86248" y="571480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2066" y="5715016"/>
              <a:ext cx="357190" cy="3571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43504" y="5786454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00430" y="5715016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71868" y="5786454"/>
              <a:ext cx="214314" cy="21431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集成授权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142976" y="695546"/>
            <a:ext cx="6643734" cy="5733850"/>
            <a:chOff x="1142976" y="624108"/>
            <a:chExt cx="6643734" cy="5733850"/>
          </a:xfrm>
        </p:grpSpPr>
        <p:sp>
          <p:nvSpPr>
            <p:cNvPr id="7" name="对角圆角矩形 6"/>
            <p:cNvSpPr/>
            <p:nvPr/>
          </p:nvSpPr>
          <p:spPr>
            <a:xfrm>
              <a:off x="6429388" y="4429132"/>
              <a:ext cx="1357322" cy="500066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返回结果</a:t>
              </a:r>
              <a:endParaRPr lang="zh-CN" altLang="en-US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对角圆角矩形 32"/>
            <p:cNvSpPr/>
            <p:nvPr/>
          </p:nvSpPr>
          <p:spPr>
            <a:xfrm>
              <a:off x="5429256" y="2786058"/>
              <a:ext cx="1428760" cy="50006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发送请求</a:t>
              </a:r>
              <a:endParaRPr lang="zh-CN" altLang="en-US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4929190" y="3500438"/>
              <a:ext cx="2500330" cy="71438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调用正常</a:t>
              </a:r>
            </a:p>
          </p:txBody>
        </p:sp>
        <p:sp>
          <p:nvSpPr>
            <p:cNvPr id="35" name="对角圆角矩形 34"/>
            <p:cNvSpPr/>
            <p:nvPr/>
          </p:nvSpPr>
          <p:spPr>
            <a:xfrm>
              <a:off x="4286248" y="4429132"/>
              <a:ext cx="1928826" cy="500066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返回异常信息</a:t>
              </a:r>
              <a:endParaRPr lang="zh-CN" altLang="en-US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6072198" y="1714488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下箭头 41"/>
            <p:cNvSpPr/>
            <p:nvPr/>
          </p:nvSpPr>
          <p:spPr>
            <a:xfrm>
              <a:off x="6072198" y="3286124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5143504" y="4000504"/>
              <a:ext cx="214314" cy="42862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7000892" y="4000504"/>
              <a:ext cx="214314" cy="42862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5143504" y="4929198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7000892" y="4929198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5074" y="24881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流程图: 决策 21"/>
            <p:cNvSpPr/>
            <p:nvPr/>
          </p:nvSpPr>
          <p:spPr>
            <a:xfrm>
              <a:off x="5143504" y="1928802"/>
              <a:ext cx="2071702" cy="642942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已授权</a:t>
              </a: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6072198" y="2571744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对角圆角矩形 23"/>
            <p:cNvSpPr/>
            <p:nvPr/>
          </p:nvSpPr>
          <p:spPr>
            <a:xfrm>
              <a:off x="3000364" y="2000240"/>
              <a:ext cx="1857388" cy="50006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附加授权信息</a:t>
              </a:r>
              <a:endParaRPr lang="zh-CN" altLang="en-US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左箭头 24"/>
            <p:cNvSpPr/>
            <p:nvPr/>
          </p:nvSpPr>
          <p:spPr>
            <a:xfrm>
              <a:off x="4857752" y="2143116"/>
              <a:ext cx="285752" cy="21431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上箭头 25"/>
            <p:cNvSpPr/>
            <p:nvPr/>
          </p:nvSpPr>
          <p:spPr>
            <a:xfrm rot="5400000">
              <a:off x="4214810" y="2000240"/>
              <a:ext cx="714380" cy="1714512"/>
            </a:xfrm>
            <a:prstGeom prst="bentUpArrow">
              <a:avLst>
                <a:gd name="adj1" fmla="val 14295"/>
                <a:gd name="adj2" fmla="val 21941"/>
                <a:gd name="adj3" fmla="val 19647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57752" y="18452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4000496" y="5143512"/>
              <a:ext cx="2500330" cy="64294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授权异常</a:t>
              </a:r>
            </a:p>
          </p:txBody>
        </p:sp>
        <p:sp>
          <p:nvSpPr>
            <p:cNvPr id="30" name="对角圆角矩形 29"/>
            <p:cNvSpPr/>
            <p:nvPr/>
          </p:nvSpPr>
          <p:spPr>
            <a:xfrm>
              <a:off x="1714480" y="5214950"/>
              <a:ext cx="1357322" cy="50006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调用授权</a:t>
              </a:r>
              <a:endParaRPr lang="zh-CN" altLang="en-US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流程图: 决策 30"/>
            <p:cNvSpPr/>
            <p:nvPr/>
          </p:nvSpPr>
          <p:spPr>
            <a:xfrm>
              <a:off x="1142976" y="3500438"/>
              <a:ext cx="2500330" cy="714380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 smtClean="0">
                  <a:latin typeface="微软雅黑" pitchFamily="34" charset="-122"/>
                  <a:ea typeface="微软雅黑" pitchFamily="34" charset="-122"/>
                </a:rPr>
                <a:t>完成授权</a:t>
              </a:r>
            </a:p>
          </p:txBody>
        </p:sp>
        <p:sp>
          <p:nvSpPr>
            <p:cNvPr id="37" name="右箭头 36"/>
            <p:cNvSpPr/>
            <p:nvPr/>
          </p:nvSpPr>
          <p:spPr>
            <a:xfrm flipH="1">
              <a:off x="3071802" y="5357826"/>
              <a:ext cx="928694" cy="2143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箭头 37"/>
            <p:cNvSpPr/>
            <p:nvPr/>
          </p:nvSpPr>
          <p:spPr>
            <a:xfrm>
              <a:off x="2285984" y="4214818"/>
              <a:ext cx="214314" cy="1000132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上箭头 38"/>
            <p:cNvSpPr/>
            <p:nvPr/>
          </p:nvSpPr>
          <p:spPr>
            <a:xfrm>
              <a:off x="1928794" y="3214686"/>
              <a:ext cx="214314" cy="357190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直角上箭头 53"/>
            <p:cNvSpPr/>
            <p:nvPr/>
          </p:nvSpPr>
          <p:spPr>
            <a:xfrm rot="5400000" flipH="1">
              <a:off x="2107389" y="2678901"/>
              <a:ext cx="1428760" cy="35719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下箭头 54"/>
            <p:cNvSpPr/>
            <p:nvPr/>
          </p:nvSpPr>
          <p:spPr>
            <a:xfrm>
              <a:off x="5643570" y="5643578"/>
              <a:ext cx="214314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7554" y="5072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56304" y="32146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86446" y="5572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84734" y="32146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86314" y="40005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43768" y="39883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对角圆角矩形 39"/>
            <p:cNvSpPr/>
            <p:nvPr/>
          </p:nvSpPr>
          <p:spPr>
            <a:xfrm>
              <a:off x="5429256" y="1216132"/>
              <a:ext cx="1428760" cy="50006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TOP.api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6085878" y="981298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015010" y="624108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929454" y="5143512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000892" y="5214950"/>
              <a:ext cx="214314" cy="21431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572132" y="6000768"/>
              <a:ext cx="357190" cy="3571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643570" y="6072206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57356" y="2857496"/>
              <a:ext cx="357190" cy="3571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8794" y="2928934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展现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组件分类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iframe</a:t>
            </a:r>
            <a:endParaRPr lang="en-US" altLang="zh-CN" dirty="0" smtClean="0"/>
          </a:p>
          <a:p>
            <a:r>
              <a:rPr lang="en-US" altLang="zh-CN" dirty="0" smtClean="0"/>
              <a:t>DOM + </a:t>
            </a:r>
            <a:r>
              <a:rPr lang="en-US" altLang="zh-CN" dirty="0" err="1" smtClean="0"/>
              <a:t>iframe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组件分类</a:t>
            </a:r>
            <a:endParaRPr lang="zh-CN" altLang="en-US" dirty="0"/>
          </a:p>
        </p:txBody>
      </p:sp>
      <p:pic>
        <p:nvPicPr>
          <p:cNvPr id="4" name="内容占位符 3" descr="chenyu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6819900" cy="4851400"/>
          </a:xfrm>
          <a:prstGeom prst="rect">
            <a:avLst/>
          </a:prstGeom>
        </p:spPr>
      </p:pic>
      <p:pic>
        <p:nvPicPr>
          <p:cNvPr id="5" name="图片 4" descr="minic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357298"/>
            <a:ext cx="4286280" cy="4801054"/>
          </a:xfrm>
          <a:prstGeom prst="rect">
            <a:avLst/>
          </a:prstGeom>
        </p:spPr>
      </p:pic>
      <p:pic>
        <p:nvPicPr>
          <p:cNvPr id="6" name="图片 5" descr="sk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643050"/>
            <a:ext cx="7991475" cy="481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代码隔离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iframe</a:t>
            </a:r>
            <a:endParaRPr lang="en-US" altLang="zh-CN" dirty="0" smtClean="0"/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选择器和属性规范</a:t>
            </a:r>
            <a:endParaRPr lang="en-US" altLang="zh-CN" dirty="0" smtClean="0"/>
          </a:p>
          <a:p>
            <a:r>
              <a:rPr lang="zh-CN" altLang="en-US" dirty="0" smtClean="0"/>
              <a:t>自定义标签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0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71600" y="1486494"/>
            <a:ext cx="7200800" cy="3371266"/>
            <a:chOff x="971600" y="1486494"/>
            <a:chExt cx="7200800" cy="3371266"/>
          </a:xfrm>
        </p:grpSpPr>
        <p:sp>
          <p:nvSpPr>
            <p:cNvPr id="63" name="对角圆角矩形 62"/>
            <p:cNvSpPr/>
            <p:nvPr/>
          </p:nvSpPr>
          <p:spPr>
            <a:xfrm>
              <a:off x="1259632" y="1486494"/>
              <a:ext cx="6624736" cy="3371266"/>
            </a:xfrm>
            <a:prstGeom prst="round2DiagRect">
              <a:avLst>
                <a:gd name="adj1" fmla="val 520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71600" y="2350590"/>
              <a:ext cx="7200800" cy="2507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对角圆角矩形 65"/>
            <p:cNvSpPr/>
            <p:nvPr/>
          </p:nvSpPr>
          <p:spPr>
            <a:xfrm>
              <a:off x="1259632" y="1486494"/>
              <a:ext cx="6624736" cy="3299828"/>
            </a:xfrm>
            <a:prstGeom prst="round2DiagRect">
              <a:avLst>
                <a:gd name="adj1" fmla="val 5209"/>
                <a:gd name="adj2" fmla="val 0"/>
              </a:avLst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</a:t>
            </a:r>
            <a:r>
              <a:rPr lang="zh-CN" altLang="en-US" dirty="0" smtClean="0"/>
              <a:t>组件通讯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547664" y="2786058"/>
            <a:ext cx="1728192" cy="1265090"/>
          </a:xfrm>
          <a:prstGeom prst="roundRect">
            <a:avLst>
              <a:gd name="adj" fmla="val 10821"/>
            </a:avLst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35896" y="2786058"/>
            <a:ext cx="1872208" cy="1265090"/>
          </a:xfrm>
          <a:prstGeom prst="roundRect">
            <a:avLst>
              <a:gd name="adj" fmla="val 1082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68144" y="2786058"/>
            <a:ext cx="1728192" cy="1265090"/>
            <a:chOff x="5868144" y="2786058"/>
            <a:chExt cx="1728192" cy="1265090"/>
          </a:xfrm>
        </p:grpSpPr>
        <p:sp>
          <p:nvSpPr>
            <p:cNvPr id="9" name="圆角矩形 8"/>
            <p:cNvSpPr/>
            <p:nvPr/>
          </p:nvSpPr>
          <p:spPr>
            <a:xfrm>
              <a:off x="5868144" y="2786058"/>
              <a:ext cx="1728192" cy="1265090"/>
            </a:xfrm>
            <a:prstGeom prst="roundRect">
              <a:avLst>
                <a:gd name="adj" fmla="val 1082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40152" y="2858066"/>
              <a:ext cx="1584176" cy="1121644"/>
            </a:xfrm>
            <a:prstGeom prst="roundRect">
              <a:avLst>
                <a:gd name="adj" fmla="val 10821"/>
              </a:avLst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混合组件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7683" y="2134566"/>
            <a:ext cx="4444780" cy="2416648"/>
            <a:chOff x="2337683" y="2134566"/>
            <a:chExt cx="4444780" cy="2416648"/>
          </a:xfrm>
        </p:grpSpPr>
        <p:cxnSp>
          <p:nvCxnSpPr>
            <p:cNvPr id="5" name="直接箭头连接符 4"/>
            <p:cNvCxnSpPr/>
            <p:nvPr/>
          </p:nvCxnSpPr>
          <p:spPr>
            <a:xfrm rot="10800000" flipV="1">
              <a:off x="2428860" y="2134566"/>
              <a:ext cx="1567078" cy="580054"/>
            </a:xfrm>
            <a:prstGeom prst="straightConnector1">
              <a:avLst/>
            </a:pr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4281974" y="2424593"/>
              <a:ext cx="580054" cy="1"/>
            </a:xfrm>
            <a:prstGeom prst="straightConnector1">
              <a:avLst/>
            </a:pr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148064" y="2134566"/>
              <a:ext cx="1567076" cy="580054"/>
            </a:xfrm>
            <a:prstGeom prst="straightConnector1">
              <a:avLst/>
            </a:pr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" idx="3"/>
              <a:endCxn id="6" idx="1"/>
            </p:cNvCxnSpPr>
            <p:nvPr/>
          </p:nvCxnSpPr>
          <p:spPr>
            <a:xfrm>
              <a:off x="3275856" y="3418603"/>
              <a:ext cx="360040" cy="1588"/>
            </a:xfrm>
            <a:prstGeom prst="straightConnector1">
              <a:avLst/>
            </a:pr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3"/>
              <a:endCxn id="9" idx="1"/>
            </p:cNvCxnSpPr>
            <p:nvPr/>
          </p:nvCxnSpPr>
          <p:spPr>
            <a:xfrm>
              <a:off x="5508104" y="3418603"/>
              <a:ext cx="360040" cy="1588"/>
            </a:xfrm>
            <a:prstGeom prst="straightConnector1">
              <a:avLst/>
            </a:pr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任意多边形 53"/>
            <p:cNvSpPr/>
            <p:nvPr/>
          </p:nvSpPr>
          <p:spPr>
            <a:xfrm>
              <a:off x="2337683" y="4113506"/>
              <a:ext cx="4444780" cy="437708"/>
            </a:xfrm>
            <a:custGeom>
              <a:avLst/>
              <a:gdLst>
                <a:gd name="connsiteX0" fmla="*/ 0 w 4444780"/>
                <a:gd name="connsiteY0" fmla="*/ 15902 h 652022"/>
                <a:gd name="connsiteX1" fmla="*/ 2337684 w 4444780"/>
                <a:gd name="connsiteY1" fmla="*/ 652006 h 652022"/>
                <a:gd name="connsiteX2" fmla="*/ 4444780 w 4444780"/>
                <a:gd name="connsiteY2" fmla="*/ 0 h 652022"/>
                <a:gd name="connsiteX3" fmla="*/ 4444780 w 4444780"/>
                <a:gd name="connsiteY3" fmla="*/ 0 h 65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4780" h="652022">
                  <a:moveTo>
                    <a:pt x="0" y="15902"/>
                  </a:moveTo>
                  <a:cubicBezTo>
                    <a:pt x="798443" y="335279"/>
                    <a:pt x="1596887" y="654656"/>
                    <a:pt x="2337684" y="652006"/>
                  </a:cubicBezTo>
                  <a:cubicBezTo>
                    <a:pt x="3078481" y="649356"/>
                    <a:pt x="4444780" y="0"/>
                    <a:pt x="4444780" y="0"/>
                  </a:cubicBezTo>
                  <a:lnTo>
                    <a:pt x="4444780" y="0"/>
                  </a:lnTo>
                </a:path>
              </a:pathLst>
            </a:custGeom>
            <a:ln w="28575"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5137864"/>
            <a:ext cx="580723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"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TOP.ev.add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( el, event, fn 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"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TOP.ev.fire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( el, event</a:t>
            </a:r>
            <a:r>
              <a:rPr lang="en-US" altLang="zh-CN" sz="3200" dirty="0" smtClean="0"/>
              <a:t>, data 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714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</a:t>
            </a:r>
            <a:r>
              <a:rPr lang="zh-CN" altLang="en-US" dirty="0" smtClean="0"/>
              <a:t>组件通讯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10" y="1214422"/>
            <a:ext cx="7715304" cy="5000660"/>
            <a:chOff x="642910" y="1214422"/>
            <a:chExt cx="7715304" cy="5000660"/>
          </a:xfrm>
        </p:grpSpPr>
        <p:sp>
          <p:nvSpPr>
            <p:cNvPr id="15" name="下箭头 14"/>
            <p:cNvSpPr/>
            <p:nvPr/>
          </p:nvSpPr>
          <p:spPr>
            <a:xfrm>
              <a:off x="4788024" y="1587002"/>
              <a:ext cx="214314" cy="2143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16586" y="1214422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对角圆角矩形 20"/>
            <p:cNvSpPr/>
            <p:nvPr/>
          </p:nvSpPr>
          <p:spPr>
            <a:xfrm>
              <a:off x="3929058" y="1790486"/>
              <a:ext cx="1928826" cy="781258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微软雅黑" pitchFamily="34" charset="-122"/>
                  <a:ea typeface="微软雅黑" pitchFamily="34" charset="-122"/>
                </a:rPr>
                <a:t>TOP.ev.fire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触发本帧事件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3857620" y="3714752"/>
              <a:ext cx="2071702" cy="642942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1260" y="38576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客户端帧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14876" y="5857892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786314" y="5929330"/>
              <a:ext cx="214314" cy="21431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角圆角矩形 19"/>
            <p:cNvSpPr/>
            <p:nvPr/>
          </p:nvSpPr>
          <p:spPr>
            <a:xfrm>
              <a:off x="6286512" y="1785926"/>
              <a:ext cx="2071702" cy="51773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通知客户端帧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786314" y="5429264"/>
              <a:ext cx="214314" cy="42862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对角圆角矩形 26"/>
            <p:cNvSpPr/>
            <p:nvPr/>
          </p:nvSpPr>
          <p:spPr>
            <a:xfrm>
              <a:off x="1571604" y="3768520"/>
              <a:ext cx="1785950" cy="51773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遍历组件帧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流程图: 决策 29"/>
            <p:cNvSpPr/>
            <p:nvPr/>
          </p:nvSpPr>
          <p:spPr>
            <a:xfrm>
              <a:off x="1428728" y="2714620"/>
              <a:ext cx="2071702" cy="642942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00232" y="28574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触发帧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对角圆角矩形 31"/>
            <p:cNvSpPr/>
            <p:nvPr/>
          </p:nvSpPr>
          <p:spPr>
            <a:xfrm>
              <a:off x="1571604" y="1785926"/>
              <a:ext cx="1785950" cy="517736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通知组件帧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流程图: 决策 39"/>
            <p:cNvSpPr/>
            <p:nvPr/>
          </p:nvSpPr>
          <p:spPr>
            <a:xfrm>
              <a:off x="3857620" y="4786322"/>
              <a:ext cx="2071702" cy="642942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9124" y="4886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触发帧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4786314" y="4357694"/>
              <a:ext cx="214314" cy="42862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786314" y="2571744"/>
              <a:ext cx="214314" cy="114300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左箭头 45"/>
            <p:cNvSpPr/>
            <p:nvPr/>
          </p:nvSpPr>
          <p:spPr>
            <a:xfrm>
              <a:off x="3357554" y="3929066"/>
              <a:ext cx="500066" cy="21431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上箭头 46"/>
            <p:cNvSpPr/>
            <p:nvPr/>
          </p:nvSpPr>
          <p:spPr>
            <a:xfrm>
              <a:off x="2357422" y="3357562"/>
              <a:ext cx="214314" cy="42862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上箭头 47"/>
            <p:cNvSpPr/>
            <p:nvPr/>
          </p:nvSpPr>
          <p:spPr>
            <a:xfrm>
              <a:off x="2357422" y="2285992"/>
              <a:ext cx="214314" cy="42862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箭头 48"/>
            <p:cNvSpPr/>
            <p:nvPr/>
          </p:nvSpPr>
          <p:spPr>
            <a:xfrm>
              <a:off x="3357554" y="1928802"/>
              <a:ext cx="571504" cy="2143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左箭头 49"/>
            <p:cNvSpPr/>
            <p:nvPr/>
          </p:nvSpPr>
          <p:spPr>
            <a:xfrm>
              <a:off x="5857884" y="1928802"/>
              <a:ext cx="428628" cy="21431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直角上箭头 50"/>
            <p:cNvSpPr/>
            <p:nvPr/>
          </p:nvSpPr>
          <p:spPr>
            <a:xfrm>
              <a:off x="5929322" y="2285992"/>
              <a:ext cx="1428760" cy="2857520"/>
            </a:xfrm>
            <a:prstGeom prst="bentUpArrow">
              <a:avLst>
                <a:gd name="adj1" fmla="val 8048"/>
                <a:gd name="adj2" fmla="val 7881"/>
                <a:gd name="adj3" fmla="val 9095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左箭头 51"/>
            <p:cNvSpPr/>
            <p:nvPr/>
          </p:nvSpPr>
          <p:spPr>
            <a:xfrm>
              <a:off x="1000100" y="2928934"/>
              <a:ext cx="428628" cy="21431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42910" y="2857496"/>
              <a:ext cx="357190" cy="35719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14348" y="2928934"/>
              <a:ext cx="214314" cy="21431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8992" y="36433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0100" y="26431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57950" y="464344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00298" y="23574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29190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9190" y="54292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6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18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装修的本质</a:t>
            </a:r>
            <a:endParaRPr lang="en-US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012942491"/>
              </p:ext>
            </p:extLst>
          </p:nvPr>
        </p:nvGraphicFramePr>
        <p:xfrm>
          <a:off x="883072" y="1384300"/>
          <a:ext cx="8009408" cy="506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16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2.5.1 JS SDK </a:t>
            </a:r>
            <a:r>
              <a:rPr lang="zh-CN" altLang="en-US" dirty="0" smtClean="0"/>
              <a:t>总体结构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9156" y="3143248"/>
            <a:ext cx="2000264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辅助功能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156" y="3857628"/>
            <a:ext cx="2000264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组件通讯</a:t>
            </a:r>
          </a:p>
        </p:txBody>
      </p:sp>
      <p:sp>
        <p:nvSpPr>
          <p:cNvPr id="10" name="矩形 9"/>
          <p:cNvSpPr/>
          <p:nvPr/>
        </p:nvSpPr>
        <p:spPr>
          <a:xfrm>
            <a:off x="1714512" y="4572008"/>
            <a:ext cx="4714908" cy="857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工具方法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512" y="5572140"/>
            <a:ext cx="4714908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endParaRPr lang="zh-CN" altLang="en-US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56" y="3143248"/>
            <a:ext cx="714380" cy="30003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Z:\share\20120621-前端开放实践\128131900723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710" y="1276342"/>
            <a:ext cx="809625" cy="1009650"/>
          </a:xfrm>
          <a:prstGeom prst="rect">
            <a:avLst/>
          </a:prstGeom>
          <a:noFill/>
        </p:spPr>
      </p:pic>
      <p:grpSp>
        <p:nvGrpSpPr>
          <p:cNvPr id="27" name="组合 26"/>
          <p:cNvGrpSpPr/>
          <p:nvPr/>
        </p:nvGrpSpPr>
        <p:grpSpPr>
          <a:xfrm>
            <a:off x="1714512" y="2071678"/>
            <a:ext cx="2571768" cy="2357454"/>
            <a:chOff x="1714512" y="2071678"/>
            <a:chExt cx="2571768" cy="2357454"/>
          </a:xfrm>
        </p:grpSpPr>
        <p:sp>
          <p:nvSpPr>
            <p:cNvPr id="6" name="矩形 5"/>
            <p:cNvSpPr/>
            <p:nvPr/>
          </p:nvSpPr>
          <p:spPr>
            <a:xfrm>
              <a:off x="1714512" y="3143248"/>
              <a:ext cx="2571768" cy="5715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开放的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 ( TOP.api )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14512" y="3857628"/>
              <a:ext cx="2571768" cy="5715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登录授权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TOP.auth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)</a:t>
              </a:r>
              <a:endPara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直角上箭头 13"/>
            <p:cNvSpPr/>
            <p:nvPr/>
          </p:nvSpPr>
          <p:spPr>
            <a:xfrm rot="10800000">
              <a:off x="2857520" y="2071678"/>
              <a:ext cx="357190" cy="107157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00462" y="2071678"/>
            <a:ext cx="2928958" cy="928694"/>
            <a:chOff x="3500462" y="2071678"/>
            <a:chExt cx="2928958" cy="928694"/>
          </a:xfrm>
        </p:grpSpPr>
        <p:sp>
          <p:nvSpPr>
            <p:cNvPr id="5" name="矩形 4"/>
            <p:cNvSpPr/>
            <p:nvPr/>
          </p:nvSpPr>
          <p:spPr>
            <a:xfrm>
              <a:off x="3500462" y="2428868"/>
              <a:ext cx="2928958" cy="5715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组件 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 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TOP.ui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 )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直角上箭头 14"/>
            <p:cNvSpPr/>
            <p:nvPr/>
          </p:nvSpPr>
          <p:spPr>
            <a:xfrm rot="10800000" flipH="1">
              <a:off x="4000528" y="2071678"/>
              <a:ext cx="928694" cy="35719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7215238" y="1714488"/>
            <a:ext cx="1071538" cy="571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5238" y="2428868"/>
            <a:ext cx="1071538" cy="571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购物车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15238" y="3143248"/>
            <a:ext cx="1071538" cy="571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stCxn id="5" idx="3"/>
            <a:endCxn id="16" idx="1"/>
          </p:cNvCxnSpPr>
          <p:nvPr/>
        </p:nvCxnSpPr>
        <p:spPr>
          <a:xfrm flipV="1">
            <a:off x="6429420" y="2000240"/>
            <a:ext cx="785818" cy="714380"/>
          </a:xfrm>
          <a:prstGeom prst="straightConnector1">
            <a:avLst/>
          </a:prstGeom>
          <a:ln w="57150">
            <a:prstDash val="sys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6500858" y="2714620"/>
            <a:ext cx="714380" cy="1588"/>
          </a:xfrm>
          <a:prstGeom prst="straightConnector1">
            <a:avLst/>
          </a:prstGeom>
          <a:ln w="57150">
            <a:prstDash val="sys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8" idx="1"/>
          </p:cNvCxnSpPr>
          <p:nvPr/>
        </p:nvCxnSpPr>
        <p:spPr>
          <a:xfrm>
            <a:off x="6429420" y="2714620"/>
            <a:ext cx="785818" cy="714380"/>
          </a:xfrm>
          <a:prstGeom prst="straightConnector1">
            <a:avLst/>
          </a:prstGeom>
          <a:ln w="57150">
            <a:prstDash val="sys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6" grpId="0" uiExpand="1" build="allAtOnce" animBg="1"/>
      <p:bldP spid="17" grpId="0" uiExpand="1" build="allAtOnce" animBg="1"/>
      <p:bldP spid="18" grpId="0" uiExpan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2.5.2 </a:t>
            </a:r>
            <a:r>
              <a:rPr lang="zh-CN" altLang="en-US" dirty="0" smtClean="0"/>
              <a:t>除此之外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r>
              <a:rPr lang="zh-CN" altLang="en-US" dirty="0" smtClean="0"/>
              <a:t>自动更新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zh-CN" altLang="en-US" dirty="0" smtClean="0"/>
              <a:t>安全传输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53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/>
              <a:t> 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 </a:t>
            </a:r>
            <a:r>
              <a:rPr lang="en-US" altLang="zh-CN" dirty="0" smtClean="0"/>
              <a:t>JS SDK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85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solidFill>
                  <a:schemeClr val="accent3"/>
                </a:solidFill>
              </a:rPr>
              <a:t>完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en-US" altLang="zh-CN" sz="8000" dirty="0" smtClean="0"/>
              <a:t>Q&amp;A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0764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店铺装修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3655872" cy="3312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916832"/>
            <a:ext cx="3536936" cy="3312368"/>
          </a:xfrm>
          <a:prstGeom prst="rect">
            <a:avLst/>
          </a:prstGeom>
        </p:spPr>
      </p:pic>
      <p:pic>
        <p:nvPicPr>
          <p:cNvPr id="8" name="Picture 7" descr="首页-上海黑莓总站.-- 淘宝网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1"/>
            <a:ext cx="3744416" cy="3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装修的本质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52392710"/>
              </p:ext>
            </p:extLst>
          </p:nvPr>
        </p:nvGraphicFramePr>
        <p:xfrm>
          <a:off x="686472" y="1444942"/>
          <a:ext cx="7629944" cy="44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53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开放装修的历程：第一阶段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67544" y="1772816"/>
            <a:ext cx="4752528" cy="47525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/>
          <p:cNvSpPr>
            <a:spLocks noChangeAspect="1"/>
          </p:cNvSpPr>
          <p:nvPr/>
        </p:nvSpPr>
        <p:spPr>
          <a:xfrm>
            <a:off x="1456660" y="2699582"/>
            <a:ext cx="2828261" cy="282826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traight Connector 6"/>
          <p:cNvSpPr/>
          <p:nvPr/>
        </p:nvSpPr>
        <p:spPr>
          <a:xfrm rot="5400000">
            <a:off x="2629585" y="1906647"/>
            <a:ext cx="2613088" cy="2057394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7"/>
          <p:cNvSpPr/>
          <p:nvPr/>
        </p:nvSpPr>
        <p:spPr>
          <a:xfrm>
            <a:off x="4952490" y="1628800"/>
            <a:ext cx="915654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8"/>
          <p:cNvGrpSpPr/>
          <p:nvPr/>
        </p:nvGrpSpPr>
        <p:grpSpPr>
          <a:xfrm>
            <a:off x="5710588" y="663965"/>
            <a:ext cx="3253900" cy="1569630"/>
            <a:chOff x="4228990" y="28475"/>
            <a:chExt cx="3253900" cy="1569630"/>
          </a:xfrm>
        </p:grpSpPr>
        <p:sp>
          <p:nvSpPr>
            <p:cNvPr id="10" name="Rectangle 9"/>
            <p:cNvSpPr/>
            <p:nvPr/>
          </p:nvSpPr>
          <p:spPr>
            <a:xfrm>
              <a:off x="4733046" y="28475"/>
              <a:ext cx="2749844" cy="1108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28990" y="489254"/>
              <a:ext cx="2749844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淘宝（平台）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Straight Connector 11"/>
          <p:cNvSpPr/>
          <p:nvPr/>
        </p:nvSpPr>
        <p:spPr>
          <a:xfrm rot="5400000">
            <a:off x="4157172" y="4555524"/>
            <a:ext cx="1460960" cy="108012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12"/>
          <p:cNvSpPr/>
          <p:nvPr/>
        </p:nvSpPr>
        <p:spPr>
          <a:xfrm>
            <a:off x="5427712" y="4365104"/>
            <a:ext cx="475222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13"/>
          <p:cNvGrpSpPr/>
          <p:nvPr/>
        </p:nvGrpSpPr>
        <p:grpSpPr>
          <a:xfrm>
            <a:off x="5650783" y="3789040"/>
            <a:ext cx="2801265" cy="1152128"/>
            <a:chOff x="4769040" y="2188717"/>
            <a:chExt cx="2801265" cy="1152128"/>
          </a:xfrm>
        </p:grpSpPr>
        <p:sp>
          <p:nvSpPr>
            <p:cNvPr id="15" name="Rectangle 14"/>
            <p:cNvSpPr/>
            <p:nvPr/>
          </p:nvSpPr>
          <p:spPr>
            <a:xfrm>
              <a:off x="4769040" y="2188717"/>
              <a:ext cx="2729257" cy="1108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841048" y="2231994"/>
              <a:ext cx="2729257" cy="1108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45720" rIns="4572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卖家（数据）</a:t>
              </a:r>
              <a:endParaRPr 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41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149080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数据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店铺装修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21444298"/>
              </p:ext>
            </p:extLst>
          </p:nvPr>
        </p:nvGraphicFramePr>
        <p:xfrm>
          <a:off x="4644008" y="2477120"/>
          <a:ext cx="3672408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9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沉鱼的风格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2627</TotalTime>
  <Words>1150</Words>
  <Application>Microsoft Office PowerPoint</Application>
  <PresentationFormat>全屏显示(4:3)</PresentationFormat>
  <Paragraphs>310</Paragraphs>
  <Slides>54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沉鱼的风格</vt:lpstr>
      <vt:lpstr>淘宝开放产品前端实践</vt:lpstr>
      <vt:lpstr>1. 店铺装修</vt:lpstr>
      <vt:lpstr>关于作者</vt:lpstr>
      <vt:lpstr>1.1 概要</vt:lpstr>
      <vt:lpstr>装修的本质</vt:lpstr>
      <vt:lpstr>店铺装修</vt:lpstr>
      <vt:lpstr>装修的本质</vt:lpstr>
      <vt:lpstr>开放装修的历程：第一阶段</vt:lpstr>
      <vt:lpstr>1.2 数据</vt:lpstr>
      <vt:lpstr>数据的形式</vt:lpstr>
      <vt:lpstr>数据的编辑方式</vt:lpstr>
      <vt:lpstr>数据的编辑方式</vt:lpstr>
      <vt:lpstr>开放装修的历程：第二阶段</vt:lpstr>
      <vt:lpstr>1.3 展现</vt:lpstr>
      <vt:lpstr>隔离与安全</vt:lpstr>
      <vt:lpstr>隔离与安全</vt:lpstr>
      <vt:lpstr>隔离与安全</vt:lpstr>
      <vt:lpstr>隔离与安全</vt:lpstr>
      <vt:lpstr>隔离与安全</vt:lpstr>
      <vt:lpstr>隔离与安全</vt:lpstr>
      <vt:lpstr>开放装修的历程：第三阶段</vt:lpstr>
      <vt:lpstr>1.4 行为</vt:lpstr>
      <vt:lpstr>初现端倪的JS开放</vt:lpstr>
      <vt:lpstr>店铺开放JS</vt:lpstr>
      <vt:lpstr>店铺开放JS</vt:lpstr>
      <vt:lpstr>不久的未来</vt:lpstr>
      <vt:lpstr>1.5 小结</vt:lpstr>
      <vt:lpstr>2 开放平台 JS SDK</vt:lpstr>
      <vt:lpstr>关于作者</vt:lpstr>
      <vt:lpstr>2.1 概要</vt:lpstr>
      <vt:lpstr>2.1.1 传统的业务模型</vt:lpstr>
      <vt:lpstr>2.1.2 开放的业务模型</vt:lpstr>
      <vt:lpstr>2.1.3 开放的动力</vt:lpstr>
      <vt:lpstr>2.1.4 关键的问题</vt:lpstr>
      <vt:lpstr>2.2 安全</vt:lpstr>
      <vt:lpstr>2.2.1 实施步骤</vt:lpstr>
      <vt:lpstr>2.2.2 Oauth2 授权模型</vt:lpstr>
      <vt:lpstr>2.2.3 签名</vt:lpstr>
      <vt:lpstr>2.2.4 免签名</vt:lpstr>
      <vt:lpstr>2.3 数据</vt:lpstr>
      <vt:lpstr>2.3.1 API 调用</vt:lpstr>
      <vt:lpstr>2.3.2 API 集成授权</vt:lpstr>
      <vt:lpstr>2.4 展现</vt:lpstr>
      <vt:lpstr>2.4.1 组件分类</vt:lpstr>
      <vt:lpstr>2.4.1 组件分类</vt:lpstr>
      <vt:lpstr>2.4.2 代码隔离</vt:lpstr>
      <vt:lpstr>2.4.3 组件通讯</vt:lpstr>
      <vt:lpstr>2.4.3 组件通讯</vt:lpstr>
      <vt:lpstr>2.5 小结</vt:lpstr>
      <vt:lpstr>2.5.1 JS SDK 总体结构</vt:lpstr>
      <vt:lpstr>2.5.2 除此之外</vt:lpstr>
      <vt:lpstr>2.6 参考资料</vt:lpstr>
      <vt:lpstr>PowerPoint 演示文稿</vt:lpstr>
      <vt:lpstr>完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fool2fish</cp:lastModifiedBy>
  <cp:revision>484</cp:revision>
  <dcterms:modified xsi:type="dcterms:W3CDTF">2012-07-02T07:04:29Z</dcterms:modified>
</cp:coreProperties>
</file>