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7" r:id="rId2"/>
    <p:sldId id="684" r:id="rId3"/>
    <p:sldId id="682" r:id="rId4"/>
    <p:sldId id="260" r:id="rId5"/>
    <p:sldId id="675" r:id="rId6"/>
    <p:sldId id="285" r:id="rId7"/>
    <p:sldId id="276" r:id="rId8"/>
    <p:sldId id="680" r:id="rId9"/>
    <p:sldId id="282" r:id="rId10"/>
    <p:sldId id="277"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a:srgbClr val="2BB673"/>
    <a:srgbClr val="333333"/>
    <a:srgbClr val="EBEBEC"/>
    <a:srgbClr val="ACAAA8"/>
    <a:srgbClr val="44C7F4"/>
    <a:srgbClr val="75B141"/>
    <a:srgbClr val="29555C"/>
    <a:srgbClr val="405665"/>
    <a:srgbClr val="F16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9" autoAdjust="0"/>
    <p:restoredTop sz="80847" autoAdjust="0"/>
  </p:normalViewPr>
  <p:slideViewPr>
    <p:cSldViewPr snapToGrid="0" showGuides="1">
      <p:cViewPr varScale="1">
        <p:scale>
          <a:sx n="65" d="100"/>
          <a:sy n="65" d="100"/>
        </p:scale>
        <p:origin x="1234" y="67"/>
      </p:cViewPr>
      <p:guideLst>
        <p:guide orient="horz" pos="2160"/>
        <p:guide pos="3869"/>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4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9142"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宋体" panose="02010600030101010101" pitchFamily="2" charset="-122"/>
                <a:cs typeface="+mn-cs"/>
              </a:rPr>
              <a:t>2022/1/18</a:t>
            </a:fld>
            <a:endParaRPr lang="zh-CN" altLang="en-US" strike="noStrike" noProof="1"/>
          </a:p>
        </p:txBody>
      </p:sp>
      <p:sp>
        <p:nvSpPr>
          <p:cNvPr id="1049143"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9144"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宋体" panose="02010600030101010101" pitchFamily="2" charset="-122"/>
                <a:cs typeface="+mn-cs"/>
              </a:rPr>
              <a:t>‹N°›</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13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104913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104913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13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1049139"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1049140"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Arial" panose="020B0604020202020204" pitchFamily="34" charset="0"/>
                <a:cs typeface="+mn-cs"/>
              </a:rPr>
              <a:t>‹N°›</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noTextEdit="1"/>
          </p:cNvSpPr>
          <p:nvPr>
            <p:ph type="sldImg"/>
          </p:nvPr>
        </p:nvSpPr>
        <p:spPr>
          <a:ln>
            <a:solidFill>
              <a:srgbClr val="000000"/>
            </a:solidFill>
            <a:miter/>
          </a:ln>
        </p:spPr>
      </p:sp>
      <p:sp>
        <p:nvSpPr>
          <p:cNvPr id="104859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noTextEdit="1"/>
          </p:cNvSpPr>
          <p:nvPr>
            <p:ph type="sldImg"/>
          </p:nvPr>
        </p:nvSpPr>
        <p:spPr>
          <a:ln>
            <a:solidFill>
              <a:srgbClr val="000000"/>
            </a:solidFill>
            <a:miter/>
          </a:ln>
        </p:spPr>
      </p:sp>
      <p:sp>
        <p:nvSpPr>
          <p:cNvPr id="104859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59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52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幻灯片图像占位符 1"/>
          <p:cNvSpPr>
            <a:spLocks noGrp="1" noRot="1" noChangeAspect="1" noTextEdit="1"/>
          </p:cNvSpPr>
          <p:nvPr>
            <p:ph type="sldImg"/>
          </p:nvPr>
        </p:nvSpPr>
        <p:spPr>
          <a:ln>
            <a:solidFill>
              <a:srgbClr val="000000"/>
            </a:solidFill>
            <a:miter/>
          </a:ln>
        </p:spPr>
      </p:sp>
      <p:sp>
        <p:nvSpPr>
          <p:cNvPr id="1048675"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676"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3</a:t>
            </a:fld>
            <a:endParaRPr lang="zh-CN" altLang="en-US" sz="1200" dirty="0"/>
          </a:p>
        </p:txBody>
      </p:sp>
    </p:spTree>
    <p:extLst>
      <p:ext uri="{BB962C8B-B14F-4D97-AF65-F5344CB8AC3E}">
        <p14:creationId xmlns:p14="http://schemas.microsoft.com/office/powerpoint/2010/main" val="19450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幻灯片图像占位符 1"/>
          <p:cNvSpPr>
            <a:spLocks noGrp="1" noRot="1" noChangeAspect="1" noTextEdit="1"/>
          </p:cNvSpPr>
          <p:nvPr>
            <p:ph type="sldImg"/>
          </p:nvPr>
        </p:nvSpPr>
        <p:spPr>
          <a:ln>
            <a:solidFill>
              <a:srgbClr val="000000"/>
            </a:solidFill>
            <a:miter/>
          </a:ln>
        </p:spPr>
      </p:sp>
      <p:sp>
        <p:nvSpPr>
          <p:cNvPr id="1048665"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666"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幻灯片图像占位符 1"/>
          <p:cNvSpPr>
            <a:spLocks noGrp="1" noRot="1" noChangeAspect="1" noTextEdit="1"/>
          </p:cNvSpPr>
          <p:nvPr>
            <p:ph type="sldImg"/>
          </p:nvPr>
        </p:nvSpPr>
        <p:spPr>
          <a:ln>
            <a:solidFill>
              <a:srgbClr val="000000"/>
            </a:solidFill>
            <a:miter/>
          </a:ln>
        </p:spPr>
      </p:sp>
      <p:sp>
        <p:nvSpPr>
          <p:cNvPr id="1048675"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676"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6</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noTextEdit="1"/>
          </p:cNvSpPr>
          <p:nvPr>
            <p:ph type="sldImg"/>
          </p:nvPr>
        </p:nvSpPr>
        <p:spPr>
          <a:ln>
            <a:solidFill>
              <a:srgbClr val="000000"/>
            </a:solidFill>
            <a:miter/>
          </a:ln>
        </p:spPr>
      </p:sp>
      <p:sp>
        <p:nvSpPr>
          <p:cNvPr id="104902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902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幻灯片图像占位符 1"/>
          <p:cNvSpPr>
            <a:spLocks noGrp="1" noRot="1" noChangeAspect="1" noTextEdit="1"/>
          </p:cNvSpPr>
          <p:nvPr>
            <p:ph type="sldImg"/>
          </p:nvPr>
        </p:nvSpPr>
        <p:spPr>
          <a:ln>
            <a:solidFill>
              <a:srgbClr val="000000"/>
            </a:solidFill>
            <a:miter/>
          </a:ln>
        </p:spPr>
      </p:sp>
      <p:sp>
        <p:nvSpPr>
          <p:cNvPr id="1048809"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810"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幻灯片图像占位符 1"/>
          <p:cNvSpPr>
            <a:spLocks noGrp="1" noRot="1" noChangeAspect="1" noTextEdit="1"/>
          </p:cNvSpPr>
          <p:nvPr>
            <p:ph type="sldImg"/>
          </p:nvPr>
        </p:nvSpPr>
        <p:spPr>
          <a:ln>
            <a:solidFill>
              <a:srgbClr val="000000"/>
            </a:solidFill>
            <a:miter/>
          </a:ln>
        </p:spPr>
      </p:sp>
      <p:sp>
        <p:nvSpPr>
          <p:cNvPr id="104869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04869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t>9</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02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104902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104902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2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2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102" name="标题 1"/>
          <p:cNvSpPr>
            <a:spLocks noGrp="1"/>
          </p:cNvSpPr>
          <p:nvPr>
            <p:ph type="title"/>
          </p:nvPr>
        </p:nvSpPr>
        <p:spPr/>
        <p:txBody>
          <a:bodyPr/>
          <a:lstStyle/>
          <a:p>
            <a:pPr fontAlgn="base"/>
            <a:r>
              <a:rPr lang="zh-CN" altLang="en-US" strike="noStrike" noProof="1"/>
              <a:t>单击此处编辑母版标题样式</a:t>
            </a:r>
          </a:p>
        </p:txBody>
      </p:sp>
      <p:sp>
        <p:nvSpPr>
          <p:cNvPr id="104910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0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0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0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091"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1049092"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093"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94"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95"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3" name="标题 1"/>
          <p:cNvSpPr>
            <a:spLocks noGrp="1"/>
          </p:cNvSpPr>
          <p:nvPr>
            <p:ph type="title"/>
          </p:nvPr>
        </p:nvSpPr>
        <p:spPr/>
        <p:txBody>
          <a:bodyPr/>
          <a:lstStyle/>
          <a:p>
            <a:pPr fontAlgn="base"/>
            <a:r>
              <a:rPr lang="zh-CN" altLang="en-US" strike="noStrike" noProof="1"/>
              <a:t>单击此处编辑母版标题样式</a:t>
            </a:r>
          </a:p>
        </p:txBody>
      </p:sp>
      <p:sp>
        <p:nvSpPr>
          <p:cNvPr id="1048604"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8605"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06"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07"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107"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104910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1049109"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10"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11"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112" name="标题 1"/>
          <p:cNvSpPr>
            <a:spLocks noGrp="1"/>
          </p:cNvSpPr>
          <p:nvPr>
            <p:ph type="title"/>
          </p:nvPr>
        </p:nvSpPr>
        <p:spPr/>
        <p:txBody>
          <a:bodyPr/>
          <a:lstStyle/>
          <a:p>
            <a:pPr fontAlgn="base"/>
            <a:r>
              <a:rPr lang="zh-CN" altLang="en-US" strike="noStrike" noProof="1"/>
              <a:t>单击此处编辑母版标题样式</a:t>
            </a:r>
          </a:p>
        </p:txBody>
      </p:sp>
      <p:sp>
        <p:nvSpPr>
          <p:cNvPr id="104911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1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1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1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1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18"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104911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1049120"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2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1049122"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23"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24"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25"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087" name="标题 1"/>
          <p:cNvSpPr>
            <a:spLocks noGrp="1"/>
          </p:cNvSpPr>
          <p:nvPr>
            <p:ph type="title"/>
          </p:nvPr>
        </p:nvSpPr>
        <p:spPr/>
        <p:txBody>
          <a:bodyPr/>
          <a:lstStyle/>
          <a:p>
            <a:pPr fontAlgn="base"/>
            <a:r>
              <a:rPr lang="zh-CN" altLang="en-US" strike="noStrike" noProof="1"/>
              <a:t>单击此处编辑母版标题样式</a:t>
            </a:r>
          </a:p>
        </p:txBody>
      </p:sp>
      <p:sp>
        <p:nvSpPr>
          <p:cNvPr id="1049088"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89"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090"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126"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27"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28"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129"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104913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4913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049132"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33"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34"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096"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1049097"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09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049099"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00"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101"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8"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48599"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4860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104860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1048602"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Arial" panose="020B0604020202020204" pitchFamily="34" charset="0"/>
                <a:cs typeface="+mn-cs"/>
              </a:rPr>
              <a:t>‹N°›</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Arial" panose="020B0604020202020204" pitchFamily="34" charset="0"/>
          <a:ea typeface="Arial" panose="020B0604020202020204" pitchFamily="34"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任意多边形 20"/>
          <p:cNvSpPr/>
          <p:nvPr/>
        </p:nvSpPr>
        <p:spPr>
          <a:xfrm>
            <a:off x="3971925" y="0"/>
            <a:ext cx="4248150" cy="2124075"/>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587" name="任意多边形 22"/>
          <p:cNvSpPr/>
          <p:nvPr/>
        </p:nvSpPr>
        <p:spPr>
          <a:xfrm>
            <a:off x="3884613" y="-68262"/>
            <a:ext cx="4422775" cy="2260600"/>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noFill/>
          <a:ln>
            <a:solidFill>
              <a:srgbClr val="40566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88" name="文本框 27"/>
          <p:cNvSpPr txBox="1"/>
          <p:nvPr/>
        </p:nvSpPr>
        <p:spPr>
          <a:xfrm>
            <a:off x="1682750" y="2966085"/>
            <a:ext cx="8670290" cy="1077218"/>
          </a:xfrm>
          <a:prstGeom prst="rect">
            <a:avLst/>
          </a:prstGeom>
          <a:noFill/>
          <a:ln w="9525">
            <a:noFill/>
          </a:ln>
        </p:spPr>
        <p:txBody>
          <a:bodyPr wrap="square" anchor="t">
            <a:spAutoFit/>
          </a:bodyPr>
          <a:lstStyle/>
          <a:p>
            <a:pPr algn="ctr" defTabSz="914400"/>
            <a:r>
              <a:rPr lang="en-US" altLang="zh-CN" sz="3200" b="1" dirty="0">
                <a:solidFill>
                  <a:srgbClr val="262626"/>
                </a:solidFill>
                <a:latin typeface="Arial" panose="020B0604020202020204" pitchFamily="34" charset="0"/>
                <a:ea typeface="Arial" panose="020B0604020202020204" pitchFamily="34" charset="0"/>
              </a:rPr>
              <a:t> WEB DEVELOPMENT FUNDAMENTALS PROJECT </a:t>
            </a:r>
          </a:p>
        </p:txBody>
      </p:sp>
      <p:grpSp>
        <p:nvGrpSpPr>
          <p:cNvPr id="28" name="组合 7"/>
          <p:cNvGrpSpPr/>
          <p:nvPr/>
        </p:nvGrpSpPr>
        <p:grpSpPr>
          <a:xfrm>
            <a:off x="0" y="5514766"/>
            <a:ext cx="12192000" cy="1360487"/>
            <a:chOff x="0" y="5428343"/>
            <a:chExt cx="12192000" cy="1429658"/>
          </a:xfrm>
        </p:grpSpPr>
        <p:sp>
          <p:nvSpPr>
            <p:cNvPr id="1048589" name="等腰三角形 6"/>
            <p:cNvSpPr/>
            <p:nvPr/>
          </p:nvSpPr>
          <p:spPr>
            <a:xfrm>
              <a:off x="0" y="5428343"/>
              <a:ext cx="6908800" cy="1429658"/>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Lst>
              <a:ahLst/>
              <a:cxnLst>
                <a:cxn ang="0">
                  <a:pos x="connsiteX0-1" y="connsiteY0-2"/>
                </a:cxn>
                <a:cxn ang="0">
                  <a:pos x="connsiteX1-3" y="connsiteY1-4"/>
                </a:cxn>
                <a:cxn ang="0">
                  <a:pos x="connsiteX2-5" y="connsiteY2-6"/>
                </a:cxn>
                <a:cxn ang="0">
                  <a:pos x="connsiteX3-7" y="connsiteY3-8"/>
                </a:cxn>
              </a:cxnLst>
              <a:rect l="l" t="t" r="r" b="b"/>
              <a:pathLst>
                <a:path w="6908800" h="1429658">
                  <a:moveTo>
                    <a:pt x="0" y="1429658"/>
                  </a:moveTo>
                  <a:lnTo>
                    <a:pt x="1988457" y="0"/>
                  </a:lnTo>
                  <a:lnTo>
                    <a:pt x="6908800" y="1429658"/>
                  </a:lnTo>
                  <a:lnTo>
                    <a:pt x="0" y="14296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590" name="等腰三角形 6"/>
            <p:cNvSpPr/>
            <p:nvPr/>
          </p:nvSpPr>
          <p:spPr>
            <a:xfrm>
              <a:off x="2641600" y="5646878"/>
              <a:ext cx="6908800" cy="1211123"/>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182916 h 1182916"/>
                <a:gd name="connsiteX1-11" fmla="*/ 2264229 w 6908800"/>
                <a:gd name="connsiteY1-12" fmla="*/ 0 h 1182916"/>
                <a:gd name="connsiteX2-13" fmla="*/ 6908800 w 6908800"/>
                <a:gd name="connsiteY2-14" fmla="*/ 1182916 h 1182916"/>
                <a:gd name="connsiteX3-15" fmla="*/ 0 w 6908800"/>
                <a:gd name="connsiteY3-16" fmla="*/ 1182916 h 1182916"/>
                <a:gd name="connsiteX0-17" fmla="*/ 0 w 6908800"/>
                <a:gd name="connsiteY0-18" fmla="*/ 1211944 h 1211944"/>
                <a:gd name="connsiteX1-19" fmla="*/ 3701144 w 6908800"/>
                <a:gd name="connsiteY1-20" fmla="*/ 0 h 1211944"/>
                <a:gd name="connsiteX2-21" fmla="*/ 6908800 w 6908800"/>
                <a:gd name="connsiteY2-22" fmla="*/ 1211944 h 1211944"/>
                <a:gd name="connsiteX3-23" fmla="*/ 0 w 6908800"/>
                <a:gd name="connsiteY3-24" fmla="*/ 1211944 h 1211944"/>
              </a:gdLst>
              <a:ahLst/>
              <a:cxnLst>
                <a:cxn ang="0">
                  <a:pos x="connsiteX0-1" y="connsiteY0-2"/>
                </a:cxn>
                <a:cxn ang="0">
                  <a:pos x="connsiteX1-3" y="connsiteY1-4"/>
                </a:cxn>
                <a:cxn ang="0">
                  <a:pos x="connsiteX2-5" y="connsiteY2-6"/>
                </a:cxn>
                <a:cxn ang="0">
                  <a:pos x="connsiteX3-7" y="connsiteY3-8"/>
                </a:cxn>
              </a:cxnLst>
              <a:rect l="l" t="t" r="r" b="b"/>
              <a:pathLst>
                <a:path w="6908800" h="1211944">
                  <a:moveTo>
                    <a:pt x="0" y="1211944"/>
                  </a:moveTo>
                  <a:lnTo>
                    <a:pt x="3701144" y="0"/>
                  </a:lnTo>
                  <a:lnTo>
                    <a:pt x="6908800" y="1211944"/>
                  </a:lnTo>
                  <a:lnTo>
                    <a:pt x="0" y="1211944"/>
                  </a:lnTo>
                  <a:close/>
                </a:path>
              </a:pathLst>
            </a:cu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1" name="等腰三角形 6"/>
            <p:cNvSpPr/>
            <p:nvPr/>
          </p:nvSpPr>
          <p:spPr>
            <a:xfrm>
              <a:off x="7010400" y="5631865"/>
              <a:ext cx="5181600" cy="1226136"/>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 name="connsiteX0-17" fmla="*/ 0 w 6908800"/>
                <a:gd name="connsiteY0-18" fmla="*/ 1226458 h 1226458"/>
                <a:gd name="connsiteX1-19" fmla="*/ 4813905 w 6908800"/>
                <a:gd name="connsiteY1-20" fmla="*/ 0 h 1226458"/>
                <a:gd name="connsiteX2-21" fmla="*/ 6908800 w 6908800"/>
                <a:gd name="connsiteY2-22" fmla="*/ 1226458 h 1226458"/>
                <a:gd name="connsiteX3-23" fmla="*/ 0 w 6908800"/>
                <a:gd name="connsiteY3-24" fmla="*/ 1226458 h 1226458"/>
              </a:gdLst>
              <a:ahLst/>
              <a:cxnLst>
                <a:cxn ang="0">
                  <a:pos x="connsiteX0-1" y="connsiteY0-2"/>
                </a:cxn>
                <a:cxn ang="0">
                  <a:pos x="connsiteX1-3" y="connsiteY1-4"/>
                </a:cxn>
                <a:cxn ang="0">
                  <a:pos x="connsiteX2-5" y="connsiteY2-6"/>
                </a:cxn>
                <a:cxn ang="0">
                  <a:pos x="connsiteX3-7" y="connsiteY3-8"/>
                </a:cxn>
              </a:cxnLst>
              <a:rect l="l" t="t" r="r" b="b"/>
              <a:pathLst>
                <a:path w="6908800" h="1226458">
                  <a:moveTo>
                    <a:pt x="0" y="1226458"/>
                  </a:moveTo>
                  <a:lnTo>
                    <a:pt x="4813905" y="0"/>
                  </a:lnTo>
                  <a:lnTo>
                    <a:pt x="6908800" y="1226458"/>
                  </a:lnTo>
                  <a:lnTo>
                    <a:pt x="0" y="12264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048592" name="Freeform 110"/>
          <p:cNvSpPr>
            <a:spLocks noChangeArrowheads="1"/>
          </p:cNvSpPr>
          <p:nvPr/>
        </p:nvSpPr>
        <p:spPr bwMode="auto">
          <a:xfrm>
            <a:off x="5334000" y="433388"/>
            <a:ext cx="1368425" cy="1108075"/>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p:spPr>
        <p:txBody>
          <a:bodyPr wrap="none" anchor="ctr"/>
          <a:lstStyle/>
          <a:p>
            <a:pPr marL="0" marR="0" lvl="0" indent="0" algn="l" defTabSz="534670" rtl="0" eaLnBrk="1" fontAlgn="auto" latinLnBrk="0" hangingPunct="1">
              <a:lnSpc>
                <a:spcPct val="100000"/>
              </a:lnSpc>
              <a:spcBef>
                <a:spcPts val="0"/>
              </a:spcBef>
              <a:spcAft>
                <a:spcPts val="0"/>
              </a:spcAft>
              <a:buClrTx/>
              <a:buSzTx/>
              <a:buFontTx/>
              <a:buNone/>
            </a:pPr>
            <a:endParaRPr kumimoji="0" lang="en-US" sz="2105"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048593" name="文本框 8"/>
          <p:cNvSpPr txBox="1"/>
          <p:nvPr/>
        </p:nvSpPr>
        <p:spPr>
          <a:xfrm>
            <a:off x="0" y="5264332"/>
            <a:ext cx="3208286" cy="307777"/>
          </a:xfrm>
          <a:prstGeom prst="rect">
            <a:avLst/>
          </a:prstGeom>
          <a:noFill/>
          <a:ln w="9525">
            <a:solidFill>
              <a:schemeClr val="accent6">
                <a:lumMod val="40000"/>
                <a:lumOff val="60000"/>
              </a:schemeClr>
            </a:solidFill>
          </a:ln>
        </p:spPr>
        <p:txBody>
          <a:bodyPr wrap="square" anchor="t">
            <a:spAutoFit/>
          </a:bodyPr>
          <a:lstStyle/>
          <a:p>
            <a:pPr algn="dist"/>
            <a:r>
              <a:rPr lang="en-US" altLang="zh-CN" sz="1400" b="1" dirty="0">
                <a:latin typeface="Arial" panose="020B0604020202020204" pitchFamily="34" charset="0"/>
                <a:ea typeface="Arial" panose="020B0604020202020204" pitchFamily="34" charset="0"/>
              </a:rPr>
              <a:t>PRESENTED BY </a:t>
            </a:r>
          </a:p>
        </p:txBody>
      </p:sp>
      <p:sp>
        <p:nvSpPr>
          <p:cNvPr id="12" name="文本框 9">
            <a:extLst>
              <a:ext uri="{FF2B5EF4-FFF2-40B4-BE49-F238E27FC236}">
                <a16:creationId xmlns:a16="http://schemas.microsoft.com/office/drawing/2014/main" id="{DDEC2639-5E42-472D-9330-3427510DCD99}"/>
              </a:ext>
            </a:extLst>
          </p:cNvPr>
          <p:cNvSpPr txBox="1"/>
          <p:nvPr/>
        </p:nvSpPr>
        <p:spPr>
          <a:xfrm>
            <a:off x="4871152" y="6331743"/>
            <a:ext cx="2541771" cy="307777"/>
          </a:xfrm>
          <a:prstGeom prst="rect">
            <a:avLst/>
          </a:prstGeom>
          <a:noFill/>
          <a:ln w="9525">
            <a:noFill/>
          </a:ln>
        </p:spPr>
        <p:txBody>
          <a:bodyPr wrap="square" anchor="t">
            <a:spAutoFit/>
          </a:bodyPr>
          <a:lstStyle/>
          <a:p>
            <a:pPr algn="dist"/>
            <a:r>
              <a:rPr lang="en-US" altLang="zh-CN" sz="1400" dirty="0">
                <a:solidFill>
                  <a:schemeClr val="bg1"/>
                </a:solidFill>
                <a:latin typeface="Arial" panose="020B0604020202020204" pitchFamily="34" charset="0"/>
                <a:ea typeface="Arial" panose="020B0604020202020204" pitchFamily="34" charset="0"/>
              </a:rPr>
              <a:t>MOFFO LONLA CEDRIC</a:t>
            </a:r>
          </a:p>
        </p:txBody>
      </p:sp>
      <p:sp>
        <p:nvSpPr>
          <p:cNvPr id="2" name="Espace réservé du numéro de diapositive 1">
            <a:extLst>
              <a:ext uri="{FF2B5EF4-FFF2-40B4-BE49-F238E27FC236}">
                <a16:creationId xmlns:a16="http://schemas.microsoft.com/office/drawing/2014/main" id="{841D11AD-E414-4D1E-A199-787AB73D5E3B}"/>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1</a:t>
            </a:fld>
            <a:endParaRPr lang="zh-CN" altLang="en-US" strike="noStrike" noProof="1">
              <a:latin typeface="Arial" panose="020B0604020202020204" pitchFamily="34" charset="0"/>
            </a:endParaRPr>
          </a:p>
        </p:txBody>
      </p:sp>
      <p:pic>
        <p:nvPicPr>
          <p:cNvPr id="4" name="Image 3">
            <a:extLst>
              <a:ext uri="{FF2B5EF4-FFF2-40B4-BE49-F238E27FC236}">
                <a16:creationId xmlns:a16="http://schemas.microsoft.com/office/drawing/2014/main" id="{3BB651C4-9571-4C2C-AB01-60EEDB760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738" y="0"/>
            <a:ext cx="1682262" cy="16822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8592"/>
                                        </p:tgtEl>
                                        <p:attrNameLst>
                                          <p:attrName>style.visibility</p:attrName>
                                        </p:attrNameLst>
                                      </p:cBhvr>
                                      <p:to>
                                        <p:strVal val="visible"/>
                                      </p:to>
                                    </p:set>
                                    <p:animEffect transition="in" filter="fade">
                                      <p:cBhvr>
                                        <p:cTn id="7" dur="500"/>
                                        <p:tgtEl>
                                          <p:spTgt spid="104859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iterate type="lt">
                                    <p:tmPct val="10000"/>
                                  </p:iterate>
                                  <p:childTnLst>
                                    <p:set>
                                      <p:cBhvr>
                                        <p:cTn id="11" dur="1" fill="hold">
                                          <p:stCondLst>
                                            <p:cond delay="0"/>
                                          </p:stCondLst>
                                        </p:cTn>
                                        <p:tgtEl>
                                          <p:spTgt spid="1048588">
                                            <p:txEl>
                                              <p:pRg st="0" end="0"/>
                                            </p:txEl>
                                          </p:spTgt>
                                        </p:tgtEl>
                                        <p:attrNameLst>
                                          <p:attrName>style.visibility</p:attrName>
                                        </p:attrNameLst>
                                      </p:cBhvr>
                                      <p:to>
                                        <p:strVal val="visible"/>
                                      </p:to>
                                    </p:set>
                                    <p:anim calcmode="lin" valueType="num">
                                      <p:cBhvr>
                                        <p:cTn id="12" dur="500" fill="hold"/>
                                        <p:tgtEl>
                                          <p:spTgt spid="104858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48588">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04858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iterate type="lt">
                                    <p:tmPct val="10000"/>
                                  </p:iterate>
                                  <p:childTnLst>
                                    <p:set>
                                      <p:cBhvr>
                                        <p:cTn id="18" dur="1" fill="hold">
                                          <p:stCondLst>
                                            <p:cond delay="0"/>
                                          </p:stCondLst>
                                        </p:cTn>
                                        <p:tgtEl>
                                          <p:spTgt spid="1048593"/>
                                        </p:tgtEl>
                                        <p:attrNameLst>
                                          <p:attrName>style.visibility</p:attrName>
                                        </p:attrNameLst>
                                      </p:cBhvr>
                                      <p:to>
                                        <p:strVal val="visible"/>
                                      </p:to>
                                    </p:set>
                                    <p:anim calcmode="lin" valueType="num">
                                      <p:cBhvr additive="base">
                                        <p:cTn id="19" dur="500" fill="hold"/>
                                        <p:tgtEl>
                                          <p:spTgt spid="1048593"/>
                                        </p:tgtEl>
                                        <p:attrNameLst>
                                          <p:attrName>ppt_x</p:attrName>
                                        </p:attrNameLst>
                                      </p:cBhvr>
                                      <p:tavLst>
                                        <p:tav tm="0">
                                          <p:val>
                                            <p:strVal val="0-#ppt_w/2"/>
                                          </p:val>
                                        </p:tav>
                                        <p:tav tm="100000">
                                          <p:val>
                                            <p:strVal val="#ppt_x"/>
                                          </p:val>
                                        </p:tav>
                                      </p:tavLst>
                                    </p:anim>
                                    <p:anim calcmode="lin" valueType="num">
                                      <p:cBhvr additive="base">
                                        <p:cTn id="20" dur="500" fill="hold"/>
                                        <p:tgtEl>
                                          <p:spTgt spid="10485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build="p"/>
      <p:bldP spid="1048593"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a:srcRect t="8417" b="6651"/>
          <a:stretch>
            <a:fillRect/>
          </a:stretch>
        </p:blipFill>
        <p:spPr>
          <a:xfrm>
            <a:off x="0" y="0"/>
            <a:ext cx="12192000" cy="6858000"/>
          </a:xfrm>
          <a:prstGeom prst="rect">
            <a:avLst/>
          </a:prstGeom>
          <a:noFill/>
          <a:ln w="9525">
            <a:noFill/>
          </a:ln>
        </p:spPr>
      </p:pic>
      <p:sp>
        <p:nvSpPr>
          <p:cNvPr id="1049027" name="矩形 2"/>
          <p:cNvSpPr/>
          <p:nvPr/>
        </p:nvSpPr>
        <p:spPr>
          <a:xfrm>
            <a:off x="0" y="0"/>
            <a:ext cx="12192000" cy="5287963"/>
          </a:xfrm>
          <a:prstGeom prst="rect">
            <a:avLst/>
          </a:prstGeom>
          <a:solidFill>
            <a:schemeClr val="tx1">
              <a:lumMod val="75000"/>
              <a:lumOff val="2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9028" name="矩形 4"/>
          <p:cNvSpPr/>
          <p:nvPr/>
        </p:nvSpPr>
        <p:spPr>
          <a:xfrm>
            <a:off x="0" y="4179888"/>
            <a:ext cx="12192000" cy="2678113"/>
          </a:xfrm>
          <a:prstGeom prst="rect">
            <a:avLst/>
          </a:pr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49029" name="矩形 5"/>
          <p:cNvSpPr/>
          <p:nvPr/>
        </p:nvSpPr>
        <p:spPr>
          <a:xfrm>
            <a:off x="0" y="4027488"/>
            <a:ext cx="12192000" cy="152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9030" name="文本框 7"/>
          <p:cNvSpPr txBox="1"/>
          <p:nvPr/>
        </p:nvSpPr>
        <p:spPr>
          <a:xfrm>
            <a:off x="0" y="4645025"/>
            <a:ext cx="12192000" cy="830997"/>
          </a:xfrm>
          <a:prstGeom prst="rect">
            <a:avLst/>
          </a:prstGeom>
          <a:noFill/>
          <a:ln w="9525">
            <a:noFill/>
          </a:ln>
        </p:spPr>
        <p:txBody>
          <a:bodyPr wrap="square" anchor="t">
            <a:spAutoFit/>
          </a:bodyPr>
          <a:lstStyle/>
          <a:p>
            <a:pPr algn="ctr"/>
            <a:r>
              <a:rPr lang="en-US" altLang="zh-CN" sz="4800" dirty="0">
                <a:solidFill>
                  <a:schemeClr val="bg1"/>
                </a:solidFill>
                <a:latin typeface="Arial" panose="020B0604020202020204" pitchFamily="34" charset="0"/>
                <a:ea typeface="Arial" panose="020B0604020202020204" pitchFamily="34" charset="0"/>
              </a:rPr>
              <a:t>THANK YOU </a:t>
            </a:r>
            <a:endParaRPr lang="zh-CN" altLang="en-US" sz="4800" dirty="0">
              <a:solidFill>
                <a:schemeClr val="bg1"/>
              </a:solidFill>
              <a:latin typeface="Arial" panose="020B0604020202020204" pitchFamily="34" charset="0"/>
              <a:ea typeface="Arial" panose="020B0604020202020204" pitchFamily="34" charset="0"/>
            </a:endParaRPr>
          </a:p>
        </p:txBody>
      </p:sp>
      <p:sp>
        <p:nvSpPr>
          <p:cNvPr id="1049032" name="Freeform 112"/>
          <p:cNvSpPr>
            <a:spLocks noEditPoints="1"/>
          </p:cNvSpPr>
          <p:nvPr/>
        </p:nvSpPr>
        <p:spPr>
          <a:xfrm>
            <a:off x="5541963" y="1276350"/>
            <a:ext cx="1325562" cy="1335088"/>
          </a:xfrm>
          <a:custGeom>
            <a:avLst/>
            <a:gdLst/>
            <a:ahLst/>
            <a:cxnLst>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r" b="b"/>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accent6">
              <a:lumMod val="60000"/>
              <a:lumOff val="40000"/>
            </a:schemeClr>
          </a:solidFill>
          <a:ln w="9525">
            <a:noFill/>
          </a:ln>
        </p:spPr>
        <p:txBody>
          <a:bodyPr/>
          <a:lstStyle/>
          <a:p>
            <a:endParaRPr lang="en-US">
              <a:latin typeface="Arial" panose="020B0604020202020204" pitchFamily="34" charset="0"/>
              <a:ea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7144CFA0-C767-4724-BC6F-C36D095F9399}"/>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10</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任意多边形 20"/>
          <p:cNvSpPr/>
          <p:nvPr/>
        </p:nvSpPr>
        <p:spPr>
          <a:xfrm>
            <a:off x="3971925" y="0"/>
            <a:ext cx="4248150" cy="2124075"/>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587" name="任意多边形 22"/>
          <p:cNvSpPr/>
          <p:nvPr/>
        </p:nvSpPr>
        <p:spPr>
          <a:xfrm>
            <a:off x="3884613" y="-68262"/>
            <a:ext cx="4422775" cy="2260600"/>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noFill/>
          <a:ln>
            <a:solidFill>
              <a:srgbClr val="40566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8" name="组合 7"/>
          <p:cNvGrpSpPr/>
          <p:nvPr/>
        </p:nvGrpSpPr>
        <p:grpSpPr>
          <a:xfrm>
            <a:off x="0" y="5514766"/>
            <a:ext cx="12192000" cy="1360487"/>
            <a:chOff x="0" y="5428343"/>
            <a:chExt cx="12192000" cy="1429658"/>
          </a:xfrm>
        </p:grpSpPr>
        <p:sp>
          <p:nvSpPr>
            <p:cNvPr id="1048589" name="等腰三角形 6"/>
            <p:cNvSpPr/>
            <p:nvPr/>
          </p:nvSpPr>
          <p:spPr>
            <a:xfrm>
              <a:off x="0" y="5428343"/>
              <a:ext cx="6908800" cy="1429658"/>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Lst>
              <a:ahLst/>
              <a:cxnLst>
                <a:cxn ang="0">
                  <a:pos x="connsiteX0-1" y="connsiteY0-2"/>
                </a:cxn>
                <a:cxn ang="0">
                  <a:pos x="connsiteX1-3" y="connsiteY1-4"/>
                </a:cxn>
                <a:cxn ang="0">
                  <a:pos x="connsiteX2-5" y="connsiteY2-6"/>
                </a:cxn>
                <a:cxn ang="0">
                  <a:pos x="connsiteX3-7" y="connsiteY3-8"/>
                </a:cxn>
              </a:cxnLst>
              <a:rect l="l" t="t" r="r" b="b"/>
              <a:pathLst>
                <a:path w="6908800" h="1429658">
                  <a:moveTo>
                    <a:pt x="0" y="1429658"/>
                  </a:moveTo>
                  <a:lnTo>
                    <a:pt x="1988457" y="0"/>
                  </a:lnTo>
                  <a:lnTo>
                    <a:pt x="6908800" y="1429658"/>
                  </a:lnTo>
                  <a:lnTo>
                    <a:pt x="0" y="14296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590" name="等腰三角形 6"/>
            <p:cNvSpPr/>
            <p:nvPr/>
          </p:nvSpPr>
          <p:spPr>
            <a:xfrm>
              <a:off x="2641600" y="5646878"/>
              <a:ext cx="6908800" cy="1211123"/>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182916 h 1182916"/>
                <a:gd name="connsiteX1-11" fmla="*/ 2264229 w 6908800"/>
                <a:gd name="connsiteY1-12" fmla="*/ 0 h 1182916"/>
                <a:gd name="connsiteX2-13" fmla="*/ 6908800 w 6908800"/>
                <a:gd name="connsiteY2-14" fmla="*/ 1182916 h 1182916"/>
                <a:gd name="connsiteX3-15" fmla="*/ 0 w 6908800"/>
                <a:gd name="connsiteY3-16" fmla="*/ 1182916 h 1182916"/>
                <a:gd name="connsiteX0-17" fmla="*/ 0 w 6908800"/>
                <a:gd name="connsiteY0-18" fmla="*/ 1211944 h 1211944"/>
                <a:gd name="connsiteX1-19" fmla="*/ 3701144 w 6908800"/>
                <a:gd name="connsiteY1-20" fmla="*/ 0 h 1211944"/>
                <a:gd name="connsiteX2-21" fmla="*/ 6908800 w 6908800"/>
                <a:gd name="connsiteY2-22" fmla="*/ 1211944 h 1211944"/>
                <a:gd name="connsiteX3-23" fmla="*/ 0 w 6908800"/>
                <a:gd name="connsiteY3-24" fmla="*/ 1211944 h 1211944"/>
              </a:gdLst>
              <a:ahLst/>
              <a:cxnLst>
                <a:cxn ang="0">
                  <a:pos x="connsiteX0-1" y="connsiteY0-2"/>
                </a:cxn>
                <a:cxn ang="0">
                  <a:pos x="connsiteX1-3" y="connsiteY1-4"/>
                </a:cxn>
                <a:cxn ang="0">
                  <a:pos x="connsiteX2-5" y="connsiteY2-6"/>
                </a:cxn>
                <a:cxn ang="0">
                  <a:pos x="connsiteX3-7" y="connsiteY3-8"/>
                </a:cxn>
              </a:cxnLst>
              <a:rect l="l" t="t" r="r" b="b"/>
              <a:pathLst>
                <a:path w="6908800" h="1211944">
                  <a:moveTo>
                    <a:pt x="0" y="1211944"/>
                  </a:moveTo>
                  <a:lnTo>
                    <a:pt x="3701144" y="0"/>
                  </a:lnTo>
                  <a:lnTo>
                    <a:pt x="6908800" y="1211944"/>
                  </a:lnTo>
                  <a:lnTo>
                    <a:pt x="0" y="1211944"/>
                  </a:lnTo>
                  <a:close/>
                </a:path>
              </a:pathLst>
            </a:cu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1" name="等腰三角形 6"/>
            <p:cNvSpPr/>
            <p:nvPr/>
          </p:nvSpPr>
          <p:spPr>
            <a:xfrm>
              <a:off x="7010400" y="5631865"/>
              <a:ext cx="5181600" cy="1226136"/>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 name="connsiteX0-17" fmla="*/ 0 w 6908800"/>
                <a:gd name="connsiteY0-18" fmla="*/ 1226458 h 1226458"/>
                <a:gd name="connsiteX1-19" fmla="*/ 4813905 w 6908800"/>
                <a:gd name="connsiteY1-20" fmla="*/ 0 h 1226458"/>
                <a:gd name="connsiteX2-21" fmla="*/ 6908800 w 6908800"/>
                <a:gd name="connsiteY2-22" fmla="*/ 1226458 h 1226458"/>
                <a:gd name="connsiteX3-23" fmla="*/ 0 w 6908800"/>
                <a:gd name="connsiteY3-24" fmla="*/ 1226458 h 1226458"/>
              </a:gdLst>
              <a:ahLst/>
              <a:cxnLst>
                <a:cxn ang="0">
                  <a:pos x="connsiteX0-1" y="connsiteY0-2"/>
                </a:cxn>
                <a:cxn ang="0">
                  <a:pos x="connsiteX1-3" y="connsiteY1-4"/>
                </a:cxn>
                <a:cxn ang="0">
                  <a:pos x="connsiteX2-5" y="connsiteY2-6"/>
                </a:cxn>
                <a:cxn ang="0">
                  <a:pos x="connsiteX3-7" y="connsiteY3-8"/>
                </a:cxn>
              </a:cxnLst>
              <a:rect l="l" t="t" r="r" b="b"/>
              <a:pathLst>
                <a:path w="6908800" h="1226458">
                  <a:moveTo>
                    <a:pt x="0" y="1226458"/>
                  </a:moveTo>
                  <a:lnTo>
                    <a:pt x="4813905" y="0"/>
                  </a:lnTo>
                  <a:lnTo>
                    <a:pt x="6908800" y="1226458"/>
                  </a:lnTo>
                  <a:lnTo>
                    <a:pt x="0" y="12264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2" name="Espace réservé du numéro de diapositive 1">
            <a:extLst>
              <a:ext uri="{FF2B5EF4-FFF2-40B4-BE49-F238E27FC236}">
                <a16:creationId xmlns:a16="http://schemas.microsoft.com/office/drawing/2014/main" id="{841D11AD-E414-4D1E-A199-787AB73D5E3B}"/>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2</a:t>
            </a:fld>
            <a:endParaRPr lang="zh-CN" altLang="en-US" strike="noStrike" noProof="1">
              <a:latin typeface="Arial" panose="020B0604020202020204" pitchFamily="34" charset="0"/>
            </a:endParaRPr>
          </a:p>
        </p:txBody>
      </p:sp>
      <p:sp>
        <p:nvSpPr>
          <p:cNvPr id="17" name="矩形 1">
            <a:extLst>
              <a:ext uri="{FF2B5EF4-FFF2-40B4-BE49-F238E27FC236}">
                <a16:creationId xmlns:a16="http://schemas.microsoft.com/office/drawing/2014/main" id="{2EA020BF-E38A-4241-9EA6-250BA6A68862}"/>
              </a:ext>
            </a:extLst>
          </p:cNvPr>
          <p:cNvSpPr/>
          <p:nvPr/>
        </p:nvSpPr>
        <p:spPr>
          <a:xfrm>
            <a:off x="464497" y="2174113"/>
            <a:ext cx="490388" cy="43338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kumimoji="0" lang="en-GB" altLang="zh-CN" sz="1800" b="0" i="0" u="none" strike="noStrike" kern="1200" cap="none" spc="0" normalizeH="0" baseline="0" noProof="0" dirty="0">
                <a:ln>
                  <a:noFill/>
                </a:ln>
                <a:solidFill>
                  <a:schemeClr val="lt1"/>
                </a:solidFill>
                <a:effectLst/>
                <a:uLnTx/>
                <a:uFillTx/>
                <a:latin typeface="+mn-lt"/>
                <a:ea typeface="+mn-ea"/>
                <a:cs typeface="+mn-cs"/>
              </a:rPr>
              <a:t>01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矩形 1">
            <a:extLst>
              <a:ext uri="{FF2B5EF4-FFF2-40B4-BE49-F238E27FC236}">
                <a16:creationId xmlns:a16="http://schemas.microsoft.com/office/drawing/2014/main" id="{7A887866-3836-4B72-A3FD-C648E78D34BD}"/>
              </a:ext>
            </a:extLst>
          </p:cNvPr>
          <p:cNvSpPr/>
          <p:nvPr/>
        </p:nvSpPr>
        <p:spPr>
          <a:xfrm>
            <a:off x="464497" y="2934511"/>
            <a:ext cx="490388" cy="43338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kumimoji="0" lang="en-GB" altLang="zh-CN" sz="1800" b="0" i="0" u="none" strike="noStrike" kern="1200" cap="none" spc="0" normalizeH="0" baseline="0" noProof="0" dirty="0">
                <a:ln>
                  <a:noFill/>
                </a:ln>
                <a:solidFill>
                  <a:schemeClr val="lt1"/>
                </a:solidFill>
                <a:effectLst/>
                <a:uLnTx/>
                <a:uFillTx/>
                <a:latin typeface="+mn-lt"/>
                <a:ea typeface="+mn-ea"/>
                <a:cs typeface="+mn-cs"/>
              </a:rPr>
              <a:t>02</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矩形 1">
            <a:extLst>
              <a:ext uri="{FF2B5EF4-FFF2-40B4-BE49-F238E27FC236}">
                <a16:creationId xmlns:a16="http://schemas.microsoft.com/office/drawing/2014/main" id="{B2EF0C9D-2AFC-4769-8DF3-6DCB383CCE38}"/>
              </a:ext>
            </a:extLst>
          </p:cNvPr>
          <p:cNvSpPr/>
          <p:nvPr/>
        </p:nvSpPr>
        <p:spPr>
          <a:xfrm>
            <a:off x="464497" y="3846216"/>
            <a:ext cx="490388" cy="43338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r>
              <a:rPr kumimoji="0" lang="en-GB" altLang="zh-CN" sz="1800" b="0" i="0" u="none" strike="noStrike" kern="1200" cap="none" spc="0" normalizeH="0" baseline="0" noProof="0" dirty="0">
                <a:ln>
                  <a:noFill/>
                </a:ln>
                <a:solidFill>
                  <a:schemeClr val="lt1"/>
                </a:solidFill>
                <a:effectLst/>
                <a:uLnTx/>
                <a:uFillTx/>
                <a:latin typeface="+mn-lt"/>
                <a:ea typeface="+mn-ea"/>
                <a:cs typeface="+mn-cs"/>
              </a:rPr>
              <a:t>03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文本框 27">
            <a:extLst>
              <a:ext uri="{FF2B5EF4-FFF2-40B4-BE49-F238E27FC236}">
                <a16:creationId xmlns:a16="http://schemas.microsoft.com/office/drawing/2014/main" id="{83C3B094-D1B6-456B-986E-C76712E71715}"/>
              </a:ext>
            </a:extLst>
          </p:cNvPr>
          <p:cNvSpPr txBox="1"/>
          <p:nvPr/>
        </p:nvSpPr>
        <p:spPr>
          <a:xfrm>
            <a:off x="954885" y="2213099"/>
            <a:ext cx="3800378" cy="400110"/>
          </a:xfrm>
          <a:prstGeom prst="rect">
            <a:avLst/>
          </a:prstGeom>
          <a:noFill/>
          <a:ln w="9525">
            <a:noFill/>
          </a:ln>
        </p:spPr>
        <p:txBody>
          <a:bodyPr wrap="square" anchor="t">
            <a:spAutoFit/>
          </a:bodyPr>
          <a:lstStyle/>
          <a:p>
            <a:r>
              <a:rPr lang="en-US" altLang="zh-CN" sz="2000" b="1" dirty="0">
                <a:solidFill>
                  <a:srgbClr val="424242"/>
                </a:solidFill>
                <a:latin typeface="Arial" panose="020B0604020202020204" pitchFamily="34" charset="0"/>
                <a:ea typeface="Arial" panose="020B0604020202020204" pitchFamily="34" charset="0"/>
              </a:rPr>
              <a:t>How does the Web work ?</a:t>
            </a:r>
            <a:endParaRPr lang="zh-CN" altLang="en-US" sz="2000" b="1" dirty="0">
              <a:solidFill>
                <a:srgbClr val="424242"/>
              </a:solidFill>
              <a:latin typeface="Arial" panose="020B0604020202020204" pitchFamily="34" charset="0"/>
              <a:ea typeface="Arial" panose="020B0604020202020204" pitchFamily="34" charset="0"/>
            </a:endParaRPr>
          </a:p>
        </p:txBody>
      </p:sp>
      <p:sp>
        <p:nvSpPr>
          <p:cNvPr id="21" name="文本框 27">
            <a:extLst>
              <a:ext uri="{FF2B5EF4-FFF2-40B4-BE49-F238E27FC236}">
                <a16:creationId xmlns:a16="http://schemas.microsoft.com/office/drawing/2014/main" id="{456183D6-494F-447C-8818-6231F8B7E459}"/>
              </a:ext>
            </a:extLst>
          </p:cNvPr>
          <p:cNvSpPr txBox="1"/>
          <p:nvPr/>
        </p:nvSpPr>
        <p:spPr>
          <a:xfrm>
            <a:off x="954885" y="2928803"/>
            <a:ext cx="3800378" cy="707886"/>
          </a:xfrm>
          <a:prstGeom prst="rect">
            <a:avLst/>
          </a:prstGeom>
          <a:noFill/>
          <a:ln w="9525">
            <a:noFill/>
          </a:ln>
        </p:spPr>
        <p:txBody>
          <a:bodyPr wrap="square" anchor="t">
            <a:spAutoFit/>
          </a:bodyPr>
          <a:lstStyle/>
          <a:p>
            <a:pPr defTabSz="914400"/>
            <a:r>
              <a:rPr lang="en-US" altLang="zh-CN" sz="2000" b="1" dirty="0">
                <a:solidFill>
                  <a:srgbClr val="262626"/>
                </a:solidFill>
                <a:latin typeface="Arial" panose="020B0604020202020204" pitchFamily="34" charset="0"/>
                <a:ea typeface="Arial" panose="020B0604020202020204" pitchFamily="34" charset="0"/>
              </a:rPr>
              <a:t>What do you need to be a Web Developer ?</a:t>
            </a:r>
            <a:endParaRPr lang="zh-CN" altLang="en-US" sz="2000" b="1" dirty="0">
              <a:solidFill>
                <a:srgbClr val="262626"/>
              </a:solidFill>
              <a:latin typeface="Arial" panose="020B0604020202020204" pitchFamily="34" charset="0"/>
              <a:ea typeface="Arial" panose="020B0604020202020204" pitchFamily="34" charset="0"/>
            </a:endParaRPr>
          </a:p>
        </p:txBody>
      </p:sp>
      <p:sp>
        <p:nvSpPr>
          <p:cNvPr id="22" name="文本框 27">
            <a:extLst>
              <a:ext uri="{FF2B5EF4-FFF2-40B4-BE49-F238E27FC236}">
                <a16:creationId xmlns:a16="http://schemas.microsoft.com/office/drawing/2014/main" id="{C4CD64C2-C1D2-46E0-8E2C-7B2DBEDA2FCE}"/>
              </a:ext>
            </a:extLst>
          </p:cNvPr>
          <p:cNvSpPr txBox="1"/>
          <p:nvPr/>
        </p:nvSpPr>
        <p:spPr>
          <a:xfrm>
            <a:off x="954885" y="3850955"/>
            <a:ext cx="3800378" cy="400110"/>
          </a:xfrm>
          <a:prstGeom prst="rect">
            <a:avLst/>
          </a:prstGeom>
          <a:noFill/>
          <a:ln w="9525">
            <a:noFill/>
          </a:ln>
        </p:spPr>
        <p:txBody>
          <a:bodyPr wrap="square" anchor="t">
            <a:spAutoFit/>
          </a:bodyPr>
          <a:lstStyle/>
          <a:p>
            <a:pPr defTabSz="914400"/>
            <a:r>
              <a:rPr lang="en-US" altLang="zh-CN" sz="2000" b="1" dirty="0">
                <a:solidFill>
                  <a:srgbClr val="262626"/>
                </a:solidFill>
                <a:latin typeface="Arial" panose="020B0604020202020204" pitchFamily="34" charset="0"/>
                <a:ea typeface="Arial" panose="020B0604020202020204" pitchFamily="34" charset="0"/>
              </a:rPr>
              <a:t>The role of a Web developer </a:t>
            </a:r>
            <a:endParaRPr lang="zh-CN" altLang="en-US" sz="2000" b="1" dirty="0">
              <a:solidFill>
                <a:srgbClr val="262626"/>
              </a:solidFill>
              <a:latin typeface="Arial" panose="020B0604020202020204" pitchFamily="34" charset="0"/>
              <a:ea typeface="Arial" panose="020B0604020202020204" pitchFamily="34" charset="0"/>
            </a:endParaRPr>
          </a:p>
        </p:txBody>
      </p:sp>
      <p:pic>
        <p:nvPicPr>
          <p:cNvPr id="4" name="Image 3">
            <a:extLst>
              <a:ext uri="{FF2B5EF4-FFF2-40B4-BE49-F238E27FC236}">
                <a16:creationId xmlns:a16="http://schemas.microsoft.com/office/drawing/2014/main" id="{F5B8895E-6672-484F-A633-63F58D19D2D2}"/>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086432" y="251892"/>
            <a:ext cx="2190166" cy="131907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020228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任意多边形 20"/>
          <p:cNvSpPr/>
          <p:nvPr/>
        </p:nvSpPr>
        <p:spPr>
          <a:xfrm>
            <a:off x="3971925" y="0"/>
            <a:ext cx="4248150" cy="2124075"/>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68" name="任意多边形 22"/>
          <p:cNvSpPr/>
          <p:nvPr/>
        </p:nvSpPr>
        <p:spPr>
          <a:xfrm>
            <a:off x="3884613" y="-68262"/>
            <a:ext cx="4422775" cy="2260600"/>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noFill/>
          <a:ln>
            <a:solidFill>
              <a:srgbClr val="40566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69" name="文本框 5"/>
          <p:cNvSpPr txBox="1"/>
          <p:nvPr/>
        </p:nvSpPr>
        <p:spPr>
          <a:xfrm>
            <a:off x="5195888" y="61913"/>
            <a:ext cx="2090737" cy="1805941"/>
          </a:xfrm>
          <a:prstGeom prst="rect">
            <a:avLst/>
          </a:prstGeom>
          <a:noFill/>
          <a:ln w="9525">
            <a:noFill/>
          </a:ln>
        </p:spPr>
        <p:txBody>
          <a:bodyPr anchor="t">
            <a:spAutoFit/>
          </a:bodyPr>
          <a:lstStyle/>
          <a:p>
            <a:r>
              <a:rPr lang="en-US" altLang="zh-CN" sz="11500" dirty="0">
                <a:solidFill>
                  <a:schemeClr val="bg1"/>
                </a:solidFill>
                <a:latin typeface="Arial" panose="020B0604020202020204" pitchFamily="34" charset="0"/>
                <a:ea typeface="Arial" panose="020B0604020202020204" pitchFamily="34" charset="0"/>
              </a:rPr>
              <a:t>01</a:t>
            </a:r>
            <a:endParaRPr lang="zh-CN" altLang="en-US" sz="11500" dirty="0">
              <a:solidFill>
                <a:schemeClr val="bg1"/>
              </a:solidFill>
              <a:latin typeface="Arial" panose="020B0604020202020204" pitchFamily="34" charset="0"/>
              <a:ea typeface="Arial" panose="020B0604020202020204" pitchFamily="34" charset="0"/>
            </a:endParaRPr>
          </a:p>
        </p:txBody>
      </p:sp>
      <p:sp>
        <p:nvSpPr>
          <p:cNvPr id="1048670" name="文本框 27"/>
          <p:cNvSpPr txBox="1"/>
          <p:nvPr/>
        </p:nvSpPr>
        <p:spPr>
          <a:xfrm>
            <a:off x="1962067" y="3075484"/>
            <a:ext cx="8558377" cy="769441"/>
          </a:xfrm>
          <a:prstGeom prst="rect">
            <a:avLst/>
          </a:prstGeom>
          <a:noFill/>
          <a:ln w="9525">
            <a:noFill/>
          </a:ln>
        </p:spPr>
        <p:txBody>
          <a:bodyPr wrap="square" anchor="t">
            <a:spAutoFit/>
          </a:bodyPr>
          <a:lstStyle/>
          <a:p>
            <a:pPr algn="ctr"/>
            <a:r>
              <a:rPr lang="en-US" altLang="zh-CN" sz="4400" b="1" dirty="0">
                <a:solidFill>
                  <a:srgbClr val="424242"/>
                </a:solidFill>
                <a:latin typeface="Arial" panose="020B0604020202020204" pitchFamily="34" charset="0"/>
                <a:ea typeface="Arial" panose="020B0604020202020204" pitchFamily="34" charset="0"/>
              </a:rPr>
              <a:t>HOW DOES THE WEB WORK ?</a:t>
            </a:r>
            <a:endParaRPr lang="zh-CN" altLang="en-US" sz="4400" b="1" dirty="0">
              <a:solidFill>
                <a:srgbClr val="424242"/>
              </a:solidFill>
              <a:latin typeface="Arial" panose="020B0604020202020204" pitchFamily="34" charset="0"/>
              <a:ea typeface="Arial" panose="020B0604020202020204" pitchFamily="34" charset="0"/>
            </a:endParaRPr>
          </a:p>
        </p:txBody>
      </p:sp>
      <p:grpSp>
        <p:nvGrpSpPr>
          <p:cNvPr id="68" name="组合 7"/>
          <p:cNvGrpSpPr/>
          <p:nvPr/>
        </p:nvGrpSpPr>
        <p:grpSpPr>
          <a:xfrm>
            <a:off x="0" y="5497513"/>
            <a:ext cx="12192000" cy="1360487"/>
            <a:chOff x="0" y="5428343"/>
            <a:chExt cx="12192000" cy="1429658"/>
          </a:xfrm>
        </p:grpSpPr>
        <p:sp>
          <p:nvSpPr>
            <p:cNvPr id="1048671" name="等腰三角形 6"/>
            <p:cNvSpPr/>
            <p:nvPr/>
          </p:nvSpPr>
          <p:spPr>
            <a:xfrm>
              <a:off x="0" y="5428343"/>
              <a:ext cx="6908800" cy="1429658"/>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Lst>
              <a:ahLst/>
              <a:cxnLst>
                <a:cxn ang="0">
                  <a:pos x="connsiteX0-1" y="connsiteY0-2"/>
                </a:cxn>
                <a:cxn ang="0">
                  <a:pos x="connsiteX1-3" y="connsiteY1-4"/>
                </a:cxn>
                <a:cxn ang="0">
                  <a:pos x="connsiteX2-5" y="connsiteY2-6"/>
                </a:cxn>
                <a:cxn ang="0">
                  <a:pos x="connsiteX3-7" y="connsiteY3-8"/>
                </a:cxn>
              </a:cxnLst>
              <a:rect l="l" t="t" r="r" b="b"/>
              <a:pathLst>
                <a:path w="6908800" h="1429658">
                  <a:moveTo>
                    <a:pt x="0" y="1429658"/>
                  </a:moveTo>
                  <a:lnTo>
                    <a:pt x="1988457" y="0"/>
                  </a:lnTo>
                  <a:lnTo>
                    <a:pt x="6908800" y="1429658"/>
                  </a:lnTo>
                  <a:lnTo>
                    <a:pt x="0" y="14296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2" name="等腰三角形 6"/>
            <p:cNvSpPr/>
            <p:nvPr/>
          </p:nvSpPr>
          <p:spPr>
            <a:xfrm>
              <a:off x="2641600" y="5646878"/>
              <a:ext cx="6908800" cy="1211123"/>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182916 h 1182916"/>
                <a:gd name="connsiteX1-11" fmla="*/ 2264229 w 6908800"/>
                <a:gd name="connsiteY1-12" fmla="*/ 0 h 1182916"/>
                <a:gd name="connsiteX2-13" fmla="*/ 6908800 w 6908800"/>
                <a:gd name="connsiteY2-14" fmla="*/ 1182916 h 1182916"/>
                <a:gd name="connsiteX3-15" fmla="*/ 0 w 6908800"/>
                <a:gd name="connsiteY3-16" fmla="*/ 1182916 h 1182916"/>
                <a:gd name="connsiteX0-17" fmla="*/ 0 w 6908800"/>
                <a:gd name="connsiteY0-18" fmla="*/ 1211944 h 1211944"/>
                <a:gd name="connsiteX1-19" fmla="*/ 3701144 w 6908800"/>
                <a:gd name="connsiteY1-20" fmla="*/ 0 h 1211944"/>
                <a:gd name="connsiteX2-21" fmla="*/ 6908800 w 6908800"/>
                <a:gd name="connsiteY2-22" fmla="*/ 1211944 h 1211944"/>
                <a:gd name="connsiteX3-23" fmla="*/ 0 w 6908800"/>
                <a:gd name="connsiteY3-24" fmla="*/ 1211944 h 1211944"/>
              </a:gdLst>
              <a:ahLst/>
              <a:cxnLst>
                <a:cxn ang="0">
                  <a:pos x="connsiteX0-1" y="connsiteY0-2"/>
                </a:cxn>
                <a:cxn ang="0">
                  <a:pos x="connsiteX1-3" y="connsiteY1-4"/>
                </a:cxn>
                <a:cxn ang="0">
                  <a:pos x="connsiteX2-5" y="connsiteY2-6"/>
                </a:cxn>
                <a:cxn ang="0">
                  <a:pos x="connsiteX3-7" y="connsiteY3-8"/>
                </a:cxn>
              </a:cxnLst>
              <a:rect l="l" t="t" r="r" b="b"/>
              <a:pathLst>
                <a:path w="6908800" h="1211944">
                  <a:moveTo>
                    <a:pt x="0" y="1211944"/>
                  </a:moveTo>
                  <a:lnTo>
                    <a:pt x="3701144" y="0"/>
                  </a:lnTo>
                  <a:lnTo>
                    <a:pt x="6908800" y="1211944"/>
                  </a:lnTo>
                  <a:lnTo>
                    <a:pt x="0" y="1211944"/>
                  </a:lnTo>
                  <a:close/>
                </a:path>
              </a:pathLst>
            </a:cu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3" name="等腰三角形 6"/>
            <p:cNvSpPr/>
            <p:nvPr/>
          </p:nvSpPr>
          <p:spPr>
            <a:xfrm>
              <a:off x="7010400" y="5631865"/>
              <a:ext cx="5181600" cy="1226136"/>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 name="connsiteX0-17" fmla="*/ 0 w 6908800"/>
                <a:gd name="connsiteY0-18" fmla="*/ 1226458 h 1226458"/>
                <a:gd name="connsiteX1-19" fmla="*/ 4813905 w 6908800"/>
                <a:gd name="connsiteY1-20" fmla="*/ 0 h 1226458"/>
                <a:gd name="connsiteX2-21" fmla="*/ 6908800 w 6908800"/>
                <a:gd name="connsiteY2-22" fmla="*/ 1226458 h 1226458"/>
                <a:gd name="connsiteX3-23" fmla="*/ 0 w 6908800"/>
                <a:gd name="connsiteY3-24" fmla="*/ 1226458 h 1226458"/>
              </a:gdLst>
              <a:ahLst/>
              <a:cxnLst>
                <a:cxn ang="0">
                  <a:pos x="connsiteX0-1" y="connsiteY0-2"/>
                </a:cxn>
                <a:cxn ang="0">
                  <a:pos x="connsiteX1-3" y="connsiteY1-4"/>
                </a:cxn>
                <a:cxn ang="0">
                  <a:pos x="connsiteX2-5" y="connsiteY2-6"/>
                </a:cxn>
                <a:cxn ang="0">
                  <a:pos x="connsiteX3-7" y="connsiteY3-8"/>
                </a:cxn>
              </a:cxnLst>
              <a:rect l="l" t="t" r="r" b="b"/>
              <a:pathLst>
                <a:path w="6908800" h="1226458">
                  <a:moveTo>
                    <a:pt x="0" y="1226458"/>
                  </a:moveTo>
                  <a:lnTo>
                    <a:pt x="4813905" y="0"/>
                  </a:lnTo>
                  <a:lnTo>
                    <a:pt x="6908800" y="1226458"/>
                  </a:lnTo>
                  <a:lnTo>
                    <a:pt x="0" y="12264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Espace réservé du numéro de diapositive 1">
            <a:extLst>
              <a:ext uri="{FF2B5EF4-FFF2-40B4-BE49-F238E27FC236}">
                <a16:creationId xmlns:a16="http://schemas.microsoft.com/office/drawing/2014/main" id="{127CAB57-5E92-4BF6-BC37-460D98ECBD0A}"/>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3</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025406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048670"/>
                                        </p:tgtEl>
                                        <p:attrNameLst>
                                          <p:attrName>style.visibility</p:attrName>
                                        </p:attrNameLst>
                                      </p:cBhvr>
                                      <p:to>
                                        <p:strVal val="visible"/>
                                      </p:to>
                                    </p:set>
                                    <p:anim calcmode="lin" valueType="num">
                                      <p:cBhvr>
                                        <p:cTn id="7" dur="500" fill="hold"/>
                                        <p:tgtEl>
                                          <p:spTgt spid="1048670"/>
                                        </p:tgtEl>
                                        <p:attrNameLst>
                                          <p:attrName>ppt_w</p:attrName>
                                        </p:attrNameLst>
                                      </p:cBhvr>
                                      <p:tavLst>
                                        <p:tav tm="0">
                                          <p:val>
                                            <p:fltVal val="0"/>
                                          </p:val>
                                        </p:tav>
                                        <p:tav tm="100000">
                                          <p:val>
                                            <p:strVal val="#ppt_w"/>
                                          </p:val>
                                        </p:tav>
                                      </p:tavLst>
                                    </p:anim>
                                    <p:anim calcmode="lin" valueType="num">
                                      <p:cBhvr>
                                        <p:cTn id="8" dur="500" fill="hold"/>
                                        <p:tgtEl>
                                          <p:spTgt spid="1048670"/>
                                        </p:tgtEl>
                                        <p:attrNameLst>
                                          <p:attrName>ppt_h</p:attrName>
                                        </p:attrNameLst>
                                      </p:cBhvr>
                                      <p:tavLst>
                                        <p:tav tm="0">
                                          <p:val>
                                            <p:fltVal val="0"/>
                                          </p:val>
                                        </p:tav>
                                        <p:tav tm="100000">
                                          <p:val>
                                            <p:strVal val="#ppt_h"/>
                                          </p:val>
                                        </p:tav>
                                      </p:tavLst>
                                    </p:anim>
                                    <p:animEffect transition="in" filter="fade">
                                      <p:cBhvr>
                                        <p:cTn id="9" dur="500"/>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矩形 1"/>
          <p:cNvSpPr/>
          <p:nvPr/>
        </p:nvSpPr>
        <p:spPr>
          <a:xfrm>
            <a:off x="0" y="361950"/>
            <a:ext cx="85725" cy="485775"/>
          </a:xfrm>
          <a:prstGeom prst="rect">
            <a:avLst/>
          </a:prstGeom>
          <a:solidFill>
            <a:srgbClr val="F16D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6" name="文本框 16"/>
          <p:cNvSpPr txBox="1"/>
          <p:nvPr/>
        </p:nvSpPr>
        <p:spPr>
          <a:xfrm>
            <a:off x="157163" y="385763"/>
            <a:ext cx="3814762" cy="461962"/>
          </a:xfrm>
          <a:prstGeom prst="rect">
            <a:avLst/>
          </a:prstGeom>
          <a:noFill/>
          <a:ln w="9525">
            <a:noFill/>
          </a:ln>
        </p:spPr>
        <p:txBody>
          <a:bodyPr anchor="t">
            <a:spAutoFit/>
          </a:bodyPr>
          <a:lstStyle/>
          <a:p>
            <a:r>
              <a:rPr lang="en-US" altLang="zh-CN" sz="2400" dirty="0">
                <a:solidFill>
                  <a:srgbClr val="424242"/>
                </a:solidFill>
                <a:latin typeface="Arial" panose="020B0604020202020204" pitchFamily="34" charset="0"/>
                <a:ea typeface="Arial" panose="020B0604020202020204" pitchFamily="34" charset="0"/>
              </a:rPr>
              <a:t>ADD YOUR TITLE HERE</a:t>
            </a:r>
            <a:endParaRPr lang="zh-CN" altLang="en-US" sz="2400" dirty="0">
              <a:solidFill>
                <a:srgbClr val="424242"/>
              </a:solidFill>
              <a:latin typeface="Arial" panose="020B0604020202020204" pitchFamily="34" charset="0"/>
              <a:ea typeface="Arial" panose="020B0604020202020204" pitchFamily="34" charset="0"/>
            </a:endParaRPr>
          </a:p>
        </p:txBody>
      </p:sp>
      <p:sp>
        <p:nvSpPr>
          <p:cNvPr id="1048657" name="矩形 3"/>
          <p:cNvSpPr/>
          <p:nvPr/>
        </p:nvSpPr>
        <p:spPr>
          <a:xfrm>
            <a:off x="0" y="-2"/>
            <a:ext cx="12192000" cy="670899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3145728" name="直接连接符 8"/>
          <p:cNvCxnSpPr>
            <a:cxnSpLocks/>
          </p:cNvCxnSpPr>
          <p:nvPr/>
        </p:nvCxnSpPr>
        <p:spPr>
          <a:xfrm>
            <a:off x="433876" y="149008"/>
            <a:ext cx="0" cy="25050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61" name="文本框 9"/>
          <p:cNvSpPr txBox="1"/>
          <p:nvPr/>
        </p:nvSpPr>
        <p:spPr>
          <a:xfrm>
            <a:off x="596290" y="149008"/>
            <a:ext cx="4009286" cy="6325321"/>
          </a:xfrm>
          <a:prstGeom prst="rect">
            <a:avLst/>
          </a:prstGeom>
          <a:noFill/>
          <a:ln w="9525">
            <a:noFill/>
          </a:ln>
        </p:spPr>
        <p:txBody>
          <a:bodyPr wrap="square" anchor="t">
            <a:spAutoFit/>
          </a:bodyPr>
          <a:lstStyle/>
          <a:p>
            <a:pPr marL="285750" indent="-285750" algn="just">
              <a:lnSpc>
                <a:spcPct val="150000"/>
              </a:lnSpc>
              <a:buFont typeface="Wingdings" panose="05000000000000000000" pitchFamily="2" charset="2"/>
              <a:buChar char="Ø"/>
            </a:pPr>
            <a:r>
              <a:rPr lang="en-US" altLang="zh-CN" sz="1600" dirty="0">
                <a:solidFill>
                  <a:srgbClr val="FFFFFF"/>
                </a:solidFill>
                <a:latin typeface="Arial" panose="020B0604020202020204" pitchFamily="34" charset="0"/>
                <a:ea typeface="Arial" panose="020B0604020202020204" pitchFamily="34" charset="0"/>
              </a:rPr>
              <a:t>Computers connected to the web are called clients and servers. </a:t>
            </a:r>
          </a:p>
          <a:p>
            <a:pPr marL="285750" indent="-285750" algn="just">
              <a:lnSpc>
                <a:spcPct val="150000"/>
              </a:lnSpc>
              <a:buFont typeface="Wingdings" panose="05000000000000000000" pitchFamily="2" charset="2"/>
              <a:buChar char="Ø"/>
            </a:pPr>
            <a:r>
              <a:rPr lang="en-US" altLang="zh-CN" sz="1600" dirty="0">
                <a:solidFill>
                  <a:srgbClr val="FFFFFF"/>
                </a:solidFill>
                <a:latin typeface="Arial" panose="020B0604020202020204" pitchFamily="34" charset="0"/>
                <a:ea typeface="Arial" panose="020B0604020202020204" pitchFamily="34" charset="0"/>
              </a:rPr>
              <a:t>Clients are the typical web user's internet-connected devices (for example, your computer connected to your Wi-Fi, or your phone connected to your mobile network) and web-accessing software available on those devices (usually a web browser like Firefox or Chrome).</a:t>
            </a:r>
          </a:p>
          <a:p>
            <a:pPr marL="285750" indent="-285750" algn="just">
              <a:lnSpc>
                <a:spcPct val="150000"/>
              </a:lnSpc>
              <a:buFont typeface="Wingdings" panose="05000000000000000000" pitchFamily="2" charset="2"/>
              <a:buChar char="Ø"/>
            </a:pPr>
            <a:r>
              <a:rPr lang="en-US" altLang="zh-CN" sz="1600" dirty="0">
                <a:solidFill>
                  <a:srgbClr val="FFFFFF"/>
                </a:solidFill>
                <a:latin typeface="Arial" panose="020B0604020202020204" pitchFamily="34" charset="0"/>
                <a:ea typeface="Arial" panose="020B0604020202020204" pitchFamily="34" charset="0"/>
              </a:rPr>
              <a:t>Servers are computers that store webpages, sites, or apps. When a client device wants to access a webpage, a copy of the webpage is downloaded from the server onto the client machine to be displayed in the user's web browser.</a:t>
            </a:r>
            <a:endParaRPr lang="zh-CN" altLang="en-US" sz="1600" dirty="0">
              <a:solidFill>
                <a:srgbClr val="FFFFFF"/>
              </a:solidFill>
              <a:latin typeface="Arial" panose="020B0604020202020204" pitchFamily="34" charset="0"/>
              <a:ea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3AC458B6-6E8A-4384-97C9-6F2152B5B976}"/>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4</a:t>
            </a:fld>
            <a:endParaRPr lang="zh-CN" altLang="en-US" strike="noStrike" noProof="1">
              <a:latin typeface="Arial" panose="020B0604020202020204" pitchFamily="34" charset="0"/>
            </a:endParaRPr>
          </a:p>
        </p:txBody>
      </p:sp>
      <p:pic>
        <p:nvPicPr>
          <p:cNvPr id="4" name="Image 3">
            <a:extLst>
              <a:ext uri="{FF2B5EF4-FFF2-40B4-BE49-F238E27FC236}">
                <a16:creationId xmlns:a16="http://schemas.microsoft.com/office/drawing/2014/main" id="{1D8D028E-E4F0-4403-AB37-5BB205C91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88" y="1834975"/>
            <a:ext cx="6871317" cy="23384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61"/>
                                        </p:tgtEl>
                                        <p:attrNameLst>
                                          <p:attrName>style.visibility</p:attrName>
                                        </p:attrNameLst>
                                      </p:cBhvr>
                                      <p:to>
                                        <p:strVal val="visible"/>
                                      </p:to>
                                    </p:set>
                                    <p:animEffect transition="in" filter="fade">
                                      <p:cBhvr>
                                        <p:cTn id="7" dur="1000"/>
                                        <p:tgtEl>
                                          <p:spTgt spid="1048661"/>
                                        </p:tgtEl>
                                      </p:cBhvr>
                                    </p:animEffect>
                                    <p:anim calcmode="lin" valueType="num">
                                      <p:cBhvr>
                                        <p:cTn id="8" dur="1000" fill="hold"/>
                                        <p:tgtEl>
                                          <p:spTgt spid="1048661"/>
                                        </p:tgtEl>
                                        <p:attrNameLst>
                                          <p:attrName>ppt_x</p:attrName>
                                        </p:attrNameLst>
                                      </p:cBhvr>
                                      <p:tavLst>
                                        <p:tav tm="0">
                                          <p:val>
                                            <p:strVal val="#ppt_x"/>
                                          </p:val>
                                        </p:tav>
                                        <p:tav tm="100000">
                                          <p:val>
                                            <p:strVal val="#ppt_x"/>
                                          </p:val>
                                        </p:tav>
                                      </p:tavLst>
                                    </p:anim>
                                    <p:anim calcmode="lin" valueType="num">
                                      <p:cBhvr>
                                        <p:cTn id="9" dur="1000" fill="hold"/>
                                        <p:tgtEl>
                                          <p:spTgt spid="10486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45728"/>
                                        </p:tgtEl>
                                        <p:attrNameLst>
                                          <p:attrName>style.visibility</p:attrName>
                                        </p:attrNameLst>
                                      </p:cBhvr>
                                      <p:to>
                                        <p:strVal val="visible"/>
                                      </p:to>
                                    </p:set>
                                    <p:animEffect transition="in" filter="fade">
                                      <p:cBhvr>
                                        <p:cTn id="12" dur="1000"/>
                                        <p:tgtEl>
                                          <p:spTgt spid="3145728"/>
                                        </p:tgtEl>
                                      </p:cBhvr>
                                    </p:animEffect>
                                    <p:anim calcmode="lin" valueType="num">
                                      <p:cBhvr>
                                        <p:cTn id="13" dur="1000" fill="hold"/>
                                        <p:tgtEl>
                                          <p:spTgt spid="3145728"/>
                                        </p:tgtEl>
                                        <p:attrNameLst>
                                          <p:attrName>ppt_x</p:attrName>
                                        </p:attrNameLst>
                                      </p:cBhvr>
                                      <p:tavLst>
                                        <p:tav tm="0">
                                          <p:val>
                                            <p:strVal val="#ppt_x"/>
                                          </p:val>
                                        </p:tav>
                                        <p:tav tm="100000">
                                          <p:val>
                                            <p:strVal val="#ppt_x"/>
                                          </p:val>
                                        </p:tav>
                                      </p:tavLst>
                                    </p:anim>
                                    <p:anim calcmode="lin" valueType="num">
                                      <p:cBhvr>
                                        <p:cTn id="14" dur="1000" fill="hold"/>
                                        <p:tgtEl>
                                          <p:spTgt spid="31457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0" y="361950"/>
            <a:ext cx="85725" cy="485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accent6"/>
              </a:solidFill>
              <a:effectLst/>
              <a:uLnTx/>
              <a:uFillTx/>
              <a:latin typeface="+mn-lt"/>
              <a:ea typeface="+mn-ea"/>
              <a:cs typeface="+mn-cs"/>
            </a:endParaRPr>
          </a:p>
        </p:txBody>
      </p:sp>
      <p:sp>
        <p:nvSpPr>
          <p:cNvPr id="2" name="Espace réservé du numéro de diapositive 1">
            <a:extLst>
              <a:ext uri="{FF2B5EF4-FFF2-40B4-BE49-F238E27FC236}">
                <a16:creationId xmlns:a16="http://schemas.microsoft.com/office/drawing/2014/main" id="{2DBD9923-5214-4729-B836-8C32DBFF6B04}"/>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5</a:t>
            </a:fld>
            <a:endParaRPr lang="zh-CN" altLang="en-US" strike="noStrike" noProof="1">
              <a:latin typeface="Arial" panose="020B0604020202020204" pitchFamily="34" charset="0"/>
            </a:endParaRPr>
          </a:p>
        </p:txBody>
      </p:sp>
      <p:sp>
        <p:nvSpPr>
          <p:cNvPr id="9" name="Espace réservé du contenu 2">
            <a:extLst>
              <a:ext uri="{FF2B5EF4-FFF2-40B4-BE49-F238E27FC236}">
                <a16:creationId xmlns:a16="http://schemas.microsoft.com/office/drawing/2014/main" id="{CDF59AEF-455E-42AE-B058-B6E4A16AE5E4}"/>
              </a:ext>
            </a:extLst>
          </p:cNvPr>
          <p:cNvSpPr>
            <a:spLocks noGrp="1"/>
          </p:cNvSpPr>
          <p:nvPr>
            <p:ph idx="1"/>
          </p:nvPr>
        </p:nvSpPr>
        <p:spPr>
          <a:xfrm>
            <a:off x="365737" y="1164655"/>
            <a:ext cx="5684204" cy="1353699"/>
          </a:xfrm>
        </p:spPr>
        <p:txBody>
          <a:bodyPr>
            <a:noAutofit/>
          </a:bodyPr>
          <a:lstStyle/>
          <a:p>
            <a:pPr>
              <a:lnSpc>
                <a:spcPct val="150000"/>
              </a:lnSpc>
              <a:buFont typeface="Wingdings" panose="05000000000000000000" pitchFamily="2" charset="2"/>
              <a:buChar char="Ø"/>
            </a:pPr>
            <a:r>
              <a:rPr lang="en-US" sz="1800" b="1" dirty="0">
                <a:solidFill>
                  <a:srgbClr val="1B1B1B"/>
                </a:solidFill>
                <a:latin typeface="arial" panose="020B0604020202020204" pitchFamily="34" charset="0"/>
              </a:rPr>
              <a:t>The Internet connection</a:t>
            </a:r>
            <a:r>
              <a:rPr lang="en-US" sz="1800" dirty="0">
                <a:solidFill>
                  <a:srgbClr val="1B1B1B"/>
                </a:solidFill>
                <a:latin typeface="arial" panose="020B0604020202020204" pitchFamily="34" charset="0"/>
              </a:rPr>
              <a:t>: Allows you to send and receive data on the web.</a:t>
            </a:r>
            <a:endParaRPr lang="fr-FR" sz="1800" dirty="0"/>
          </a:p>
          <a:p>
            <a:pPr>
              <a:lnSpc>
                <a:spcPct val="150000"/>
              </a:lnSpc>
              <a:buFont typeface="Wingdings" panose="05000000000000000000" pitchFamily="2" charset="2"/>
              <a:buChar char="Ø"/>
            </a:pPr>
            <a:endParaRPr lang="fr-FR" sz="1800" dirty="0"/>
          </a:p>
          <a:p>
            <a:pPr marL="0" indent="0">
              <a:lnSpc>
                <a:spcPct val="150000"/>
              </a:lnSpc>
              <a:buNone/>
            </a:pPr>
            <a:endParaRPr lang="fr-FR" sz="1800" dirty="0"/>
          </a:p>
        </p:txBody>
      </p:sp>
      <p:pic>
        <p:nvPicPr>
          <p:cNvPr id="10" name="Image 9">
            <a:extLst>
              <a:ext uri="{FF2B5EF4-FFF2-40B4-BE49-F238E27FC236}">
                <a16:creationId xmlns:a16="http://schemas.microsoft.com/office/drawing/2014/main" id="{92D31EFC-557E-4902-A032-3708FEBD50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6080" y="3783548"/>
            <a:ext cx="3009040" cy="2404332"/>
          </a:xfrm>
          <a:prstGeom prst="rect">
            <a:avLst/>
          </a:prstGeom>
        </p:spPr>
      </p:pic>
      <p:sp>
        <p:nvSpPr>
          <p:cNvPr id="11" name="ZoneTexte 10">
            <a:extLst>
              <a:ext uri="{FF2B5EF4-FFF2-40B4-BE49-F238E27FC236}">
                <a16:creationId xmlns:a16="http://schemas.microsoft.com/office/drawing/2014/main" id="{5425B1A0-A52F-4890-B4B9-01F6773FB403}"/>
              </a:ext>
            </a:extLst>
          </p:cNvPr>
          <p:cNvSpPr txBox="1"/>
          <p:nvPr/>
        </p:nvSpPr>
        <p:spPr>
          <a:xfrm>
            <a:off x="365737" y="2087985"/>
            <a:ext cx="5684204" cy="12940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solidFill>
                  <a:srgbClr val="1B1B1B"/>
                </a:solidFill>
                <a:latin typeface="arial" panose="020B0604020202020204" pitchFamily="34" charset="0"/>
              </a:rPr>
              <a:t>TCP/IP</a:t>
            </a:r>
            <a:r>
              <a:rPr lang="en-US" dirty="0">
                <a:solidFill>
                  <a:srgbClr val="1B1B1B"/>
                </a:solidFill>
                <a:latin typeface="arial" panose="020B0604020202020204" pitchFamily="34" charset="0"/>
              </a:rPr>
              <a:t>: Transmission Control Protocol and Internet Protocol are communication protocols that define how data should travel across the internet.</a:t>
            </a:r>
            <a:endParaRPr lang="fr-FR" dirty="0"/>
          </a:p>
        </p:txBody>
      </p:sp>
      <p:sp>
        <p:nvSpPr>
          <p:cNvPr id="12" name="ZoneTexte 11">
            <a:extLst>
              <a:ext uri="{FF2B5EF4-FFF2-40B4-BE49-F238E27FC236}">
                <a16:creationId xmlns:a16="http://schemas.microsoft.com/office/drawing/2014/main" id="{996E2816-2490-49A7-A081-28678D2C0ECC}"/>
              </a:ext>
            </a:extLst>
          </p:cNvPr>
          <p:cNvSpPr txBox="1"/>
          <p:nvPr/>
        </p:nvSpPr>
        <p:spPr>
          <a:xfrm>
            <a:off x="365737" y="3482320"/>
            <a:ext cx="5050325"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latin typeface="+mn-lt"/>
              </a:rPr>
              <a:t>DNS</a:t>
            </a:r>
            <a:r>
              <a:rPr lang="en-US" dirty="0">
                <a:latin typeface="+mn-lt"/>
              </a:rPr>
              <a:t>: Domain Name Servers are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a:t>
            </a:r>
            <a:endParaRPr lang="fr-FR" dirty="0">
              <a:latin typeface="+mn-lt"/>
            </a:endParaRPr>
          </a:p>
        </p:txBody>
      </p:sp>
      <p:sp>
        <p:nvSpPr>
          <p:cNvPr id="13" name="ZoneTexte 12">
            <a:extLst>
              <a:ext uri="{FF2B5EF4-FFF2-40B4-BE49-F238E27FC236}">
                <a16:creationId xmlns:a16="http://schemas.microsoft.com/office/drawing/2014/main" id="{12512905-2DED-4D2D-BC33-169F3A37EDFF}"/>
              </a:ext>
            </a:extLst>
          </p:cNvPr>
          <p:cNvSpPr txBox="1"/>
          <p:nvPr/>
        </p:nvSpPr>
        <p:spPr>
          <a:xfrm>
            <a:off x="6507795" y="1164655"/>
            <a:ext cx="5684205"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mn-lt"/>
              </a:rPr>
              <a:t>HTTP</a:t>
            </a:r>
            <a:r>
              <a:rPr lang="en-US" dirty="0">
                <a:latin typeface="+mn-lt"/>
              </a:rPr>
              <a:t>: Hypertext Transfer Protocol is an application protocol that defines a language for clients and servers to speak to each other</a:t>
            </a:r>
          </a:p>
          <a:p>
            <a:pPr marL="285750" indent="-285750">
              <a:buFont typeface="Wingdings" panose="05000000000000000000" pitchFamily="2" charset="2"/>
              <a:buChar char="Ø"/>
            </a:pPr>
            <a:r>
              <a:rPr lang="en-US" b="1" dirty="0">
                <a:solidFill>
                  <a:srgbClr val="1B1B1B"/>
                </a:solidFill>
                <a:latin typeface="arial" panose="020B0604020202020204" pitchFamily="34" charset="0"/>
              </a:rPr>
              <a:t>Component files</a:t>
            </a:r>
            <a:r>
              <a:rPr lang="en-US" dirty="0">
                <a:solidFill>
                  <a:srgbClr val="1B1B1B"/>
                </a:solidFill>
                <a:latin typeface="arial" panose="020B0604020202020204" pitchFamily="34" charset="0"/>
              </a:rPr>
              <a:t>: A website is made up of many different files. These files come in two main types</a:t>
            </a:r>
          </a:p>
          <a:p>
            <a:r>
              <a:rPr lang="en-US" dirty="0">
                <a:solidFill>
                  <a:srgbClr val="1B1B1B"/>
                </a:solidFill>
                <a:latin typeface="arial" panose="020B0604020202020204" pitchFamily="34" charset="0"/>
              </a:rPr>
              <a:t>     (code files and assets).</a:t>
            </a:r>
            <a:endParaRPr lang="fr-FR" dirty="0">
              <a:latin typeface="+mn-lt"/>
            </a:endParaRPr>
          </a:p>
        </p:txBody>
      </p:sp>
      <p:sp>
        <p:nvSpPr>
          <p:cNvPr id="14" name="文本框 16">
            <a:extLst>
              <a:ext uri="{FF2B5EF4-FFF2-40B4-BE49-F238E27FC236}">
                <a16:creationId xmlns:a16="http://schemas.microsoft.com/office/drawing/2014/main" id="{2222F385-D263-4593-90A3-89FFD2AE0F25}"/>
              </a:ext>
            </a:extLst>
          </p:cNvPr>
          <p:cNvSpPr txBox="1"/>
          <p:nvPr/>
        </p:nvSpPr>
        <p:spPr>
          <a:xfrm>
            <a:off x="85725" y="386060"/>
            <a:ext cx="7112244" cy="461665"/>
          </a:xfrm>
          <a:prstGeom prst="rect">
            <a:avLst/>
          </a:prstGeom>
          <a:noFill/>
          <a:ln w="9525">
            <a:noFill/>
          </a:ln>
        </p:spPr>
        <p:txBody>
          <a:bodyPr wrap="square" anchor="t">
            <a:spAutoFit/>
          </a:bodyPr>
          <a:lstStyle/>
          <a:p>
            <a:r>
              <a:rPr lang="en-US" altLang="zh-CN" sz="2400" dirty="0">
                <a:solidFill>
                  <a:srgbClr val="424242"/>
                </a:solidFill>
                <a:latin typeface="Arial" panose="020B0604020202020204" pitchFamily="34" charset="0"/>
                <a:ea typeface="Arial" panose="020B0604020202020204" pitchFamily="34" charset="0"/>
              </a:rPr>
              <a:t>Others elements involved in the web architecture</a:t>
            </a:r>
            <a:endParaRPr lang="zh-CN" altLang="en-US" sz="2400" dirty="0">
              <a:solidFill>
                <a:srgbClr val="424242"/>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31945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任意多边形 20"/>
          <p:cNvSpPr/>
          <p:nvPr/>
        </p:nvSpPr>
        <p:spPr>
          <a:xfrm>
            <a:off x="3971925" y="0"/>
            <a:ext cx="4248150" cy="2124075"/>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68" name="任意多边形 22"/>
          <p:cNvSpPr/>
          <p:nvPr/>
        </p:nvSpPr>
        <p:spPr>
          <a:xfrm>
            <a:off x="3884613" y="-68262"/>
            <a:ext cx="4422775" cy="2260600"/>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noFill/>
          <a:ln>
            <a:solidFill>
              <a:srgbClr val="40566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69" name="文本框 5"/>
          <p:cNvSpPr txBox="1"/>
          <p:nvPr/>
        </p:nvSpPr>
        <p:spPr>
          <a:xfrm>
            <a:off x="5195888" y="61913"/>
            <a:ext cx="2090737" cy="1862048"/>
          </a:xfrm>
          <a:prstGeom prst="rect">
            <a:avLst/>
          </a:prstGeom>
          <a:noFill/>
          <a:ln w="9525">
            <a:noFill/>
          </a:ln>
        </p:spPr>
        <p:txBody>
          <a:bodyPr anchor="t">
            <a:spAutoFit/>
          </a:bodyPr>
          <a:lstStyle/>
          <a:p>
            <a:r>
              <a:rPr lang="en-US" altLang="zh-CN" sz="11500" dirty="0">
                <a:solidFill>
                  <a:schemeClr val="bg1"/>
                </a:solidFill>
                <a:latin typeface="Arial" panose="020B0604020202020204" pitchFamily="34" charset="0"/>
                <a:ea typeface="Arial" panose="020B0604020202020204" pitchFamily="34" charset="0"/>
              </a:rPr>
              <a:t>02</a:t>
            </a:r>
            <a:endParaRPr lang="zh-CN" altLang="en-US" sz="11500" dirty="0">
              <a:solidFill>
                <a:schemeClr val="bg1"/>
              </a:solidFill>
              <a:latin typeface="Arial" panose="020B0604020202020204" pitchFamily="34" charset="0"/>
              <a:ea typeface="Arial" panose="020B0604020202020204" pitchFamily="34" charset="0"/>
            </a:endParaRPr>
          </a:p>
        </p:txBody>
      </p:sp>
      <p:sp>
        <p:nvSpPr>
          <p:cNvPr id="1048670" name="文本框 27"/>
          <p:cNvSpPr txBox="1"/>
          <p:nvPr/>
        </p:nvSpPr>
        <p:spPr>
          <a:xfrm>
            <a:off x="2466181" y="2979738"/>
            <a:ext cx="7550150" cy="1446550"/>
          </a:xfrm>
          <a:prstGeom prst="rect">
            <a:avLst/>
          </a:prstGeom>
          <a:noFill/>
          <a:ln w="9525">
            <a:noFill/>
          </a:ln>
        </p:spPr>
        <p:txBody>
          <a:bodyPr anchor="t">
            <a:spAutoFit/>
          </a:bodyPr>
          <a:lstStyle/>
          <a:p>
            <a:pPr algn="ctr" defTabSz="914400"/>
            <a:r>
              <a:rPr lang="en-US" altLang="zh-CN" sz="4400" b="1" dirty="0">
                <a:solidFill>
                  <a:srgbClr val="262626"/>
                </a:solidFill>
                <a:latin typeface="Arial" panose="020B0604020202020204" pitchFamily="34" charset="0"/>
                <a:ea typeface="Arial" panose="020B0604020202020204" pitchFamily="34" charset="0"/>
              </a:rPr>
              <a:t>WHAT DO YOU NEED TO BE A WEB DEVELOPER ?</a:t>
            </a:r>
            <a:endParaRPr lang="zh-CN" altLang="en-US" sz="4400" b="1" dirty="0">
              <a:solidFill>
                <a:srgbClr val="262626"/>
              </a:solidFill>
              <a:latin typeface="Arial" panose="020B0604020202020204" pitchFamily="34" charset="0"/>
              <a:ea typeface="Arial" panose="020B0604020202020204" pitchFamily="34" charset="0"/>
            </a:endParaRPr>
          </a:p>
        </p:txBody>
      </p:sp>
      <p:grpSp>
        <p:nvGrpSpPr>
          <p:cNvPr id="68" name="组合 7"/>
          <p:cNvGrpSpPr/>
          <p:nvPr/>
        </p:nvGrpSpPr>
        <p:grpSpPr>
          <a:xfrm>
            <a:off x="0" y="5497513"/>
            <a:ext cx="12192000" cy="1360487"/>
            <a:chOff x="0" y="5428343"/>
            <a:chExt cx="12192000" cy="1429658"/>
          </a:xfrm>
        </p:grpSpPr>
        <p:sp>
          <p:nvSpPr>
            <p:cNvPr id="1048671" name="等腰三角形 6"/>
            <p:cNvSpPr/>
            <p:nvPr/>
          </p:nvSpPr>
          <p:spPr>
            <a:xfrm>
              <a:off x="0" y="5428343"/>
              <a:ext cx="6908800" cy="1429658"/>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Lst>
              <a:ahLst/>
              <a:cxnLst>
                <a:cxn ang="0">
                  <a:pos x="connsiteX0-1" y="connsiteY0-2"/>
                </a:cxn>
                <a:cxn ang="0">
                  <a:pos x="connsiteX1-3" y="connsiteY1-4"/>
                </a:cxn>
                <a:cxn ang="0">
                  <a:pos x="connsiteX2-5" y="connsiteY2-6"/>
                </a:cxn>
                <a:cxn ang="0">
                  <a:pos x="connsiteX3-7" y="connsiteY3-8"/>
                </a:cxn>
              </a:cxnLst>
              <a:rect l="l" t="t" r="r" b="b"/>
              <a:pathLst>
                <a:path w="6908800" h="1429658">
                  <a:moveTo>
                    <a:pt x="0" y="1429658"/>
                  </a:moveTo>
                  <a:lnTo>
                    <a:pt x="1988457" y="0"/>
                  </a:lnTo>
                  <a:lnTo>
                    <a:pt x="6908800" y="1429658"/>
                  </a:lnTo>
                  <a:lnTo>
                    <a:pt x="0" y="14296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2" name="等腰三角形 6"/>
            <p:cNvSpPr/>
            <p:nvPr/>
          </p:nvSpPr>
          <p:spPr>
            <a:xfrm>
              <a:off x="2641600" y="5646878"/>
              <a:ext cx="6908800" cy="1211123"/>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182916 h 1182916"/>
                <a:gd name="connsiteX1-11" fmla="*/ 2264229 w 6908800"/>
                <a:gd name="connsiteY1-12" fmla="*/ 0 h 1182916"/>
                <a:gd name="connsiteX2-13" fmla="*/ 6908800 w 6908800"/>
                <a:gd name="connsiteY2-14" fmla="*/ 1182916 h 1182916"/>
                <a:gd name="connsiteX3-15" fmla="*/ 0 w 6908800"/>
                <a:gd name="connsiteY3-16" fmla="*/ 1182916 h 1182916"/>
                <a:gd name="connsiteX0-17" fmla="*/ 0 w 6908800"/>
                <a:gd name="connsiteY0-18" fmla="*/ 1211944 h 1211944"/>
                <a:gd name="connsiteX1-19" fmla="*/ 3701144 w 6908800"/>
                <a:gd name="connsiteY1-20" fmla="*/ 0 h 1211944"/>
                <a:gd name="connsiteX2-21" fmla="*/ 6908800 w 6908800"/>
                <a:gd name="connsiteY2-22" fmla="*/ 1211944 h 1211944"/>
                <a:gd name="connsiteX3-23" fmla="*/ 0 w 6908800"/>
                <a:gd name="connsiteY3-24" fmla="*/ 1211944 h 1211944"/>
              </a:gdLst>
              <a:ahLst/>
              <a:cxnLst>
                <a:cxn ang="0">
                  <a:pos x="connsiteX0-1" y="connsiteY0-2"/>
                </a:cxn>
                <a:cxn ang="0">
                  <a:pos x="connsiteX1-3" y="connsiteY1-4"/>
                </a:cxn>
                <a:cxn ang="0">
                  <a:pos x="connsiteX2-5" y="connsiteY2-6"/>
                </a:cxn>
                <a:cxn ang="0">
                  <a:pos x="connsiteX3-7" y="connsiteY3-8"/>
                </a:cxn>
              </a:cxnLst>
              <a:rect l="l" t="t" r="r" b="b"/>
              <a:pathLst>
                <a:path w="6908800" h="1211944">
                  <a:moveTo>
                    <a:pt x="0" y="1211944"/>
                  </a:moveTo>
                  <a:lnTo>
                    <a:pt x="3701144" y="0"/>
                  </a:lnTo>
                  <a:lnTo>
                    <a:pt x="6908800" y="1211944"/>
                  </a:lnTo>
                  <a:lnTo>
                    <a:pt x="0" y="1211944"/>
                  </a:lnTo>
                  <a:close/>
                </a:path>
              </a:pathLst>
            </a:cu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3" name="等腰三角形 6"/>
            <p:cNvSpPr/>
            <p:nvPr/>
          </p:nvSpPr>
          <p:spPr>
            <a:xfrm>
              <a:off x="7010400" y="5631865"/>
              <a:ext cx="5181600" cy="1226136"/>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 name="connsiteX0-17" fmla="*/ 0 w 6908800"/>
                <a:gd name="connsiteY0-18" fmla="*/ 1226458 h 1226458"/>
                <a:gd name="connsiteX1-19" fmla="*/ 4813905 w 6908800"/>
                <a:gd name="connsiteY1-20" fmla="*/ 0 h 1226458"/>
                <a:gd name="connsiteX2-21" fmla="*/ 6908800 w 6908800"/>
                <a:gd name="connsiteY2-22" fmla="*/ 1226458 h 1226458"/>
                <a:gd name="connsiteX3-23" fmla="*/ 0 w 6908800"/>
                <a:gd name="connsiteY3-24" fmla="*/ 1226458 h 1226458"/>
              </a:gdLst>
              <a:ahLst/>
              <a:cxnLst>
                <a:cxn ang="0">
                  <a:pos x="connsiteX0-1" y="connsiteY0-2"/>
                </a:cxn>
                <a:cxn ang="0">
                  <a:pos x="connsiteX1-3" y="connsiteY1-4"/>
                </a:cxn>
                <a:cxn ang="0">
                  <a:pos x="connsiteX2-5" y="connsiteY2-6"/>
                </a:cxn>
                <a:cxn ang="0">
                  <a:pos x="connsiteX3-7" y="connsiteY3-8"/>
                </a:cxn>
              </a:cxnLst>
              <a:rect l="l" t="t" r="r" b="b"/>
              <a:pathLst>
                <a:path w="6908800" h="1226458">
                  <a:moveTo>
                    <a:pt x="0" y="1226458"/>
                  </a:moveTo>
                  <a:lnTo>
                    <a:pt x="4813905" y="0"/>
                  </a:lnTo>
                  <a:lnTo>
                    <a:pt x="6908800" y="1226458"/>
                  </a:lnTo>
                  <a:lnTo>
                    <a:pt x="0" y="12264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Espace réservé du numéro de diapositive 1">
            <a:extLst>
              <a:ext uri="{FF2B5EF4-FFF2-40B4-BE49-F238E27FC236}">
                <a16:creationId xmlns:a16="http://schemas.microsoft.com/office/drawing/2014/main" id="{127CAB57-5E92-4BF6-BC37-460D98ECBD0A}"/>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6</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1048670"/>
                                        </p:tgtEl>
                                        <p:attrNameLst>
                                          <p:attrName>style.visibility</p:attrName>
                                        </p:attrNameLst>
                                      </p:cBhvr>
                                      <p:to>
                                        <p:strVal val="visible"/>
                                      </p:to>
                                    </p:set>
                                    <p:anim calcmode="lin" valueType="num">
                                      <p:cBhvr>
                                        <p:cTn id="7" dur="500" fill="hold"/>
                                        <p:tgtEl>
                                          <p:spTgt spid="1048670"/>
                                        </p:tgtEl>
                                        <p:attrNameLst>
                                          <p:attrName>ppt_w</p:attrName>
                                        </p:attrNameLst>
                                      </p:cBhvr>
                                      <p:tavLst>
                                        <p:tav tm="0">
                                          <p:val>
                                            <p:fltVal val="0"/>
                                          </p:val>
                                        </p:tav>
                                        <p:tav tm="100000">
                                          <p:val>
                                            <p:strVal val="#ppt_w"/>
                                          </p:val>
                                        </p:tav>
                                      </p:tavLst>
                                    </p:anim>
                                    <p:anim calcmode="lin" valueType="num">
                                      <p:cBhvr>
                                        <p:cTn id="8" dur="500" fill="hold"/>
                                        <p:tgtEl>
                                          <p:spTgt spid="1048670"/>
                                        </p:tgtEl>
                                        <p:attrNameLst>
                                          <p:attrName>ppt_h</p:attrName>
                                        </p:attrNameLst>
                                      </p:cBhvr>
                                      <p:tavLst>
                                        <p:tav tm="0">
                                          <p:val>
                                            <p:fltVal val="0"/>
                                          </p:val>
                                        </p:tav>
                                        <p:tav tm="100000">
                                          <p:val>
                                            <p:strVal val="#ppt_h"/>
                                          </p:val>
                                        </p:tav>
                                      </p:tavLst>
                                    </p:anim>
                                    <p:animEffect transition="in" filter="fade">
                                      <p:cBhvr>
                                        <p:cTn id="9" dur="500"/>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矩形 1"/>
          <p:cNvSpPr/>
          <p:nvPr/>
        </p:nvSpPr>
        <p:spPr>
          <a:xfrm>
            <a:off x="0" y="361950"/>
            <a:ext cx="85725" cy="485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976" name="文本框 16"/>
          <p:cNvSpPr txBox="1"/>
          <p:nvPr/>
        </p:nvSpPr>
        <p:spPr>
          <a:xfrm>
            <a:off x="157163" y="385764"/>
            <a:ext cx="9952768" cy="461665"/>
          </a:xfrm>
          <a:prstGeom prst="rect">
            <a:avLst/>
          </a:prstGeom>
          <a:noFill/>
          <a:ln w="9525">
            <a:noFill/>
          </a:ln>
        </p:spPr>
        <p:txBody>
          <a:bodyPr wrap="square" anchor="t">
            <a:spAutoFit/>
          </a:bodyPr>
          <a:lstStyle/>
          <a:p>
            <a:r>
              <a:rPr lang="en-US" altLang="zh-CN" sz="2400" b="1" dirty="0">
                <a:solidFill>
                  <a:srgbClr val="424242"/>
                </a:solidFill>
                <a:latin typeface="Arial" panose="020B0604020202020204" pitchFamily="34" charset="0"/>
                <a:ea typeface="Arial" panose="020B0604020202020204" pitchFamily="34" charset="0"/>
              </a:rPr>
              <a:t>FIVE KEYS STEPS INVOLVED IN THE WEB DEVELOPER CAREER</a:t>
            </a:r>
            <a:endParaRPr lang="zh-CN" altLang="en-US" sz="2400" b="1" dirty="0">
              <a:solidFill>
                <a:srgbClr val="424242"/>
              </a:solidFill>
              <a:latin typeface="Arial" panose="020B0604020202020204" pitchFamily="34" charset="0"/>
              <a:ea typeface="Arial" panose="020B0604020202020204" pitchFamily="34" charset="0"/>
            </a:endParaRPr>
          </a:p>
        </p:txBody>
      </p:sp>
      <p:sp>
        <p:nvSpPr>
          <p:cNvPr id="1048982" name="TextBox 75"/>
          <p:cNvSpPr txBox="1"/>
          <p:nvPr/>
        </p:nvSpPr>
        <p:spPr>
          <a:xfrm>
            <a:off x="1571626" y="5564262"/>
            <a:ext cx="3611562" cy="972556"/>
          </a:xfrm>
          <a:prstGeom prst="rect">
            <a:avLst/>
          </a:prstGeom>
          <a:noFill/>
          <a:ln w="9525">
            <a:noFill/>
          </a:ln>
        </p:spPr>
        <p:txBody>
          <a:bodyPr lIns="109710" tIns="54855" rIns="109710" bIns="54855" anchor="t">
            <a:spAutoFit/>
          </a:bodyPr>
          <a:lstStyle/>
          <a:p>
            <a:pPr marL="171450" indent="-171450" algn="just">
              <a:buFont typeface="Wingdings" panose="05000000000000000000" pitchFamily="2" charset="2"/>
              <a:buChar char="Ø"/>
            </a:pPr>
            <a:r>
              <a:rPr lang="fr-FR" altLang="zh-CN" sz="1400" dirty="0">
                <a:solidFill>
                  <a:srgbClr val="000000"/>
                </a:solidFill>
                <a:latin typeface="Merriweather" panose="00000500000000000000" pitchFamily="2" charset="0"/>
                <a:ea typeface="Arial" panose="020B0604020202020204" pitchFamily="34" charset="0"/>
              </a:rPr>
              <a:t>HTML(Hypertext Markup Language)</a:t>
            </a:r>
          </a:p>
          <a:p>
            <a:pPr marL="171450" indent="-171450" algn="just">
              <a:buFont typeface="Wingdings" panose="05000000000000000000" pitchFamily="2" charset="2"/>
              <a:buChar char="Ø"/>
            </a:pPr>
            <a:r>
              <a:rPr lang="fr-FR" sz="1400" dirty="0">
                <a:solidFill>
                  <a:srgbClr val="000000"/>
                </a:solidFill>
                <a:latin typeface="Merriweather" panose="00000500000000000000" pitchFamily="2" charset="0"/>
              </a:rPr>
              <a:t>CSS (Cascading Style Sheets)</a:t>
            </a:r>
          </a:p>
          <a:p>
            <a:pPr marL="171450" indent="-171450" algn="just">
              <a:buFont typeface="Wingdings" panose="05000000000000000000" pitchFamily="2" charset="2"/>
              <a:buChar char="Ø"/>
            </a:pPr>
            <a:r>
              <a:rPr lang="fr-FR" sz="1400" dirty="0">
                <a:solidFill>
                  <a:srgbClr val="000000"/>
                </a:solidFill>
                <a:latin typeface="Merriweather" panose="00000500000000000000" pitchFamily="2" charset="0"/>
              </a:rPr>
              <a:t>JavaScript</a:t>
            </a:r>
            <a:r>
              <a:rPr lang="fr-FR" altLang="zh-CN" sz="1400" dirty="0">
                <a:solidFill>
                  <a:srgbClr val="000000"/>
                </a:solidFill>
                <a:latin typeface="Arial" panose="020B0604020202020204" pitchFamily="34" charset="0"/>
                <a:ea typeface="Arial" panose="020B0604020202020204" pitchFamily="34" charset="0"/>
              </a:rPr>
              <a:t> </a:t>
            </a:r>
          </a:p>
          <a:p>
            <a:pPr algn="just"/>
            <a:endParaRPr lang="en-US" altLang="zh-CN" sz="1400" dirty="0">
              <a:solidFill>
                <a:srgbClr val="000000"/>
              </a:solidFill>
              <a:latin typeface="Arial" panose="020B0604020202020204" pitchFamily="34" charset="0"/>
              <a:ea typeface="Arial" panose="020B0604020202020204" pitchFamily="34" charset="0"/>
            </a:endParaRPr>
          </a:p>
        </p:txBody>
      </p:sp>
      <p:sp>
        <p:nvSpPr>
          <p:cNvPr id="1048983" name="Round Same Side Corner Rectangle 32"/>
          <p:cNvSpPr/>
          <p:nvPr/>
        </p:nvSpPr>
        <p:spPr>
          <a:xfrm rot="10800000" flipH="1">
            <a:off x="1262270" y="1276414"/>
            <a:ext cx="53975" cy="661988"/>
          </a:xfrm>
          <a:prstGeom prst="round2SameRect">
            <a:avLst>
              <a:gd name="adj1" fmla="val 50000"/>
              <a:gd name="adj2"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marL="0" marR="0" lvl="0" indent="0" algn="ctr" defTabSz="913765" rtl="0" eaLnBrk="1" fontAlgn="auto" latinLnBrk="0" hangingPunct="1">
              <a:lnSpc>
                <a:spcPct val="100000"/>
              </a:lnSpc>
              <a:spcBef>
                <a:spcPts val="0"/>
              </a:spcBef>
              <a:spcAft>
                <a:spcPts val="0"/>
              </a:spcAft>
              <a:buClrTx/>
              <a:buSzTx/>
              <a:buFontTx/>
              <a:buNone/>
            </a:pPr>
            <a:endParaRPr kumimoji="0" lang="bg-BG"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48984" name="TextBox 37"/>
          <p:cNvSpPr txBox="1"/>
          <p:nvPr/>
        </p:nvSpPr>
        <p:spPr>
          <a:xfrm>
            <a:off x="765382" y="1126839"/>
            <a:ext cx="523875" cy="901700"/>
          </a:xfrm>
          <a:prstGeom prst="rect">
            <a:avLst/>
          </a:prstGeom>
          <a:noFill/>
        </p:spPr>
        <p:txBody>
          <a:bodyPr wrap="none" lIns="91445" tIns="45723" rIns="91445" bIns="45723">
            <a:spAutoFit/>
          </a:bodyPr>
          <a:lstStyle/>
          <a:p>
            <a:pPr marR="0" defTabSz="913765" fontAlgn="auto">
              <a:spcBef>
                <a:spcPts val="0"/>
              </a:spcBef>
              <a:spcAft>
                <a:spcPts val="0"/>
              </a:spcAft>
              <a:buClrTx/>
              <a:buSzTx/>
            </a:pPr>
            <a:r>
              <a:rPr kumimoji="0" lang="id-ID" sz="5250" b="1" kern="1200" cap="none" spc="0" normalizeH="0" baseline="0" noProof="0" dirty="0">
                <a:solidFill>
                  <a:srgbClr val="445469"/>
                </a:solidFill>
                <a:latin typeface="Arial" panose="020B0604020202020204" pitchFamily="34" charset="0"/>
                <a:ea typeface="+mn-ea"/>
                <a:cs typeface="Arial" panose="020B0604020202020204" pitchFamily="34" charset="0"/>
                <a:sym typeface="+mn-ea"/>
              </a:rPr>
              <a:t>1</a:t>
            </a:r>
          </a:p>
        </p:txBody>
      </p:sp>
      <p:sp>
        <p:nvSpPr>
          <p:cNvPr id="1048985" name="TextBox 74"/>
          <p:cNvSpPr txBox="1"/>
          <p:nvPr/>
        </p:nvSpPr>
        <p:spPr>
          <a:xfrm>
            <a:off x="1373188" y="1184931"/>
            <a:ext cx="4506912" cy="354012"/>
          </a:xfrm>
          <a:prstGeom prst="rect">
            <a:avLst/>
          </a:prstGeom>
          <a:noFill/>
          <a:ln w="9525">
            <a:noFill/>
          </a:ln>
        </p:spPr>
        <p:txBody>
          <a:bodyPr anchor="t">
            <a:spAutoFit/>
          </a:bodyPr>
          <a:lstStyle/>
          <a:p>
            <a:pPr defTabSz="913130"/>
            <a:r>
              <a:rPr lang="id-ID" altLang="zh-CN" sz="1700" b="1" dirty="0">
                <a:solidFill>
                  <a:srgbClr val="445469"/>
                </a:solidFill>
                <a:latin typeface="Arial" panose="020B0604020202020204" pitchFamily="34" charset="0"/>
                <a:ea typeface="Arial" panose="020B0604020202020204" pitchFamily="34" charset="0"/>
              </a:rPr>
              <a:t>Learn Web Development Fundamentals</a:t>
            </a:r>
          </a:p>
        </p:txBody>
      </p:sp>
      <p:sp>
        <p:nvSpPr>
          <p:cNvPr id="1048986" name="TextBox 79"/>
          <p:cNvSpPr txBox="1"/>
          <p:nvPr/>
        </p:nvSpPr>
        <p:spPr>
          <a:xfrm>
            <a:off x="1384842" y="2823244"/>
            <a:ext cx="3611563" cy="1618887"/>
          </a:xfrm>
          <a:prstGeom prst="rect">
            <a:avLst/>
          </a:prstGeom>
          <a:noFill/>
          <a:ln w="9525">
            <a:noFill/>
          </a:ln>
        </p:spPr>
        <p:txBody>
          <a:bodyPr lIns="109710" tIns="54855" rIns="109710" bIns="54855" anchor="t">
            <a:spAutoFit/>
          </a:bodyPr>
          <a:lstStyle/>
          <a:p>
            <a:pPr marL="171450" indent="-171450" algn="just">
              <a:buFont typeface="Wingdings" panose="05000000000000000000" pitchFamily="2" charset="2"/>
              <a:buChar char="Ø"/>
            </a:pPr>
            <a:r>
              <a:rPr lang="fr-FR" sz="1400" b="1" dirty="0" err="1">
                <a:solidFill>
                  <a:srgbClr val="000000"/>
                </a:solidFill>
                <a:latin typeface="Merriweather" panose="00000500000000000000" pitchFamily="2" charset="0"/>
              </a:rPr>
              <a:t>Front-End</a:t>
            </a:r>
            <a:r>
              <a:rPr lang="fr-FR" sz="1400" b="1" dirty="0">
                <a:solidFill>
                  <a:srgbClr val="000000"/>
                </a:solidFill>
                <a:latin typeface="Merriweather" panose="00000500000000000000" pitchFamily="2" charset="0"/>
              </a:rPr>
              <a:t> </a:t>
            </a:r>
            <a:r>
              <a:rPr lang="fr-FR" sz="1400" b="1" dirty="0" err="1">
                <a:solidFill>
                  <a:srgbClr val="000000"/>
                </a:solidFill>
                <a:latin typeface="Merriweather" panose="00000500000000000000" pitchFamily="2" charset="0"/>
              </a:rPr>
              <a:t>Developer</a:t>
            </a:r>
            <a:r>
              <a:rPr lang="fr-FR" sz="1400" b="1" dirty="0">
                <a:solidFill>
                  <a:srgbClr val="000000"/>
                </a:solidFill>
                <a:latin typeface="Merriweather" panose="00000500000000000000" pitchFamily="2" charset="0"/>
              </a:rPr>
              <a:t> </a:t>
            </a:r>
            <a:r>
              <a:rPr lang="fr-FR" sz="1400" dirty="0">
                <a:solidFill>
                  <a:srgbClr val="000000"/>
                </a:solidFill>
                <a:latin typeface="Merriweather" panose="00000500000000000000" pitchFamily="2" charset="0"/>
              </a:rPr>
              <a:t>(</a:t>
            </a:r>
            <a:r>
              <a:rPr lang="fr-FR" sz="1400" dirty="0" err="1">
                <a:solidFill>
                  <a:srgbClr val="000000"/>
                </a:solidFill>
                <a:latin typeface="Merriweather" panose="00000500000000000000" pitchFamily="2" charset="0"/>
              </a:rPr>
              <a:t>site’s</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layout</a:t>
            </a:r>
            <a:r>
              <a:rPr lang="fr-FR" sz="1400" dirty="0">
                <a:solidFill>
                  <a:srgbClr val="000000"/>
                </a:solidFill>
                <a:latin typeface="Merriweather" panose="00000500000000000000" pitchFamily="2" charset="0"/>
              </a:rPr>
              <a:t>, design and the </a:t>
            </a:r>
            <a:r>
              <a:rPr lang="fr-FR" sz="1400" dirty="0" err="1">
                <a:solidFill>
                  <a:srgbClr val="000000"/>
                </a:solidFill>
                <a:latin typeface="Merriweather" panose="00000500000000000000" pitchFamily="2" charset="0"/>
              </a:rPr>
              <a:t>way</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users</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interact</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with</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it</a:t>
            </a:r>
            <a:r>
              <a:rPr lang="fr-FR" sz="1400" dirty="0">
                <a:solidFill>
                  <a:srgbClr val="000000"/>
                </a:solidFill>
                <a:latin typeface="Merriweather" panose="00000500000000000000" pitchFamily="2" charset="0"/>
              </a:rPr>
              <a:t>)</a:t>
            </a:r>
            <a:endParaRPr lang="fr-FR" sz="1400" dirty="0"/>
          </a:p>
          <a:p>
            <a:pPr marL="171450" indent="-171450" algn="just">
              <a:buFont typeface="Wingdings" panose="05000000000000000000" pitchFamily="2" charset="2"/>
              <a:buChar char="Ø"/>
            </a:pPr>
            <a:r>
              <a:rPr lang="fr-FR" sz="1400" b="1" dirty="0" err="1">
                <a:solidFill>
                  <a:srgbClr val="000000"/>
                </a:solidFill>
                <a:latin typeface="Merriweather" panose="00000500000000000000" pitchFamily="2" charset="0"/>
              </a:rPr>
              <a:t>Back-End</a:t>
            </a:r>
            <a:r>
              <a:rPr lang="fr-FR" sz="1400" b="1" dirty="0">
                <a:solidFill>
                  <a:srgbClr val="000000"/>
                </a:solidFill>
                <a:latin typeface="Merriweather" panose="00000500000000000000" pitchFamily="2" charset="0"/>
              </a:rPr>
              <a:t> </a:t>
            </a:r>
            <a:r>
              <a:rPr lang="fr-FR" sz="1400" b="1" dirty="0" err="1">
                <a:solidFill>
                  <a:srgbClr val="000000"/>
                </a:solidFill>
                <a:latin typeface="Merriweather" panose="00000500000000000000" pitchFamily="2" charset="0"/>
              </a:rPr>
              <a:t>Developer</a:t>
            </a:r>
            <a:r>
              <a:rPr lang="fr-FR" sz="1400" b="1" dirty="0">
                <a:solidFill>
                  <a:srgbClr val="000000"/>
                </a:solidFill>
                <a:latin typeface="Merriweather" panose="00000500000000000000" pitchFamily="2" charset="0"/>
              </a:rPr>
              <a:t> </a:t>
            </a:r>
            <a:r>
              <a:rPr lang="fr-FR" sz="1400" dirty="0">
                <a:solidFill>
                  <a:srgbClr val="000000"/>
                </a:solidFill>
                <a:latin typeface="Merriweather" panose="00000500000000000000" pitchFamily="2" charset="0"/>
              </a:rPr>
              <a:t>(</a:t>
            </a:r>
            <a:r>
              <a:rPr lang="fr-FR" sz="1400" dirty="0" err="1">
                <a:solidFill>
                  <a:srgbClr val="000000"/>
                </a:solidFill>
                <a:latin typeface="Merriweather" panose="00000500000000000000" pitchFamily="2" charset="0"/>
              </a:rPr>
              <a:t>databases</a:t>
            </a:r>
            <a:r>
              <a:rPr lang="fr-FR" sz="1400" dirty="0">
                <a:solidFill>
                  <a:srgbClr val="000000"/>
                </a:solidFill>
                <a:latin typeface="Merriweather" panose="00000500000000000000" pitchFamily="2" charset="0"/>
              </a:rPr>
              <a:t>, servers, networks and </a:t>
            </a:r>
            <a:r>
              <a:rPr lang="fr-FR" sz="1400" dirty="0" err="1">
                <a:solidFill>
                  <a:srgbClr val="000000"/>
                </a:solidFill>
                <a:latin typeface="Merriweather" panose="00000500000000000000" pitchFamily="2" charset="0"/>
              </a:rPr>
              <a:t>hosting</a:t>
            </a:r>
            <a:r>
              <a:rPr lang="fr-FR" sz="1400" dirty="0">
                <a:solidFill>
                  <a:srgbClr val="000000"/>
                </a:solidFill>
                <a:latin typeface="Merriweather" panose="00000500000000000000" pitchFamily="2" charset="0"/>
              </a:rPr>
              <a:t>)</a:t>
            </a:r>
            <a:r>
              <a:rPr lang="fr-FR" sz="1400" dirty="0"/>
              <a:t> </a:t>
            </a:r>
          </a:p>
          <a:p>
            <a:pPr marL="171450" indent="-171450" algn="just">
              <a:buFont typeface="Wingdings" panose="05000000000000000000" pitchFamily="2" charset="2"/>
              <a:buChar char="Ø"/>
            </a:pPr>
            <a:r>
              <a:rPr lang="fr-FR" sz="1400" b="1" dirty="0">
                <a:solidFill>
                  <a:srgbClr val="000000"/>
                </a:solidFill>
                <a:latin typeface="Merriweather" panose="00000500000000000000" pitchFamily="2" charset="0"/>
              </a:rPr>
              <a:t>Full-Stack </a:t>
            </a:r>
            <a:r>
              <a:rPr lang="fr-FR" sz="1400" b="1" dirty="0" err="1">
                <a:solidFill>
                  <a:srgbClr val="000000"/>
                </a:solidFill>
                <a:latin typeface="Merriweather" panose="00000500000000000000" pitchFamily="2" charset="0"/>
              </a:rPr>
              <a:t>Developer</a:t>
            </a:r>
            <a:r>
              <a:rPr lang="fr-FR" sz="1400" b="1" dirty="0">
                <a:solidFill>
                  <a:srgbClr val="000000"/>
                </a:solidFill>
                <a:latin typeface="Merriweather" panose="00000500000000000000" pitchFamily="2" charset="0"/>
              </a:rPr>
              <a:t> </a:t>
            </a:r>
            <a:r>
              <a:rPr lang="fr-FR" sz="1400" dirty="0">
                <a:solidFill>
                  <a:srgbClr val="000000"/>
                </a:solidFill>
                <a:latin typeface="Merriweather" panose="00000500000000000000" pitchFamily="2" charset="0"/>
              </a:rPr>
              <a:t>(</a:t>
            </a:r>
            <a:r>
              <a:rPr lang="fr-FR" sz="1400" dirty="0" err="1">
                <a:solidFill>
                  <a:srgbClr val="000000"/>
                </a:solidFill>
                <a:latin typeface="Merriweather" panose="00000500000000000000" pitchFamily="2" charset="0"/>
              </a:rPr>
              <a:t>both</a:t>
            </a:r>
            <a:r>
              <a:rPr lang="fr-FR" sz="1400" dirty="0">
                <a:solidFill>
                  <a:srgbClr val="000000"/>
                </a:solidFill>
                <a:latin typeface="Merriweather" panose="00000500000000000000" pitchFamily="2" charset="0"/>
              </a:rPr>
              <a:t> </a:t>
            </a:r>
            <a:r>
              <a:rPr lang="fr-FR" sz="1400" dirty="0" err="1">
                <a:solidFill>
                  <a:srgbClr val="000000"/>
                </a:solidFill>
                <a:latin typeface="Merriweather" panose="00000500000000000000" pitchFamily="2" charset="0"/>
              </a:rPr>
              <a:t>sides</a:t>
            </a:r>
            <a:r>
              <a:rPr lang="fr-FR" sz="1400" dirty="0">
                <a:solidFill>
                  <a:srgbClr val="000000"/>
                </a:solidFill>
                <a:latin typeface="Merriweather" panose="00000500000000000000" pitchFamily="2" charset="0"/>
              </a:rPr>
              <a:t> of a </a:t>
            </a:r>
            <a:r>
              <a:rPr lang="fr-FR" sz="1400" dirty="0" err="1">
                <a:solidFill>
                  <a:srgbClr val="000000"/>
                </a:solidFill>
                <a:latin typeface="Merriweather" panose="00000500000000000000" pitchFamily="2" charset="0"/>
              </a:rPr>
              <a:t>website</a:t>
            </a:r>
            <a:r>
              <a:rPr lang="fr-FR" sz="1400" dirty="0">
                <a:solidFill>
                  <a:srgbClr val="000000"/>
                </a:solidFill>
                <a:latin typeface="Merriweather" panose="00000500000000000000" pitchFamily="2" charset="0"/>
              </a:rPr>
              <a:t>)</a:t>
            </a:r>
            <a:endParaRPr lang="en-US" altLang="zh-CN" sz="1400" dirty="0">
              <a:solidFill>
                <a:srgbClr val="000000"/>
              </a:solidFill>
              <a:latin typeface="Arial" panose="020B0604020202020204" pitchFamily="34" charset="0"/>
              <a:ea typeface="Arial" panose="020B0604020202020204" pitchFamily="34" charset="0"/>
            </a:endParaRPr>
          </a:p>
        </p:txBody>
      </p:sp>
      <p:sp>
        <p:nvSpPr>
          <p:cNvPr id="1048987" name="Round Same Side Corner Rectangle 83"/>
          <p:cNvSpPr/>
          <p:nvPr/>
        </p:nvSpPr>
        <p:spPr>
          <a:xfrm rot="10800000" flipH="1">
            <a:off x="1289257" y="2621830"/>
            <a:ext cx="53975" cy="663575"/>
          </a:xfrm>
          <a:prstGeom prst="round2SameRect">
            <a:avLst>
              <a:gd name="adj1" fmla="val 50000"/>
              <a:gd name="adj2"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marL="0" marR="0" lvl="0" indent="0" algn="ctr" defTabSz="913765" rtl="0" eaLnBrk="1" fontAlgn="auto" latinLnBrk="0" hangingPunct="1">
              <a:lnSpc>
                <a:spcPct val="100000"/>
              </a:lnSpc>
              <a:spcBef>
                <a:spcPts val="0"/>
              </a:spcBef>
              <a:spcAft>
                <a:spcPts val="0"/>
              </a:spcAft>
              <a:buClrTx/>
              <a:buSzTx/>
              <a:buFontTx/>
              <a:buNone/>
            </a:pPr>
            <a:endParaRPr kumimoji="0" lang="bg-BG"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48988" name="TextBox 84"/>
          <p:cNvSpPr txBox="1"/>
          <p:nvPr/>
        </p:nvSpPr>
        <p:spPr>
          <a:xfrm>
            <a:off x="1343233" y="2457236"/>
            <a:ext cx="4506913" cy="354012"/>
          </a:xfrm>
          <a:prstGeom prst="rect">
            <a:avLst/>
          </a:prstGeom>
          <a:noFill/>
          <a:ln w="9525">
            <a:noFill/>
          </a:ln>
        </p:spPr>
        <p:txBody>
          <a:bodyPr anchor="t">
            <a:spAutoFit/>
          </a:bodyPr>
          <a:lstStyle/>
          <a:p>
            <a:pPr defTabSz="913130"/>
            <a:r>
              <a:rPr lang="id-ID" altLang="zh-CN" sz="1700" b="1" dirty="0">
                <a:solidFill>
                  <a:srgbClr val="445469"/>
                </a:solidFill>
                <a:latin typeface="Arial" panose="020B0604020202020204" pitchFamily="34" charset="0"/>
                <a:ea typeface="Arial" panose="020B0604020202020204" pitchFamily="34" charset="0"/>
              </a:rPr>
              <a:t>Choose a Development Specialization</a:t>
            </a:r>
          </a:p>
        </p:txBody>
      </p:sp>
      <p:sp>
        <p:nvSpPr>
          <p:cNvPr id="1048990" name="Round Same Side Corner Rectangle 86"/>
          <p:cNvSpPr/>
          <p:nvPr/>
        </p:nvSpPr>
        <p:spPr>
          <a:xfrm rot="10800000" flipH="1">
            <a:off x="1517650" y="5000913"/>
            <a:ext cx="53975" cy="661988"/>
          </a:xfrm>
          <a:prstGeom prst="round2SameRect">
            <a:avLst>
              <a:gd name="adj1" fmla="val 50000"/>
              <a:gd name="adj2"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marL="0" marR="0" lvl="0" indent="0" algn="ctr" defTabSz="913765" rtl="0" eaLnBrk="1" fontAlgn="auto" latinLnBrk="0" hangingPunct="1">
              <a:lnSpc>
                <a:spcPct val="100000"/>
              </a:lnSpc>
              <a:spcBef>
                <a:spcPts val="0"/>
              </a:spcBef>
              <a:spcAft>
                <a:spcPts val="0"/>
              </a:spcAft>
              <a:buClrTx/>
              <a:buSzTx/>
              <a:buFontTx/>
              <a:buNone/>
            </a:pPr>
            <a:endParaRPr kumimoji="0" lang="bg-BG"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1048991" name="TextBox 87"/>
          <p:cNvSpPr txBox="1"/>
          <p:nvPr/>
        </p:nvSpPr>
        <p:spPr>
          <a:xfrm>
            <a:off x="1617280" y="4936786"/>
            <a:ext cx="4506913" cy="615553"/>
          </a:xfrm>
          <a:prstGeom prst="rect">
            <a:avLst/>
          </a:prstGeom>
          <a:noFill/>
          <a:ln w="9525">
            <a:noFill/>
          </a:ln>
        </p:spPr>
        <p:txBody>
          <a:bodyPr anchor="t">
            <a:spAutoFit/>
          </a:bodyPr>
          <a:lstStyle/>
          <a:p>
            <a:pPr defTabSz="913130"/>
            <a:r>
              <a:rPr lang="en-US" altLang="zh-CN" sz="1700" b="1" dirty="0">
                <a:solidFill>
                  <a:srgbClr val="445469"/>
                </a:solidFill>
                <a:latin typeface="Arial" panose="020B0604020202020204" pitchFamily="34" charset="0"/>
                <a:ea typeface="Arial" panose="020B0604020202020204" pitchFamily="34" charset="0"/>
              </a:rPr>
              <a:t>Learn Key Programming Languages for Web Development</a:t>
            </a:r>
            <a:endParaRPr lang="id-ID" altLang="zh-CN" sz="1700" b="1" dirty="0">
              <a:solidFill>
                <a:srgbClr val="445469"/>
              </a:solidFill>
              <a:latin typeface="Arial" panose="020B0604020202020204" pitchFamily="34" charset="0"/>
              <a:ea typeface="Arial" panose="020B0604020202020204" pitchFamily="34" charset="0"/>
            </a:endParaRPr>
          </a:p>
        </p:txBody>
      </p:sp>
      <p:sp>
        <p:nvSpPr>
          <p:cNvPr id="1048992" name="TextBox 95"/>
          <p:cNvSpPr txBox="1"/>
          <p:nvPr/>
        </p:nvSpPr>
        <p:spPr>
          <a:xfrm>
            <a:off x="738394" y="2555081"/>
            <a:ext cx="523875" cy="900113"/>
          </a:xfrm>
          <a:prstGeom prst="rect">
            <a:avLst/>
          </a:prstGeom>
          <a:noFill/>
        </p:spPr>
        <p:txBody>
          <a:bodyPr wrap="none" lIns="91445" tIns="45723" rIns="91445" bIns="45723">
            <a:spAutoFit/>
          </a:bodyPr>
          <a:lstStyle/>
          <a:p>
            <a:pPr marR="0" defTabSz="913765" fontAlgn="auto">
              <a:spcBef>
                <a:spcPts val="0"/>
              </a:spcBef>
              <a:spcAft>
                <a:spcPts val="0"/>
              </a:spcAft>
              <a:buClrTx/>
              <a:buSzTx/>
            </a:pPr>
            <a:r>
              <a:rPr kumimoji="0" lang="id-ID" sz="5250" b="1" kern="1200" cap="none" spc="0" normalizeH="0" baseline="0" noProof="0" dirty="0">
                <a:solidFill>
                  <a:srgbClr val="445469"/>
                </a:solidFill>
                <a:latin typeface="Arial" panose="020B0604020202020204" pitchFamily="34" charset="0"/>
                <a:ea typeface="+mn-ea"/>
                <a:cs typeface="Arial" panose="020B0604020202020204" pitchFamily="34" charset="0"/>
                <a:sym typeface="+mn-ea"/>
              </a:rPr>
              <a:t>2</a:t>
            </a:r>
          </a:p>
        </p:txBody>
      </p:sp>
      <p:sp>
        <p:nvSpPr>
          <p:cNvPr id="1048993" name="TextBox 96"/>
          <p:cNvSpPr txBox="1"/>
          <p:nvPr/>
        </p:nvSpPr>
        <p:spPr>
          <a:xfrm>
            <a:off x="859379" y="4881850"/>
            <a:ext cx="525463" cy="900113"/>
          </a:xfrm>
          <a:prstGeom prst="rect">
            <a:avLst/>
          </a:prstGeom>
          <a:noFill/>
        </p:spPr>
        <p:txBody>
          <a:bodyPr wrap="none" lIns="91445" tIns="45723" rIns="91445" bIns="45723">
            <a:spAutoFit/>
          </a:bodyPr>
          <a:lstStyle/>
          <a:p>
            <a:pPr marR="0" defTabSz="913765" fontAlgn="auto">
              <a:spcBef>
                <a:spcPts val="0"/>
              </a:spcBef>
              <a:spcAft>
                <a:spcPts val="0"/>
              </a:spcAft>
              <a:buClrTx/>
              <a:buSzTx/>
            </a:pPr>
            <a:r>
              <a:rPr kumimoji="0" lang="id-ID" sz="5250" b="1" kern="1200" cap="none" spc="0" normalizeH="0" baseline="0" noProof="0" dirty="0">
                <a:solidFill>
                  <a:srgbClr val="445469"/>
                </a:solidFill>
                <a:latin typeface="Arial" panose="020B0604020202020204" pitchFamily="34" charset="0"/>
                <a:ea typeface="+mn-ea"/>
                <a:cs typeface="Arial" panose="020B0604020202020204" pitchFamily="34" charset="0"/>
                <a:sym typeface="+mn-ea"/>
              </a:rPr>
              <a:t>3</a:t>
            </a:r>
          </a:p>
        </p:txBody>
      </p:sp>
      <p:sp>
        <p:nvSpPr>
          <p:cNvPr id="2" name="Espace réservé du numéro de diapositive 1">
            <a:extLst>
              <a:ext uri="{FF2B5EF4-FFF2-40B4-BE49-F238E27FC236}">
                <a16:creationId xmlns:a16="http://schemas.microsoft.com/office/drawing/2014/main" id="{369B3081-01BC-41AF-A510-2CDA887CFF6F}"/>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7</a:t>
            </a:fld>
            <a:endParaRPr lang="zh-CN" altLang="en-US" strike="noStrike" noProof="1">
              <a:latin typeface="Arial" panose="020B0604020202020204" pitchFamily="34" charset="0"/>
            </a:endParaRPr>
          </a:p>
        </p:txBody>
      </p:sp>
      <p:sp>
        <p:nvSpPr>
          <p:cNvPr id="25" name="ZoneTexte 24">
            <a:extLst>
              <a:ext uri="{FF2B5EF4-FFF2-40B4-BE49-F238E27FC236}">
                <a16:creationId xmlns:a16="http://schemas.microsoft.com/office/drawing/2014/main" id="{0C271254-DD93-4132-8B17-1E078D0662B1}"/>
              </a:ext>
            </a:extLst>
          </p:cNvPr>
          <p:cNvSpPr txBox="1"/>
          <p:nvPr/>
        </p:nvSpPr>
        <p:spPr>
          <a:xfrm>
            <a:off x="6300179" y="1247149"/>
            <a:ext cx="523875" cy="900246"/>
          </a:xfrm>
          <a:prstGeom prst="rect">
            <a:avLst/>
          </a:prstGeom>
          <a:noFill/>
        </p:spPr>
        <p:txBody>
          <a:bodyPr wrap="square">
            <a:spAutoFit/>
          </a:bodyPr>
          <a:lstStyle/>
          <a:p>
            <a:pPr marR="0" defTabSz="913765" fontAlgn="auto">
              <a:spcBef>
                <a:spcPts val="0"/>
              </a:spcBef>
              <a:spcAft>
                <a:spcPts val="0"/>
              </a:spcAft>
              <a:buClrTx/>
              <a:buSzTx/>
            </a:pPr>
            <a:r>
              <a:rPr lang="en-US" sz="5250" b="1" dirty="0">
                <a:solidFill>
                  <a:srgbClr val="445469"/>
                </a:solidFill>
                <a:latin typeface="Arial" panose="020B0604020202020204" pitchFamily="34" charset="0"/>
                <a:ea typeface="+mn-ea"/>
                <a:cs typeface="Arial" panose="020B0604020202020204" pitchFamily="34" charset="0"/>
                <a:sym typeface="+mn-ea"/>
              </a:rPr>
              <a:t>4</a:t>
            </a:r>
            <a:endParaRPr kumimoji="0" lang="id-ID" sz="5250" b="1" kern="1200" cap="none" spc="0" normalizeH="0" baseline="0" noProof="0" dirty="0">
              <a:solidFill>
                <a:srgbClr val="445469"/>
              </a:solidFill>
              <a:latin typeface="Arial" panose="020B0604020202020204" pitchFamily="34" charset="0"/>
              <a:ea typeface="+mn-ea"/>
              <a:cs typeface="Arial" panose="020B0604020202020204" pitchFamily="34" charset="0"/>
              <a:sym typeface="+mn-ea"/>
            </a:endParaRPr>
          </a:p>
        </p:txBody>
      </p:sp>
      <p:sp>
        <p:nvSpPr>
          <p:cNvPr id="27" name="ZoneTexte 26">
            <a:extLst>
              <a:ext uri="{FF2B5EF4-FFF2-40B4-BE49-F238E27FC236}">
                <a16:creationId xmlns:a16="http://schemas.microsoft.com/office/drawing/2014/main" id="{E1F8994D-34CC-45B5-92C8-D7F688AF194B}"/>
              </a:ext>
            </a:extLst>
          </p:cNvPr>
          <p:cNvSpPr txBox="1"/>
          <p:nvPr/>
        </p:nvSpPr>
        <p:spPr>
          <a:xfrm>
            <a:off x="6300179" y="2860504"/>
            <a:ext cx="523875" cy="900246"/>
          </a:xfrm>
          <a:prstGeom prst="rect">
            <a:avLst/>
          </a:prstGeom>
          <a:noFill/>
        </p:spPr>
        <p:txBody>
          <a:bodyPr wrap="square">
            <a:spAutoFit/>
          </a:bodyPr>
          <a:lstStyle/>
          <a:p>
            <a:pPr marR="0" defTabSz="913765" fontAlgn="auto">
              <a:spcBef>
                <a:spcPts val="0"/>
              </a:spcBef>
              <a:spcAft>
                <a:spcPts val="0"/>
              </a:spcAft>
              <a:buClrTx/>
              <a:buSzTx/>
            </a:pPr>
            <a:r>
              <a:rPr lang="en-US" sz="5250" b="1" dirty="0">
                <a:solidFill>
                  <a:srgbClr val="445469"/>
                </a:solidFill>
                <a:latin typeface="Arial" panose="020B0604020202020204" pitchFamily="34" charset="0"/>
                <a:ea typeface="+mn-ea"/>
                <a:cs typeface="Arial" panose="020B0604020202020204" pitchFamily="34" charset="0"/>
                <a:sym typeface="+mn-ea"/>
              </a:rPr>
              <a:t>5</a:t>
            </a:r>
            <a:endParaRPr kumimoji="0" lang="id-ID" sz="5250" b="1" kern="1200" cap="none" spc="0" normalizeH="0" baseline="0" noProof="0" dirty="0">
              <a:solidFill>
                <a:srgbClr val="445469"/>
              </a:solidFill>
              <a:latin typeface="Arial" panose="020B0604020202020204" pitchFamily="34" charset="0"/>
              <a:ea typeface="+mn-ea"/>
              <a:cs typeface="Arial" panose="020B0604020202020204" pitchFamily="34" charset="0"/>
              <a:sym typeface="+mn-ea"/>
            </a:endParaRPr>
          </a:p>
        </p:txBody>
      </p:sp>
      <p:sp>
        <p:nvSpPr>
          <p:cNvPr id="28" name="Round Same Side Corner Rectangle 83">
            <a:extLst>
              <a:ext uri="{FF2B5EF4-FFF2-40B4-BE49-F238E27FC236}">
                <a16:creationId xmlns:a16="http://schemas.microsoft.com/office/drawing/2014/main" id="{FA31670A-1B5F-4E96-B90B-93580ABE1050}"/>
              </a:ext>
            </a:extLst>
          </p:cNvPr>
          <p:cNvSpPr/>
          <p:nvPr/>
        </p:nvSpPr>
        <p:spPr>
          <a:xfrm rot="10800000" flipH="1">
            <a:off x="6824054" y="1361937"/>
            <a:ext cx="53975" cy="663575"/>
          </a:xfrm>
          <a:prstGeom prst="round2SameRect">
            <a:avLst>
              <a:gd name="adj1" fmla="val 50000"/>
              <a:gd name="adj2"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marL="0" marR="0" lvl="0" indent="0" algn="ctr" defTabSz="913765" rtl="0" eaLnBrk="1" fontAlgn="auto" latinLnBrk="0" hangingPunct="1">
              <a:lnSpc>
                <a:spcPct val="100000"/>
              </a:lnSpc>
              <a:spcBef>
                <a:spcPts val="0"/>
              </a:spcBef>
              <a:spcAft>
                <a:spcPts val="0"/>
              </a:spcAft>
              <a:buClrTx/>
              <a:buSzTx/>
              <a:buFontTx/>
              <a:buNone/>
            </a:pPr>
            <a:endParaRPr kumimoji="0" lang="bg-BG"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29" name="Round Same Side Corner Rectangle 83">
            <a:extLst>
              <a:ext uri="{FF2B5EF4-FFF2-40B4-BE49-F238E27FC236}">
                <a16:creationId xmlns:a16="http://schemas.microsoft.com/office/drawing/2014/main" id="{B8083196-0901-4E63-A368-9F65FAF64C2C}"/>
              </a:ext>
            </a:extLst>
          </p:cNvPr>
          <p:cNvSpPr/>
          <p:nvPr/>
        </p:nvSpPr>
        <p:spPr>
          <a:xfrm rot="10800000" flipH="1">
            <a:off x="6845953" y="3097175"/>
            <a:ext cx="53975" cy="663575"/>
          </a:xfrm>
          <a:prstGeom prst="round2SameRect">
            <a:avLst>
              <a:gd name="adj1" fmla="val 50000"/>
              <a:gd name="adj2"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anchor="ctr"/>
          <a:lstStyle/>
          <a:p>
            <a:pPr marL="0" marR="0" lvl="0" indent="0" algn="ctr" defTabSz="913765" rtl="0" eaLnBrk="1" fontAlgn="auto" latinLnBrk="0" hangingPunct="1">
              <a:lnSpc>
                <a:spcPct val="100000"/>
              </a:lnSpc>
              <a:spcBef>
                <a:spcPts val="0"/>
              </a:spcBef>
              <a:spcAft>
                <a:spcPts val="0"/>
              </a:spcAft>
              <a:buClrTx/>
              <a:buSzTx/>
              <a:buFontTx/>
              <a:buNone/>
            </a:pPr>
            <a:endParaRPr kumimoji="0" lang="bg-BG"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4" name="TextBox 74">
            <a:extLst>
              <a:ext uri="{FF2B5EF4-FFF2-40B4-BE49-F238E27FC236}">
                <a16:creationId xmlns:a16="http://schemas.microsoft.com/office/drawing/2014/main" id="{374BD1EB-AAE2-4705-9793-5C62383E78A0}"/>
              </a:ext>
            </a:extLst>
          </p:cNvPr>
          <p:cNvSpPr txBox="1"/>
          <p:nvPr/>
        </p:nvSpPr>
        <p:spPr>
          <a:xfrm>
            <a:off x="7040859" y="1283211"/>
            <a:ext cx="4506912" cy="615553"/>
          </a:xfrm>
          <a:prstGeom prst="rect">
            <a:avLst/>
          </a:prstGeom>
          <a:noFill/>
          <a:ln w="9525">
            <a:noFill/>
          </a:ln>
        </p:spPr>
        <p:txBody>
          <a:bodyPr anchor="t">
            <a:spAutoFit/>
          </a:bodyPr>
          <a:lstStyle/>
          <a:p>
            <a:pPr defTabSz="913130"/>
            <a:r>
              <a:rPr lang="en-US" altLang="zh-CN" sz="1700" b="1" dirty="0">
                <a:solidFill>
                  <a:srgbClr val="445469"/>
                </a:solidFill>
                <a:latin typeface="Arial" panose="020B0604020202020204" pitchFamily="34" charset="0"/>
                <a:ea typeface="Arial" panose="020B0604020202020204" pitchFamily="34" charset="0"/>
              </a:rPr>
              <a:t>Build Projects to Develop Your Web Developer Skills</a:t>
            </a:r>
            <a:endParaRPr lang="id-ID" altLang="zh-CN" sz="1700" b="1" dirty="0">
              <a:solidFill>
                <a:srgbClr val="445469"/>
              </a:solidFill>
              <a:latin typeface="Arial" panose="020B0604020202020204" pitchFamily="34" charset="0"/>
              <a:ea typeface="Arial" panose="020B0604020202020204" pitchFamily="34" charset="0"/>
            </a:endParaRPr>
          </a:p>
        </p:txBody>
      </p:sp>
      <p:sp>
        <p:nvSpPr>
          <p:cNvPr id="35" name="TextBox 74">
            <a:extLst>
              <a:ext uri="{FF2B5EF4-FFF2-40B4-BE49-F238E27FC236}">
                <a16:creationId xmlns:a16="http://schemas.microsoft.com/office/drawing/2014/main" id="{401E41CD-C11F-4632-BD84-2EE25C50F4D0}"/>
              </a:ext>
            </a:extLst>
          </p:cNvPr>
          <p:cNvSpPr txBox="1"/>
          <p:nvPr/>
        </p:nvSpPr>
        <p:spPr>
          <a:xfrm>
            <a:off x="7040859" y="3015534"/>
            <a:ext cx="4506912" cy="354012"/>
          </a:xfrm>
          <a:prstGeom prst="rect">
            <a:avLst/>
          </a:prstGeom>
          <a:noFill/>
          <a:ln w="9525">
            <a:noFill/>
          </a:ln>
        </p:spPr>
        <p:txBody>
          <a:bodyPr anchor="t">
            <a:spAutoFit/>
          </a:bodyPr>
          <a:lstStyle/>
          <a:p>
            <a:pPr defTabSz="913130"/>
            <a:r>
              <a:rPr lang="en-US" altLang="zh-CN" sz="1700" b="1" dirty="0">
                <a:solidFill>
                  <a:srgbClr val="445469"/>
                </a:solidFill>
                <a:latin typeface="Arial" panose="020B0604020202020204" pitchFamily="34" charset="0"/>
                <a:ea typeface="Arial" panose="020B0604020202020204" pitchFamily="34" charset="0"/>
              </a:rPr>
              <a:t>Build a Web Development Portfolio</a:t>
            </a:r>
            <a:endParaRPr lang="id-ID" altLang="zh-CN" sz="1700" b="1" dirty="0">
              <a:solidFill>
                <a:srgbClr val="44546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8985"/>
                                        </p:tgtEl>
                                        <p:attrNameLst>
                                          <p:attrName>style.visibility</p:attrName>
                                        </p:attrNameLst>
                                      </p:cBhvr>
                                      <p:to>
                                        <p:strVal val="visible"/>
                                      </p:to>
                                    </p:set>
                                    <p:animEffect transition="in" filter="wipe(down)">
                                      <p:cBhvr>
                                        <p:cTn id="7" dur="580">
                                          <p:stCondLst>
                                            <p:cond delay="0"/>
                                          </p:stCondLst>
                                        </p:cTn>
                                        <p:tgtEl>
                                          <p:spTgt spid="1048985"/>
                                        </p:tgtEl>
                                      </p:cBhvr>
                                    </p:animEffect>
                                    <p:anim calcmode="lin" valueType="num">
                                      <p:cBhvr>
                                        <p:cTn id="8" dur="1822" tmFilter="0,0; 0.14,0.36; 0.43,0.73; 0.71,0.91; 1.0,1.0">
                                          <p:stCondLst>
                                            <p:cond delay="0"/>
                                          </p:stCondLst>
                                        </p:cTn>
                                        <p:tgtEl>
                                          <p:spTgt spid="104898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898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898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898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898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8985"/>
                                        </p:tgtEl>
                                      </p:cBhvr>
                                      <p:to x="100000" y="60000"/>
                                    </p:animScale>
                                    <p:animScale>
                                      <p:cBhvr>
                                        <p:cTn id="14" dur="166" decel="50000">
                                          <p:stCondLst>
                                            <p:cond delay="676"/>
                                          </p:stCondLst>
                                        </p:cTn>
                                        <p:tgtEl>
                                          <p:spTgt spid="1048985"/>
                                        </p:tgtEl>
                                      </p:cBhvr>
                                      <p:to x="100000" y="100000"/>
                                    </p:animScale>
                                    <p:animScale>
                                      <p:cBhvr>
                                        <p:cTn id="15" dur="26">
                                          <p:stCondLst>
                                            <p:cond delay="1312"/>
                                          </p:stCondLst>
                                        </p:cTn>
                                        <p:tgtEl>
                                          <p:spTgt spid="1048985"/>
                                        </p:tgtEl>
                                      </p:cBhvr>
                                      <p:to x="100000" y="80000"/>
                                    </p:animScale>
                                    <p:animScale>
                                      <p:cBhvr>
                                        <p:cTn id="16" dur="166" decel="50000">
                                          <p:stCondLst>
                                            <p:cond delay="1338"/>
                                          </p:stCondLst>
                                        </p:cTn>
                                        <p:tgtEl>
                                          <p:spTgt spid="1048985"/>
                                        </p:tgtEl>
                                      </p:cBhvr>
                                      <p:to x="100000" y="100000"/>
                                    </p:animScale>
                                    <p:animScale>
                                      <p:cBhvr>
                                        <p:cTn id="17" dur="26">
                                          <p:stCondLst>
                                            <p:cond delay="1642"/>
                                          </p:stCondLst>
                                        </p:cTn>
                                        <p:tgtEl>
                                          <p:spTgt spid="1048985"/>
                                        </p:tgtEl>
                                      </p:cBhvr>
                                      <p:to x="100000" y="90000"/>
                                    </p:animScale>
                                    <p:animScale>
                                      <p:cBhvr>
                                        <p:cTn id="18" dur="166" decel="50000">
                                          <p:stCondLst>
                                            <p:cond delay="1668"/>
                                          </p:stCondLst>
                                        </p:cTn>
                                        <p:tgtEl>
                                          <p:spTgt spid="1048985"/>
                                        </p:tgtEl>
                                      </p:cBhvr>
                                      <p:to x="100000" y="100000"/>
                                    </p:animScale>
                                    <p:animScale>
                                      <p:cBhvr>
                                        <p:cTn id="19" dur="26">
                                          <p:stCondLst>
                                            <p:cond delay="1808"/>
                                          </p:stCondLst>
                                        </p:cTn>
                                        <p:tgtEl>
                                          <p:spTgt spid="1048985"/>
                                        </p:tgtEl>
                                      </p:cBhvr>
                                      <p:to x="100000" y="95000"/>
                                    </p:animScale>
                                    <p:animScale>
                                      <p:cBhvr>
                                        <p:cTn id="20" dur="166" decel="50000">
                                          <p:stCondLst>
                                            <p:cond delay="1834"/>
                                          </p:stCondLst>
                                        </p:cTn>
                                        <p:tgtEl>
                                          <p:spTgt spid="104898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48983"/>
                                        </p:tgtEl>
                                        <p:attrNameLst>
                                          <p:attrName>style.visibility</p:attrName>
                                        </p:attrNameLst>
                                      </p:cBhvr>
                                      <p:to>
                                        <p:strVal val="visible"/>
                                      </p:to>
                                    </p:set>
                                    <p:animEffect transition="in" filter="wipe(down)">
                                      <p:cBhvr>
                                        <p:cTn id="23" dur="580">
                                          <p:stCondLst>
                                            <p:cond delay="0"/>
                                          </p:stCondLst>
                                        </p:cTn>
                                        <p:tgtEl>
                                          <p:spTgt spid="1048983"/>
                                        </p:tgtEl>
                                      </p:cBhvr>
                                    </p:animEffect>
                                    <p:anim calcmode="lin" valueType="num">
                                      <p:cBhvr>
                                        <p:cTn id="24" dur="1822" tmFilter="0,0; 0.14,0.36; 0.43,0.73; 0.71,0.91; 1.0,1.0">
                                          <p:stCondLst>
                                            <p:cond delay="0"/>
                                          </p:stCondLst>
                                        </p:cTn>
                                        <p:tgtEl>
                                          <p:spTgt spid="104898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4898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4898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4898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48983"/>
                                        </p:tgtEl>
                                        <p:attrNameLst>
                                          <p:attrName>ppt_y</p:attrName>
                                        </p:attrNameLst>
                                      </p:cBhvr>
                                      <p:tavLst>
                                        <p:tav tm="0" fmla="#ppt_y-sin(pi*$)/81">
                                          <p:val>
                                            <p:fltVal val="0"/>
                                          </p:val>
                                        </p:tav>
                                        <p:tav tm="100000">
                                          <p:val>
                                            <p:fltVal val="1"/>
                                          </p:val>
                                        </p:tav>
                                      </p:tavLst>
                                    </p:anim>
                                    <p:animScale>
                                      <p:cBhvr>
                                        <p:cTn id="29" dur="26">
                                          <p:stCondLst>
                                            <p:cond delay="650"/>
                                          </p:stCondLst>
                                        </p:cTn>
                                        <p:tgtEl>
                                          <p:spTgt spid="1048983"/>
                                        </p:tgtEl>
                                      </p:cBhvr>
                                      <p:to x="100000" y="60000"/>
                                    </p:animScale>
                                    <p:animScale>
                                      <p:cBhvr>
                                        <p:cTn id="30" dur="166" decel="50000">
                                          <p:stCondLst>
                                            <p:cond delay="676"/>
                                          </p:stCondLst>
                                        </p:cTn>
                                        <p:tgtEl>
                                          <p:spTgt spid="1048983"/>
                                        </p:tgtEl>
                                      </p:cBhvr>
                                      <p:to x="100000" y="100000"/>
                                    </p:animScale>
                                    <p:animScale>
                                      <p:cBhvr>
                                        <p:cTn id="31" dur="26">
                                          <p:stCondLst>
                                            <p:cond delay="1312"/>
                                          </p:stCondLst>
                                        </p:cTn>
                                        <p:tgtEl>
                                          <p:spTgt spid="1048983"/>
                                        </p:tgtEl>
                                      </p:cBhvr>
                                      <p:to x="100000" y="80000"/>
                                    </p:animScale>
                                    <p:animScale>
                                      <p:cBhvr>
                                        <p:cTn id="32" dur="166" decel="50000">
                                          <p:stCondLst>
                                            <p:cond delay="1338"/>
                                          </p:stCondLst>
                                        </p:cTn>
                                        <p:tgtEl>
                                          <p:spTgt spid="1048983"/>
                                        </p:tgtEl>
                                      </p:cBhvr>
                                      <p:to x="100000" y="100000"/>
                                    </p:animScale>
                                    <p:animScale>
                                      <p:cBhvr>
                                        <p:cTn id="33" dur="26">
                                          <p:stCondLst>
                                            <p:cond delay="1642"/>
                                          </p:stCondLst>
                                        </p:cTn>
                                        <p:tgtEl>
                                          <p:spTgt spid="1048983"/>
                                        </p:tgtEl>
                                      </p:cBhvr>
                                      <p:to x="100000" y="90000"/>
                                    </p:animScale>
                                    <p:animScale>
                                      <p:cBhvr>
                                        <p:cTn id="34" dur="166" decel="50000">
                                          <p:stCondLst>
                                            <p:cond delay="1668"/>
                                          </p:stCondLst>
                                        </p:cTn>
                                        <p:tgtEl>
                                          <p:spTgt spid="1048983"/>
                                        </p:tgtEl>
                                      </p:cBhvr>
                                      <p:to x="100000" y="100000"/>
                                    </p:animScale>
                                    <p:animScale>
                                      <p:cBhvr>
                                        <p:cTn id="35" dur="26">
                                          <p:stCondLst>
                                            <p:cond delay="1808"/>
                                          </p:stCondLst>
                                        </p:cTn>
                                        <p:tgtEl>
                                          <p:spTgt spid="1048983"/>
                                        </p:tgtEl>
                                      </p:cBhvr>
                                      <p:to x="100000" y="95000"/>
                                    </p:animScale>
                                    <p:animScale>
                                      <p:cBhvr>
                                        <p:cTn id="36" dur="166" decel="50000">
                                          <p:stCondLst>
                                            <p:cond delay="1834"/>
                                          </p:stCondLst>
                                        </p:cTn>
                                        <p:tgtEl>
                                          <p:spTgt spid="104898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48982"/>
                                        </p:tgtEl>
                                        <p:attrNameLst>
                                          <p:attrName>style.visibility</p:attrName>
                                        </p:attrNameLst>
                                      </p:cBhvr>
                                      <p:to>
                                        <p:strVal val="visible"/>
                                      </p:to>
                                    </p:set>
                                    <p:animEffect transition="in" filter="wipe(down)">
                                      <p:cBhvr>
                                        <p:cTn id="39" dur="580">
                                          <p:stCondLst>
                                            <p:cond delay="0"/>
                                          </p:stCondLst>
                                        </p:cTn>
                                        <p:tgtEl>
                                          <p:spTgt spid="1048982"/>
                                        </p:tgtEl>
                                      </p:cBhvr>
                                    </p:animEffect>
                                    <p:anim calcmode="lin" valueType="num">
                                      <p:cBhvr>
                                        <p:cTn id="40" dur="1822" tmFilter="0,0; 0.14,0.36; 0.43,0.73; 0.71,0.91; 1.0,1.0">
                                          <p:stCondLst>
                                            <p:cond delay="0"/>
                                          </p:stCondLst>
                                        </p:cTn>
                                        <p:tgtEl>
                                          <p:spTgt spid="104898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4898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4898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4898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48982"/>
                                        </p:tgtEl>
                                        <p:attrNameLst>
                                          <p:attrName>ppt_y</p:attrName>
                                        </p:attrNameLst>
                                      </p:cBhvr>
                                      <p:tavLst>
                                        <p:tav tm="0" fmla="#ppt_y-sin(pi*$)/81">
                                          <p:val>
                                            <p:fltVal val="0"/>
                                          </p:val>
                                        </p:tav>
                                        <p:tav tm="100000">
                                          <p:val>
                                            <p:fltVal val="1"/>
                                          </p:val>
                                        </p:tav>
                                      </p:tavLst>
                                    </p:anim>
                                    <p:animScale>
                                      <p:cBhvr>
                                        <p:cTn id="45" dur="26">
                                          <p:stCondLst>
                                            <p:cond delay="650"/>
                                          </p:stCondLst>
                                        </p:cTn>
                                        <p:tgtEl>
                                          <p:spTgt spid="1048982"/>
                                        </p:tgtEl>
                                      </p:cBhvr>
                                      <p:to x="100000" y="60000"/>
                                    </p:animScale>
                                    <p:animScale>
                                      <p:cBhvr>
                                        <p:cTn id="46" dur="166" decel="50000">
                                          <p:stCondLst>
                                            <p:cond delay="676"/>
                                          </p:stCondLst>
                                        </p:cTn>
                                        <p:tgtEl>
                                          <p:spTgt spid="1048982"/>
                                        </p:tgtEl>
                                      </p:cBhvr>
                                      <p:to x="100000" y="100000"/>
                                    </p:animScale>
                                    <p:animScale>
                                      <p:cBhvr>
                                        <p:cTn id="47" dur="26">
                                          <p:stCondLst>
                                            <p:cond delay="1312"/>
                                          </p:stCondLst>
                                        </p:cTn>
                                        <p:tgtEl>
                                          <p:spTgt spid="1048982"/>
                                        </p:tgtEl>
                                      </p:cBhvr>
                                      <p:to x="100000" y="80000"/>
                                    </p:animScale>
                                    <p:animScale>
                                      <p:cBhvr>
                                        <p:cTn id="48" dur="166" decel="50000">
                                          <p:stCondLst>
                                            <p:cond delay="1338"/>
                                          </p:stCondLst>
                                        </p:cTn>
                                        <p:tgtEl>
                                          <p:spTgt spid="1048982"/>
                                        </p:tgtEl>
                                      </p:cBhvr>
                                      <p:to x="100000" y="100000"/>
                                    </p:animScale>
                                    <p:animScale>
                                      <p:cBhvr>
                                        <p:cTn id="49" dur="26">
                                          <p:stCondLst>
                                            <p:cond delay="1642"/>
                                          </p:stCondLst>
                                        </p:cTn>
                                        <p:tgtEl>
                                          <p:spTgt spid="1048982"/>
                                        </p:tgtEl>
                                      </p:cBhvr>
                                      <p:to x="100000" y="90000"/>
                                    </p:animScale>
                                    <p:animScale>
                                      <p:cBhvr>
                                        <p:cTn id="50" dur="166" decel="50000">
                                          <p:stCondLst>
                                            <p:cond delay="1668"/>
                                          </p:stCondLst>
                                        </p:cTn>
                                        <p:tgtEl>
                                          <p:spTgt spid="1048982"/>
                                        </p:tgtEl>
                                      </p:cBhvr>
                                      <p:to x="100000" y="100000"/>
                                    </p:animScale>
                                    <p:animScale>
                                      <p:cBhvr>
                                        <p:cTn id="51" dur="26">
                                          <p:stCondLst>
                                            <p:cond delay="1808"/>
                                          </p:stCondLst>
                                        </p:cTn>
                                        <p:tgtEl>
                                          <p:spTgt spid="1048982"/>
                                        </p:tgtEl>
                                      </p:cBhvr>
                                      <p:to x="100000" y="95000"/>
                                    </p:animScale>
                                    <p:animScale>
                                      <p:cBhvr>
                                        <p:cTn id="52" dur="166" decel="50000">
                                          <p:stCondLst>
                                            <p:cond delay="1834"/>
                                          </p:stCondLst>
                                        </p:cTn>
                                        <p:tgtEl>
                                          <p:spTgt spid="104898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48984"/>
                                        </p:tgtEl>
                                        <p:attrNameLst>
                                          <p:attrName>style.visibility</p:attrName>
                                        </p:attrNameLst>
                                      </p:cBhvr>
                                      <p:to>
                                        <p:strVal val="visible"/>
                                      </p:to>
                                    </p:set>
                                    <p:animEffect transition="in" filter="wipe(down)">
                                      <p:cBhvr>
                                        <p:cTn id="55" dur="580">
                                          <p:stCondLst>
                                            <p:cond delay="0"/>
                                          </p:stCondLst>
                                        </p:cTn>
                                        <p:tgtEl>
                                          <p:spTgt spid="1048984"/>
                                        </p:tgtEl>
                                      </p:cBhvr>
                                    </p:animEffect>
                                    <p:anim calcmode="lin" valueType="num">
                                      <p:cBhvr>
                                        <p:cTn id="56" dur="1822" tmFilter="0,0; 0.14,0.36; 0.43,0.73; 0.71,0.91; 1.0,1.0">
                                          <p:stCondLst>
                                            <p:cond delay="0"/>
                                          </p:stCondLst>
                                        </p:cTn>
                                        <p:tgtEl>
                                          <p:spTgt spid="104898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4898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4898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4898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48984"/>
                                        </p:tgtEl>
                                        <p:attrNameLst>
                                          <p:attrName>ppt_y</p:attrName>
                                        </p:attrNameLst>
                                      </p:cBhvr>
                                      <p:tavLst>
                                        <p:tav tm="0" fmla="#ppt_y-sin(pi*$)/81">
                                          <p:val>
                                            <p:fltVal val="0"/>
                                          </p:val>
                                        </p:tav>
                                        <p:tav tm="100000">
                                          <p:val>
                                            <p:fltVal val="1"/>
                                          </p:val>
                                        </p:tav>
                                      </p:tavLst>
                                    </p:anim>
                                    <p:animScale>
                                      <p:cBhvr>
                                        <p:cTn id="61" dur="26">
                                          <p:stCondLst>
                                            <p:cond delay="650"/>
                                          </p:stCondLst>
                                        </p:cTn>
                                        <p:tgtEl>
                                          <p:spTgt spid="1048984"/>
                                        </p:tgtEl>
                                      </p:cBhvr>
                                      <p:to x="100000" y="60000"/>
                                    </p:animScale>
                                    <p:animScale>
                                      <p:cBhvr>
                                        <p:cTn id="62" dur="166" decel="50000">
                                          <p:stCondLst>
                                            <p:cond delay="676"/>
                                          </p:stCondLst>
                                        </p:cTn>
                                        <p:tgtEl>
                                          <p:spTgt spid="1048984"/>
                                        </p:tgtEl>
                                      </p:cBhvr>
                                      <p:to x="100000" y="100000"/>
                                    </p:animScale>
                                    <p:animScale>
                                      <p:cBhvr>
                                        <p:cTn id="63" dur="26">
                                          <p:stCondLst>
                                            <p:cond delay="1312"/>
                                          </p:stCondLst>
                                        </p:cTn>
                                        <p:tgtEl>
                                          <p:spTgt spid="1048984"/>
                                        </p:tgtEl>
                                      </p:cBhvr>
                                      <p:to x="100000" y="80000"/>
                                    </p:animScale>
                                    <p:animScale>
                                      <p:cBhvr>
                                        <p:cTn id="64" dur="166" decel="50000">
                                          <p:stCondLst>
                                            <p:cond delay="1338"/>
                                          </p:stCondLst>
                                        </p:cTn>
                                        <p:tgtEl>
                                          <p:spTgt spid="1048984"/>
                                        </p:tgtEl>
                                      </p:cBhvr>
                                      <p:to x="100000" y="100000"/>
                                    </p:animScale>
                                    <p:animScale>
                                      <p:cBhvr>
                                        <p:cTn id="65" dur="26">
                                          <p:stCondLst>
                                            <p:cond delay="1642"/>
                                          </p:stCondLst>
                                        </p:cTn>
                                        <p:tgtEl>
                                          <p:spTgt spid="1048984"/>
                                        </p:tgtEl>
                                      </p:cBhvr>
                                      <p:to x="100000" y="90000"/>
                                    </p:animScale>
                                    <p:animScale>
                                      <p:cBhvr>
                                        <p:cTn id="66" dur="166" decel="50000">
                                          <p:stCondLst>
                                            <p:cond delay="1668"/>
                                          </p:stCondLst>
                                        </p:cTn>
                                        <p:tgtEl>
                                          <p:spTgt spid="1048984"/>
                                        </p:tgtEl>
                                      </p:cBhvr>
                                      <p:to x="100000" y="100000"/>
                                    </p:animScale>
                                    <p:animScale>
                                      <p:cBhvr>
                                        <p:cTn id="67" dur="26">
                                          <p:stCondLst>
                                            <p:cond delay="1808"/>
                                          </p:stCondLst>
                                        </p:cTn>
                                        <p:tgtEl>
                                          <p:spTgt spid="1048984"/>
                                        </p:tgtEl>
                                      </p:cBhvr>
                                      <p:to x="100000" y="95000"/>
                                    </p:animScale>
                                    <p:animScale>
                                      <p:cBhvr>
                                        <p:cTn id="68" dur="166" decel="50000">
                                          <p:stCondLst>
                                            <p:cond delay="1834"/>
                                          </p:stCondLst>
                                        </p:cTn>
                                        <p:tgtEl>
                                          <p:spTgt spid="1048984"/>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1048992"/>
                                        </p:tgtEl>
                                        <p:attrNameLst>
                                          <p:attrName>style.visibility</p:attrName>
                                        </p:attrNameLst>
                                      </p:cBhvr>
                                      <p:to>
                                        <p:strVal val="visible"/>
                                      </p:to>
                                    </p:set>
                                    <p:animEffect transition="in" filter="wipe(down)">
                                      <p:cBhvr>
                                        <p:cTn id="73" dur="580">
                                          <p:stCondLst>
                                            <p:cond delay="0"/>
                                          </p:stCondLst>
                                        </p:cTn>
                                        <p:tgtEl>
                                          <p:spTgt spid="1048992"/>
                                        </p:tgtEl>
                                      </p:cBhvr>
                                    </p:animEffect>
                                    <p:anim calcmode="lin" valueType="num">
                                      <p:cBhvr>
                                        <p:cTn id="74" dur="1822" tmFilter="0,0; 0.14,0.36; 0.43,0.73; 0.71,0.91; 1.0,1.0">
                                          <p:stCondLst>
                                            <p:cond delay="0"/>
                                          </p:stCondLst>
                                        </p:cTn>
                                        <p:tgtEl>
                                          <p:spTgt spid="1048992"/>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48992"/>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48992"/>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48992"/>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48992"/>
                                        </p:tgtEl>
                                        <p:attrNameLst>
                                          <p:attrName>ppt_y</p:attrName>
                                        </p:attrNameLst>
                                      </p:cBhvr>
                                      <p:tavLst>
                                        <p:tav tm="0" fmla="#ppt_y-sin(pi*$)/81">
                                          <p:val>
                                            <p:fltVal val="0"/>
                                          </p:val>
                                        </p:tav>
                                        <p:tav tm="100000">
                                          <p:val>
                                            <p:fltVal val="1"/>
                                          </p:val>
                                        </p:tav>
                                      </p:tavLst>
                                    </p:anim>
                                    <p:animScale>
                                      <p:cBhvr>
                                        <p:cTn id="79" dur="26">
                                          <p:stCondLst>
                                            <p:cond delay="650"/>
                                          </p:stCondLst>
                                        </p:cTn>
                                        <p:tgtEl>
                                          <p:spTgt spid="1048992"/>
                                        </p:tgtEl>
                                      </p:cBhvr>
                                      <p:to x="100000" y="60000"/>
                                    </p:animScale>
                                    <p:animScale>
                                      <p:cBhvr>
                                        <p:cTn id="80" dur="166" decel="50000">
                                          <p:stCondLst>
                                            <p:cond delay="676"/>
                                          </p:stCondLst>
                                        </p:cTn>
                                        <p:tgtEl>
                                          <p:spTgt spid="1048992"/>
                                        </p:tgtEl>
                                      </p:cBhvr>
                                      <p:to x="100000" y="100000"/>
                                    </p:animScale>
                                    <p:animScale>
                                      <p:cBhvr>
                                        <p:cTn id="81" dur="26">
                                          <p:stCondLst>
                                            <p:cond delay="1312"/>
                                          </p:stCondLst>
                                        </p:cTn>
                                        <p:tgtEl>
                                          <p:spTgt spid="1048992"/>
                                        </p:tgtEl>
                                      </p:cBhvr>
                                      <p:to x="100000" y="80000"/>
                                    </p:animScale>
                                    <p:animScale>
                                      <p:cBhvr>
                                        <p:cTn id="82" dur="166" decel="50000">
                                          <p:stCondLst>
                                            <p:cond delay="1338"/>
                                          </p:stCondLst>
                                        </p:cTn>
                                        <p:tgtEl>
                                          <p:spTgt spid="1048992"/>
                                        </p:tgtEl>
                                      </p:cBhvr>
                                      <p:to x="100000" y="100000"/>
                                    </p:animScale>
                                    <p:animScale>
                                      <p:cBhvr>
                                        <p:cTn id="83" dur="26">
                                          <p:stCondLst>
                                            <p:cond delay="1642"/>
                                          </p:stCondLst>
                                        </p:cTn>
                                        <p:tgtEl>
                                          <p:spTgt spid="1048992"/>
                                        </p:tgtEl>
                                      </p:cBhvr>
                                      <p:to x="100000" y="90000"/>
                                    </p:animScale>
                                    <p:animScale>
                                      <p:cBhvr>
                                        <p:cTn id="84" dur="166" decel="50000">
                                          <p:stCondLst>
                                            <p:cond delay="1668"/>
                                          </p:stCondLst>
                                        </p:cTn>
                                        <p:tgtEl>
                                          <p:spTgt spid="1048992"/>
                                        </p:tgtEl>
                                      </p:cBhvr>
                                      <p:to x="100000" y="100000"/>
                                    </p:animScale>
                                    <p:animScale>
                                      <p:cBhvr>
                                        <p:cTn id="85" dur="26">
                                          <p:stCondLst>
                                            <p:cond delay="1808"/>
                                          </p:stCondLst>
                                        </p:cTn>
                                        <p:tgtEl>
                                          <p:spTgt spid="1048992"/>
                                        </p:tgtEl>
                                      </p:cBhvr>
                                      <p:to x="100000" y="95000"/>
                                    </p:animScale>
                                    <p:animScale>
                                      <p:cBhvr>
                                        <p:cTn id="86" dur="166" decel="50000">
                                          <p:stCondLst>
                                            <p:cond delay="1834"/>
                                          </p:stCondLst>
                                        </p:cTn>
                                        <p:tgtEl>
                                          <p:spTgt spid="1048992"/>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048988"/>
                                        </p:tgtEl>
                                        <p:attrNameLst>
                                          <p:attrName>style.visibility</p:attrName>
                                        </p:attrNameLst>
                                      </p:cBhvr>
                                      <p:to>
                                        <p:strVal val="visible"/>
                                      </p:to>
                                    </p:set>
                                    <p:animEffect transition="in" filter="wipe(down)">
                                      <p:cBhvr>
                                        <p:cTn id="89" dur="580">
                                          <p:stCondLst>
                                            <p:cond delay="0"/>
                                          </p:stCondLst>
                                        </p:cTn>
                                        <p:tgtEl>
                                          <p:spTgt spid="1048988"/>
                                        </p:tgtEl>
                                      </p:cBhvr>
                                    </p:animEffect>
                                    <p:anim calcmode="lin" valueType="num">
                                      <p:cBhvr>
                                        <p:cTn id="90" dur="1822" tmFilter="0,0; 0.14,0.36; 0.43,0.73; 0.71,0.91; 1.0,1.0">
                                          <p:stCondLst>
                                            <p:cond delay="0"/>
                                          </p:stCondLst>
                                        </p:cTn>
                                        <p:tgtEl>
                                          <p:spTgt spid="1048988"/>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048988"/>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048988"/>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048988"/>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048988"/>
                                        </p:tgtEl>
                                        <p:attrNameLst>
                                          <p:attrName>ppt_y</p:attrName>
                                        </p:attrNameLst>
                                      </p:cBhvr>
                                      <p:tavLst>
                                        <p:tav tm="0" fmla="#ppt_y-sin(pi*$)/81">
                                          <p:val>
                                            <p:fltVal val="0"/>
                                          </p:val>
                                        </p:tav>
                                        <p:tav tm="100000">
                                          <p:val>
                                            <p:fltVal val="1"/>
                                          </p:val>
                                        </p:tav>
                                      </p:tavLst>
                                    </p:anim>
                                    <p:animScale>
                                      <p:cBhvr>
                                        <p:cTn id="95" dur="26">
                                          <p:stCondLst>
                                            <p:cond delay="650"/>
                                          </p:stCondLst>
                                        </p:cTn>
                                        <p:tgtEl>
                                          <p:spTgt spid="1048988"/>
                                        </p:tgtEl>
                                      </p:cBhvr>
                                      <p:to x="100000" y="60000"/>
                                    </p:animScale>
                                    <p:animScale>
                                      <p:cBhvr>
                                        <p:cTn id="96" dur="166" decel="50000">
                                          <p:stCondLst>
                                            <p:cond delay="676"/>
                                          </p:stCondLst>
                                        </p:cTn>
                                        <p:tgtEl>
                                          <p:spTgt spid="1048988"/>
                                        </p:tgtEl>
                                      </p:cBhvr>
                                      <p:to x="100000" y="100000"/>
                                    </p:animScale>
                                    <p:animScale>
                                      <p:cBhvr>
                                        <p:cTn id="97" dur="26">
                                          <p:stCondLst>
                                            <p:cond delay="1312"/>
                                          </p:stCondLst>
                                        </p:cTn>
                                        <p:tgtEl>
                                          <p:spTgt spid="1048988"/>
                                        </p:tgtEl>
                                      </p:cBhvr>
                                      <p:to x="100000" y="80000"/>
                                    </p:animScale>
                                    <p:animScale>
                                      <p:cBhvr>
                                        <p:cTn id="98" dur="166" decel="50000">
                                          <p:stCondLst>
                                            <p:cond delay="1338"/>
                                          </p:stCondLst>
                                        </p:cTn>
                                        <p:tgtEl>
                                          <p:spTgt spid="1048988"/>
                                        </p:tgtEl>
                                      </p:cBhvr>
                                      <p:to x="100000" y="100000"/>
                                    </p:animScale>
                                    <p:animScale>
                                      <p:cBhvr>
                                        <p:cTn id="99" dur="26">
                                          <p:stCondLst>
                                            <p:cond delay="1642"/>
                                          </p:stCondLst>
                                        </p:cTn>
                                        <p:tgtEl>
                                          <p:spTgt spid="1048988"/>
                                        </p:tgtEl>
                                      </p:cBhvr>
                                      <p:to x="100000" y="90000"/>
                                    </p:animScale>
                                    <p:animScale>
                                      <p:cBhvr>
                                        <p:cTn id="100" dur="166" decel="50000">
                                          <p:stCondLst>
                                            <p:cond delay="1668"/>
                                          </p:stCondLst>
                                        </p:cTn>
                                        <p:tgtEl>
                                          <p:spTgt spid="1048988"/>
                                        </p:tgtEl>
                                      </p:cBhvr>
                                      <p:to x="100000" y="100000"/>
                                    </p:animScale>
                                    <p:animScale>
                                      <p:cBhvr>
                                        <p:cTn id="101" dur="26">
                                          <p:stCondLst>
                                            <p:cond delay="1808"/>
                                          </p:stCondLst>
                                        </p:cTn>
                                        <p:tgtEl>
                                          <p:spTgt spid="1048988"/>
                                        </p:tgtEl>
                                      </p:cBhvr>
                                      <p:to x="100000" y="95000"/>
                                    </p:animScale>
                                    <p:animScale>
                                      <p:cBhvr>
                                        <p:cTn id="102" dur="166" decel="50000">
                                          <p:stCondLst>
                                            <p:cond delay="1834"/>
                                          </p:stCondLst>
                                        </p:cTn>
                                        <p:tgtEl>
                                          <p:spTgt spid="1048988"/>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1048987"/>
                                        </p:tgtEl>
                                        <p:attrNameLst>
                                          <p:attrName>style.visibility</p:attrName>
                                        </p:attrNameLst>
                                      </p:cBhvr>
                                      <p:to>
                                        <p:strVal val="visible"/>
                                      </p:to>
                                    </p:set>
                                    <p:animEffect transition="in" filter="wipe(down)">
                                      <p:cBhvr>
                                        <p:cTn id="105" dur="580">
                                          <p:stCondLst>
                                            <p:cond delay="0"/>
                                          </p:stCondLst>
                                        </p:cTn>
                                        <p:tgtEl>
                                          <p:spTgt spid="1048987"/>
                                        </p:tgtEl>
                                      </p:cBhvr>
                                    </p:animEffect>
                                    <p:anim calcmode="lin" valueType="num">
                                      <p:cBhvr>
                                        <p:cTn id="106" dur="1822" tmFilter="0,0; 0.14,0.36; 0.43,0.73; 0.71,0.91; 1.0,1.0">
                                          <p:stCondLst>
                                            <p:cond delay="0"/>
                                          </p:stCondLst>
                                        </p:cTn>
                                        <p:tgtEl>
                                          <p:spTgt spid="1048987"/>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048987"/>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048987"/>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048987"/>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048987"/>
                                        </p:tgtEl>
                                        <p:attrNameLst>
                                          <p:attrName>ppt_y</p:attrName>
                                        </p:attrNameLst>
                                      </p:cBhvr>
                                      <p:tavLst>
                                        <p:tav tm="0" fmla="#ppt_y-sin(pi*$)/81">
                                          <p:val>
                                            <p:fltVal val="0"/>
                                          </p:val>
                                        </p:tav>
                                        <p:tav tm="100000">
                                          <p:val>
                                            <p:fltVal val="1"/>
                                          </p:val>
                                        </p:tav>
                                      </p:tavLst>
                                    </p:anim>
                                    <p:animScale>
                                      <p:cBhvr>
                                        <p:cTn id="111" dur="26">
                                          <p:stCondLst>
                                            <p:cond delay="650"/>
                                          </p:stCondLst>
                                        </p:cTn>
                                        <p:tgtEl>
                                          <p:spTgt spid="1048987"/>
                                        </p:tgtEl>
                                      </p:cBhvr>
                                      <p:to x="100000" y="60000"/>
                                    </p:animScale>
                                    <p:animScale>
                                      <p:cBhvr>
                                        <p:cTn id="112" dur="166" decel="50000">
                                          <p:stCondLst>
                                            <p:cond delay="676"/>
                                          </p:stCondLst>
                                        </p:cTn>
                                        <p:tgtEl>
                                          <p:spTgt spid="1048987"/>
                                        </p:tgtEl>
                                      </p:cBhvr>
                                      <p:to x="100000" y="100000"/>
                                    </p:animScale>
                                    <p:animScale>
                                      <p:cBhvr>
                                        <p:cTn id="113" dur="26">
                                          <p:stCondLst>
                                            <p:cond delay="1312"/>
                                          </p:stCondLst>
                                        </p:cTn>
                                        <p:tgtEl>
                                          <p:spTgt spid="1048987"/>
                                        </p:tgtEl>
                                      </p:cBhvr>
                                      <p:to x="100000" y="80000"/>
                                    </p:animScale>
                                    <p:animScale>
                                      <p:cBhvr>
                                        <p:cTn id="114" dur="166" decel="50000">
                                          <p:stCondLst>
                                            <p:cond delay="1338"/>
                                          </p:stCondLst>
                                        </p:cTn>
                                        <p:tgtEl>
                                          <p:spTgt spid="1048987"/>
                                        </p:tgtEl>
                                      </p:cBhvr>
                                      <p:to x="100000" y="100000"/>
                                    </p:animScale>
                                    <p:animScale>
                                      <p:cBhvr>
                                        <p:cTn id="115" dur="26">
                                          <p:stCondLst>
                                            <p:cond delay="1642"/>
                                          </p:stCondLst>
                                        </p:cTn>
                                        <p:tgtEl>
                                          <p:spTgt spid="1048987"/>
                                        </p:tgtEl>
                                      </p:cBhvr>
                                      <p:to x="100000" y="90000"/>
                                    </p:animScale>
                                    <p:animScale>
                                      <p:cBhvr>
                                        <p:cTn id="116" dur="166" decel="50000">
                                          <p:stCondLst>
                                            <p:cond delay="1668"/>
                                          </p:stCondLst>
                                        </p:cTn>
                                        <p:tgtEl>
                                          <p:spTgt spid="1048987"/>
                                        </p:tgtEl>
                                      </p:cBhvr>
                                      <p:to x="100000" y="100000"/>
                                    </p:animScale>
                                    <p:animScale>
                                      <p:cBhvr>
                                        <p:cTn id="117" dur="26">
                                          <p:stCondLst>
                                            <p:cond delay="1808"/>
                                          </p:stCondLst>
                                        </p:cTn>
                                        <p:tgtEl>
                                          <p:spTgt spid="1048987"/>
                                        </p:tgtEl>
                                      </p:cBhvr>
                                      <p:to x="100000" y="95000"/>
                                    </p:animScale>
                                    <p:animScale>
                                      <p:cBhvr>
                                        <p:cTn id="118" dur="166" decel="50000">
                                          <p:stCondLst>
                                            <p:cond delay="1834"/>
                                          </p:stCondLst>
                                        </p:cTn>
                                        <p:tgtEl>
                                          <p:spTgt spid="1048987"/>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1048986"/>
                                        </p:tgtEl>
                                        <p:attrNameLst>
                                          <p:attrName>style.visibility</p:attrName>
                                        </p:attrNameLst>
                                      </p:cBhvr>
                                      <p:to>
                                        <p:strVal val="visible"/>
                                      </p:to>
                                    </p:set>
                                    <p:animEffect transition="in" filter="wipe(down)">
                                      <p:cBhvr>
                                        <p:cTn id="121" dur="580">
                                          <p:stCondLst>
                                            <p:cond delay="0"/>
                                          </p:stCondLst>
                                        </p:cTn>
                                        <p:tgtEl>
                                          <p:spTgt spid="1048986"/>
                                        </p:tgtEl>
                                      </p:cBhvr>
                                    </p:animEffect>
                                    <p:anim calcmode="lin" valueType="num">
                                      <p:cBhvr>
                                        <p:cTn id="122" dur="1822" tmFilter="0,0; 0.14,0.36; 0.43,0.73; 0.71,0.91; 1.0,1.0">
                                          <p:stCondLst>
                                            <p:cond delay="0"/>
                                          </p:stCondLst>
                                        </p:cTn>
                                        <p:tgtEl>
                                          <p:spTgt spid="1048986"/>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1048986"/>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1048986"/>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1048986"/>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1048986"/>
                                        </p:tgtEl>
                                        <p:attrNameLst>
                                          <p:attrName>ppt_y</p:attrName>
                                        </p:attrNameLst>
                                      </p:cBhvr>
                                      <p:tavLst>
                                        <p:tav tm="0" fmla="#ppt_y-sin(pi*$)/81">
                                          <p:val>
                                            <p:fltVal val="0"/>
                                          </p:val>
                                        </p:tav>
                                        <p:tav tm="100000">
                                          <p:val>
                                            <p:fltVal val="1"/>
                                          </p:val>
                                        </p:tav>
                                      </p:tavLst>
                                    </p:anim>
                                    <p:animScale>
                                      <p:cBhvr>
                                        <p:cTn id="127" dur="26">
                                          <p:stCondLst>
                                            <p:cond delay="650"/>
                                          </p:stCondLst>
                                        </p:cTn>
                                        <p:tgtEl>
                                          <p:spTgt spid="1048986"/>
                                        </p:tgtEl>
                                      </p:cBhvr>
                                      <p:to x="100000" y="60000"/>
                                    </p:animScale>
                                    <p:animScale>
                                      <p:cBhvr>
                                        <p:cTn id="128" dur="166" decel="50000">
                                          <p:stCondLst>
                                            <p:cond delay="676"/>
                                          </p:stCondLst>
                                        </p:cTn>
                                        <p:tgtEl>
                                          <p:spTgt spid="1048986"/>
                                        </p:tgtEl>
                                      </p:cBhvr>
                                      <p:to x="100000" y="100000"/>
                                    </p:animScale>
                                    <p:animScale>
                                      <p:cBhvr>
                                        <p:cTn id="129" dur="26">
                                          <p:stCondLst>
                                            <p:cond delay="1312"/>
                                          </p:stCondLst>
                                        </p:cTn>
                                        <p:tgtEl>
                                          <p:spTgt spid="1048986"/>
                                        </p:tgtEl>
                                      </p:cBhvr>
                                      <p:to x="100000" y="80000"/>
                                    </p:animScale>
                                    <p:animScale>
                                      <p:cBhvr>
                                        <p:cTn id="130" dur="166" decel="50000">
                                          <p:stCondLst>
                                            <p:cond delay="1338"/>
                                          </p:stCondLst>
                                        </p:cTn>
                                        <p:tgtEl>
                                          <p:spTgt spid="1048986"/>
                                        </p:tgtEl>
                                      </p:cBhvr>
                                      <p:to x="100000" y="100000"/>
                                    </p:animScale>
                                    <p:animScale>
                                      <p:cBhvr>
                                        <p:cTn id="131" dur="26">
                                          <p:stCondLst>
                                            <p:cond delay="1642"/>
                                          </p:stCondLst>
                                        </p:cTn>
                                        <p:tgtEl>
                                          <p:spTgt spid="1048986"/>
                                        </p:tgtEl>
                                      </p:cBhvr>
                                      <p:to x="100000" y="90000"/>
                                    </p:animScale>
                                    <p:animScale>
                                      <p:cBhvr>
                                        <p:cTn id="132" dur="166" decel="50000">
                                          <p:stCondLst>
                                            <p:cond delay="1668"/>
                                          </p:stCondLst>
                                        </p:cTn>
                                        <p:tgtEl>
                                          <p:spTgt spid="1048986"/>
                                        </p:tgtEl>
                                      </p:cBhvr>
                                      <p:to x="100000" y="100000"/>
                                    </p:animScale>
                                    <p:animScale>
                                      <p:cBhvr>
                                        <p:cTn id="133" dur="26">
                                          <p:stCondLst>
                                            <p:cond delay="1808"/>
                                          </p:stCondLst>
                                        </p:cTn>
                                        <p:tgtEl>
                                          <p:spTgt spid="1048986"/>
                                        </p:tgtEl>
                                      </p:cBhvr>
                                      <p:to x="100000" y="95000"/>
                                    </p:animScale>
                                    <p:animScale>
                                      <p:cBhvr>
                                        <p:cTn id="134" dur="166" decel="50000">
                                          <p:stCondLst>
                                            <p:cond delay="1834"/>
                                          </p:stCondLst>
                                        </p:cTn>
                                        <p:tgtEl>
                                          <p:spTgt spid="1048986"/>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grpId="0" nodeType="clickEffect">
                                  <p:stCondLst>
                                    <p:cond delay="0"/>
                                  </p:stCondLst>
                                  <p:childTnLst>
                                    <p:set>
                                      <p:cBhvr>
                                        <p:cTn id="138" dur="1" fill="hold">
                                          <p:stCondLst>
                                            <p:cond delay="0"/>
                                          </p:stCondLst>
                                        </p:cTn>
                                        <p:tgtEl>
                                          <p:spTgt spid="1048993"/>
                                        </p:tgtEl>
                                        <p:attrNameLst>
                                          <p:attrName>style.visibility</p:attrName>
                                        </p:attrNameLst>
                                      </p:cBhvr>
                                      <p:to>
                                        <p:strVal val="visible"/>
                                      </p:to>
                                    </p:set>
                                    <p:animEffect transition="in" filter="wipe(down)">
                                      <p:cBhvr>
                                        <p:cTn id="139" dur="580">
                                          <p:stCondLst>
                                            <p:cond delay="0"/>
                                          </p:stCondLst>
                                        </p:cTn>
                                        <p:tgtEl>
                                          <p:spTgt spid="1048993"/>
                                        </p:tgtEl>
                                      </p:cBhvr>
                                    </p:animEffect>
                                    <p:anim calcmode="lin" valueType="num">
                                      <p:cBhvr>
                                        <p:cTn id="140" dur="1822" tmFilter="0,0; 0.14,0.36; 0.43,0.73; 0.71,0.91; 1.0,1.0">
                                          <p:stCondLst>
                                            <p:cond delay="0"/>
                                          </p:stCondLst>
                                        </p:cTn>
                                        <p:tgtEl>
                                          <p:spTgt spid="1048993"/>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1048993"/>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1048993"/>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1048993"/>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1048993"/>
                                        </p:tgtEl>
                                        <p:attrNameLst>
                                          <p:attrName>ppt_y</p:attrName>
                                        </p:attrNameLst>
                                      </p:cBhvr>
                                      <p:tavLst>
                                        <p:tav tm="0" fmla="#ppt_y-sin(pi*$)/81">
                                          <p:val>
                                            <p:fltVal val="0"/>
                                          </p:val>
                                        </p:tav>
                                        <p:tav tm="100000">
                                          <p:val>
                                            <p:fltVal val="1"/>
                                          </p:val>
                                        </p:tav>
                                      </p:tavLst>
                                    </p:anim>
                                    <p:animScale>
                                      <p:cBhvr>
                                        <p:cTn id="145" dur="26">
                                          <p:stCondLst>
                                            <p:cond delay="650"/>
                                          </p:stCondLst>
                                        </p:cTn>
                                        <p:tgtEl>
                                          <p:spTgt spid="1048993"/>
                                        </p:tgtEl>
                                      </p:cBhvr>
                                      <p:to x="100000" y="60000"/>
                                    </p:animScale>
                                    <p:animScale>
                                      <p:cBhvr>
                                        <p:cTn id="146" dur="166" decel="50000">
                                          <p:stCondLst>
                                            <p:cond delay="676"/>
                                          </p:stCondLst>
                                        </p:cTn>
                                        <p:tgtEl>
                                          <p:spTgt spid="1048993"/>
                                        </p:tgtEl>
                                      </p:cBhvr>
                                      <p:to x="100000" y="100000"/>
                                    </p:animScale>
                                    <p:animScale>
                                      <p:cBhvr>
                                        <p:cTn id="147" dur="26">
                                          <p:stCondLst>
                                            <p:cond delay="1312"/>
                                          </p:stCondLst>
                                        </p:cTn>
                                        <p:tgtEl>
                                          <p:spTgt spid="1048993"/>
                                        </p:tgtEl>
                                      </p:cBhvr>
                                      <p:to x="100000" y="80000"/>
                                    </p:animScale>
                                    <p:animScale>
                                      <p:cBhvr>
                                        <p:cTn id="148" dur="166" decel="50000">
                                          <p:stCondLst>
                                            <p:cond delay="1338"/>
                                          </p:stCondLst>
                                        </p:cTn>
                                        <p:tgtEl>
                                          <p:spTgt spid="1048993"/>
                                        </p:tgtEl>
                                      </p:cBhvr>
                                      <p:to x="100000" y="100000"/>
                                    </p:animScale>
                                    <p:animScale>
                                      <p:cBhvr>
                                        <p:cTn id="149" dur="26">
                                          <p:stCondLst>
                                            <p:cond delay="1642"/>
                                          </p:stCondLst>
                                        </p:cTn>
                                        <p:tgtEl>
                                          <p:spTgt spid="1048993"/>
                                        </p:tgtEl>
                                      </p:cBhvr>
                                      <p:to x="100000" y="90000"/>
                                    </p:animScale>
                                    <p:animScale>
                                      <p:cBhvr>
                                        <p:cTn id="150" dur="166" decel="50000">
                                          <p:stCondLst>
                                            <p:cond delay="1668"/>
                                          </p:stCondLst>
                                        </p:cTn>
                                        <p:tgtEl>
                                          <p:spTgt spid="1048993"/>
                                        </p:tgtEl>
                                      </p:cBhvr>
                                      <p:to x="100000" y="100000"/>
                                    </p:animScale>
                                    <p:animScale>
                                      <p:cBhvr>
                                        <p:cTn id="151" dur="26">
                                          <p:stCondLst>
                                            <p:cond delay="1808"/>
                                          </p:stCondLst>
                                        </p:cTn>
                                        <p:tgtEl>
                                          <p:spTgt spid="1048993"/>
                                        </p:tgtEl>
                                      </p:cBhvr>
                                      <p:to x="100000" y="95000"/>
                                    </p:animScale>
                                    <p:animScale>
                                      <p:cBhvr>
                                        <p:cTn id="152" dur="166" decel="50000">
                                          <p:stCondLst>
                                            <p:cond delay="1834"/>
                                          </p:stCondLst>
                                        </p:cTn>
                                        <p:tgtEl>
                                          <p:spTgt spid="1048993"/>
                                        </p:tgtEl>
                                      </p:cBhvr>
                                      <p:to x="100000" y="100000"/>
                                    </p:animScale>
                                  </p:childTnLst>
                                </p:cTn>
                              </p:par>
                              <p:par>
                                <p:cTn id="153" presetID="26" presetClass="entr" presetSubtype="0" fill="hold" grpId="0" nodeType="withEffect">
                                  <p:stCondLst>
                                    <p:cond delay="0"/>
                                  </p:stCondLst>
                                  <p:childTnLst>
                                    <p:set>
                                      <p:cBhvr>
                                        <p:cTn id="154" dur="1" fill="hold">
                                          <p:stCondLst>
                                            <p:cond delay="0"/>
                                          </p:stCondLst>
                                        </p:cTn>
                                        <p:tgtEl>
                                          <p:spTgt spid="1048990"/>
                                        </p:tgtEl>
                                        <p:attrNameLst>
                                          <p:attrName>style.visibility</p:attrName>
                                        </p:attrNameLst>
                                      </p:cBhvr>
                                      <p:to>
                                        <p:strVal val="visible"/>
                                      </p:to>
                                    </p:set>
                                    <p:animEffect transition="in" filter="wipe(down)">
                                      <p:cBhvr>
                                        <p:cTn id="155" dur="580">
                                          <p:stCondLst>
                                            <p:cond delay="0"/>
                                          </p:stCondLst>
                                        </p:cTn>
                                        <p:tgtEl>
                                          <p:spTgt spid="1048990"/>
                                        </p:tgtEl>
                                      </p:cBhvr>
                                    </p:animEffect>
                                    <p:anim calcmode="lin" valueType="num">
                                      <p:cBhvr>
                                        <p:cTn id="156" dur="1822" tmFilter="0,0; 0.14,0.36; 0.43,0.73; 0.71,0.91; 1.0,1.0">
                                          <p:stCondLst>
                                            <p:cond delay="0"/>
                                          </p:stCondLst>
                                        </p:cTn>
                                        <p:tgtEl>
                                          <p:spTgt spid="1048990"/>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1048990"/>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1048990"/>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1048990"/>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1048990"/>
                                        </p:tgtEl>
                                        <p:attrNameLst>
                                          <p:attrName>ppt_y</p:attrName>
                                        </p:attrNameLst>
                                      </p:cBhvr>
                                      <p:tavLst>
                                        <p:tav tm="0" fmla="#ppt_y-sin(pi*$)/81">
                                          <p:val>
                                            <p:fltVal val="0"/>
                                          </p:val>
                                        </p:tav>
                                        <p:tav tm="100000">
                                          <p:val>
                                            <p:fltVal val="1"/>
                                          </p:val>
                                        </p:tav>
                                      </p:tavLst>
                                    </p:anim>
                                    <p:animScale>
                                      <p:cBhvr>
                                        <p:cTn id="161" dur="26">
                                          <p:stCondLst>
                                            <p:cond delay="650"/>
                                          </p:stCondLst>
                                        </p:cTn>
                                        <p:tgtEl>
                                          <p:spTgt spid="1048990"/>
                                        </p:tgtEl>
                                      </p:cBhvr>
                                      <p:to x="100000" y="60000"/>
                                    </p:animScale>
                                    <p:animScale>
                                      <p:cBhvr>
                                        <p:cTn id="162" dur="166" decel="50000">
                                          <p:stCondLst>
                                            <p:cond delay="676"/>
                                          </p:stCondLst>
                                        </p:cTn>
                                        <p:tgtEl>
                                          <p:spTgt spid="1048990"/>
                                        </p:tgtEl>
                                      </p:cBhvr>
                                      <p:to x="100000" y="100000"/>
                                    </p:animScale>
                                    <p:animScale>
                                      <p:cBhvr>
                                        <p:cTn id="163" dur="26">
                                          <p:stCondLst>
                                            <p:cond delay="1312"/>
                                          </p:stCondLst>
                                        </p:cTn>
                                        <p:tgtEl>
                                          <p:spTgt spid="1048990"/>
                                        </p:tgtEl>
                                      </p:cBhvr>
                                      <p:to x="100000" y="80000"/>
                                    </p:animScale>
                                    <p:animScale>
                                      <p:cBhvr>
                                        <p:cTn id="164" dur="166" decel="50000">
                                          <p:stCondLst>
                                            <p:cond delay="1338"/>
                                          </p:stCondLst>
                                        </p:cTn>
                                        <p:tgtEl>
                                          <p:spTgt spid="1048990"/>
                                        </p:tgtEl>
                                      </p:cBhvr>
                                      <p:to x="100000" y="100000"/>
                                    </p:animScale>
                                    <p:animScale>
                                      <p:cBhvr>
                                        <p:cTn id="165" dur="26">
                                          <p:stCondLst>
                                            <p:cond delay="1642"/>
                                          </p:stCondLst>
                                        </p:cTn>
                                        <p:tgtEl>
                                          <p:spTgt spid="1048990"/>
                                        </p:tgtEl>
                                      </p:cBhvr>
                                      <p:to x="100000" y="90000"/>
                                    </p:animScale>
                                    <p:animScale>
                                      <p:cBhvr>
                                        <p:cTn id="166" dur="166" decel="50000">
                                          <p:stCondLst>
                                            <p:cond delay="1668"/>
                                          </p:stCondLst>
                                        </p:cTn>
                                        <p:tgtEl>
                                          <p:spTgt spid="1048990"/>
                                        </p:tgtEl>
                                      </p:cBhvr>
                                      <p:to x="100000" y="100000"/>
                                    </p:animScale>
                                    <p:animScale>
                                      <p:cBhvr>
                                        <p:cTn id="167" dur="26">
                                          <p:stCondLst>
                                            <p:cond delay="1808"/>
                                          </p:stCondLst>
                                        </p:cTn>
                                        <p:tgtEl>
                                          <p:spTgt spid="1048990"/>
                                        </p:tgtEl>
                                      </p:cBhvr>
                                      <p:to x="100000" y="95000"/>
                                    </p:animScale>
                                    <p:animScale>
                                      <p:cBhvr>
                                        <p:cTn id="168" dur="166" decel="50000">
                                          <p:stCondLst>
                                            <p:cond delay="1834"/>
                                          </p:stCondLst>
                                        </p:cTn>
                                        <p:tgtEl>
                                          <p:spTgt spid="1048990"/>
                                        </p:tgtEl>
                                      </p:cBhvr>
                                      <p:to x="100000" y="100000"/>
                                    </p:animScale>
                                  </p:childTnLst>
                                </p:cTn>
                              </p:par>
                              <p:par>
                                <p:cTn id="169" presetID="26" presetClass="entr" presetSubtype="0" fill="hold" grpId="0" nodeType="withEffect">
                                  <p:stCondLst>
                                    <p:cond delay="0"/>
                                  </p:stCondLst>
                                  <p:childTnLst>
                                    <p:set>
                                      <p:cBhvr>
                                        <p:cTn id="170" dur="1" fill="hold">
                                          <p:stCondLst>
                                            <p:cond delay="0"/>
                                          </p:stCondLst>
                                        </p:cTn>
                                        <p:tgtEl>
                                          <p:spTgt spid="1048991"/>
                                        </p:tgtEl>
                                        <p:attrNameLst>
                                          <p:attrName>style.visibility</p:attrName>
                                        </p:attrNameLst>
                                      </p:cBhvr>
                                      <p:to>
                                        <p:strVal val="visible"/>
                                      </p:to>
                                    </p:set>
                                    <p:animEffect transition="in" filter="wipe(down)">
                                      <p:cBhvr>
                                        <p:cTn id="171" dur="580">
                                          <p:stCondLst>
                                            <p:cond delay="0"/>
                                          </p:stCondLst>
                                        </p:cTn>
                                        <p:tgtEl>
                                          <p:spTgt spid="1048991"/>
                                        </p:tgtEl>
                                      </p:cBhvr>
                                    </p:animEffect>
                                    <p:anim calcmode="lin" valueType="num">
                                      <p:cBhvr>
                                        <p:cTn id="172" dur="1822" tmFilter="0,0; 0.14,0.36; 0.43,0.73; 0.71,0.91; 1.0,1.0">
                                          <p:stCondLst>
                                            <p:cond delay="0"/>
                                          </p:stCondLst>
                                        </p:cTn>
                                        <p:tgtEl>
                                          <p:spTgt spid="1048991"/>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1048991"/>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1048991"/>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1048991"/>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1048991"/>
                                        </p:tgtEl>
                                        <p:attrNameLst>
                                          <p:attrName>ppt_y</p:attrName>
                                        </p:attrNameLst>
                                      </p:cBhvr>
                                      <p:tavLst>
                                        <p:tav tm="0" fmla="#ppt_y-sin(pi*$)/81">
                                          <p:val>
                                            <p:fltVal val="0"/>
                                          </p:val>
                                        </p:tav>
                                        <p:tav tm="100000">
                                          <p:val>
                                            <p:fltVal val="1"/>
                                          </p:val>
                                        </p:tav>
                                      </p:tavLst>
                                    </p:anim>
                                    <p:animScale>
                                      <p:cBhvr>
                                        <p:cTn id="177" dur="26">
                                          <p:stCondLst>
                                            <p:cond delay="650"/>
                                          </p:stCondLst>
                                        </p:cTn>
                                        <p:tgtEl>
                                          <p:spTgt spid="1048991"/>
                                        </p:tgtEl>
                                      </p:cBhvr>
                                      <p:to x="100000" y="60000"/>
                                    </p:animScale>
                                    <p:animScale>
                                      <p:cBhvr>
                                        <p:cTn id="178" dur="166" decel="50000">
                                          <p:stCondLst>
                                            <p:cond delay="676"/>
                                          </p:stCondLst>
                                        </p:cTn>
                                        <p:tgtEl>
                                          <p:spTgt spid="1048991"/>
                                        </p:tgtEl>
                                      </p:cBhvr>
                                      <p:to x="100000" y="100000"/>
                                    </p:animScale>
                                    <p:animScale>
                                      <p:cBhvr>
                                        <p:cTn id="179" dur="26">
                                          <p:stCondLst>
                                            <p:cond delay="1312"/>
                                          </p:stCondLst>
                                        </p:cTn>
                                        <p:tgtEl>
                                          <p:spTgt spid="1048991"/>
                                        </p:tgtEl>
                                      </p:cBhvr>
                                      <p:to x="100000" y="80000"/>
                                    </p:animScale>
                                    <p:animScale>
                                      <p:cBhvr>
                                        <p:cTn id="180" dur="166" decel="50000">
                                          <p:stCondLst>
                                            <p:cond delay="1338"/>
                                          </p:stCondLst>
                                        </p:cTn>
                                        <p:tgtEl>
                                          <p:spTgt spid="1048991"/>
                                        </p:tgtEl>
                                      </p:cBhvr>
                                      <p:to x="100000" y="100000"/>
                                    </p:animScale>
                                    <p:animScale>
                                      <p:cBhvr>
                                        <p:cTn id="181" dur="26">
                                          <p:stCondLst>
                                            <p:cond delay="1642"/>
                                          </p:stCondLst>
                                        </p:cTn>
                                        <p:tgtEl>
                                          <p:spTgt spid="1048991"/>
                                        </p:tgtEl>
                                      </p:cBhvr>
                                      <p:to x="100000" y="90000"/>
                                    </p:animScale>
                                    <p:animScale>
                                      <p:cBhvr>
                                        <p:cTn id="182" dur="166" decel="50000">
                                          <p:stCondLst>
                                            <p:cond delay="1668"/>
                                          </p:stCondLst>
                                        </p:cTn>
                                        <p:tgtEl>
                                          <p:spTgt spid="1048991"/>
                                        </p:tgtEl>
                                      </p:cBhvr>
                                      <p:to x="100000" y="100000"/>
                                    </p:animScale>
                                    <p:animScale>
                                      <p:cBhvr>
                                        <p:cTn id="183" dur="26">
                                          <p:stCondLst>
                                            <p:cond delay="1808"/>
                                          </p:stCondLst>
                                        </p:cTn>
                                        <p:tgtEl>
                                          <p:spTgt spid="1048991"/>
                                        </p:tgtEl>
                                      </p:cBhvr>
                                      <p:to x="100000" y="95000"/>
                                    </p:animScale>
                                    <p:animScale>
                                      <p:cBhvr>
                                        <p:cTn id="184" dur="166" decel="50000">
                                          <p:stCondLst>
                                            <p:cond delay="1834"/>
                                          </p:stCondLst>
                                        </p:cTn>
                                        <p:tgtEl>
                                          <p:spTgt spid="1048991"/>
                                        </p:tgtEl>
                                      </p:cBhvr>
                                      <p:to x="100000" y="100000"/>
                                    </p:animScale>
                                  </p:childTnLst>
                                </p:cTn>
                              </p:par>
                              <p:par>
                                <p:cTn id="185" presetID="26" presetClass="entr" presetSubtype="0" fill="hold" grpId="0" nodeType="withEffect">
                                  <p:stCondLst>
                                    <p:cond delay="0"/>
                                  </p:stCondLst>
                                  <p:childTnLst>
                                    <p:set>
                                      <p:cBhvr>
                                        <p:cTn id="186" dur="1" fill="hold">
                                          <p:stCondLst>
                                            <p:cond delay="0"/>
                                          </p:stCondLst>
                                        </p:cTn>
                                        <p:tgtEl>
                                          <p:spTgt spid="28"/>
                                        </p:tgtEl>
                                        <p:attrNameLst>
                                          <p:attrName>style.visibility</p:attrName>
                                        </p:attrNameLst>
                                      </p:cBhvr>
                                      <p:to>
                                        <p:strVal val="visible"/>
                                      </p:to>
                                    </p:set>
                                    <p:animEffect transition="in" filter="wipe(down)">
                                      <p:cBhvr>
                                        <p:cTn id="187" dur="580">
                                          <p:stCondLst>
                                            <p:cond delay="0"/>
                                          </p:stCondLst>
                                        </p:cTn>
                                        <p:tgtEl>
                                          <p:spTgt spid="28"/>
                                        </p:tgtEl>
                                      </p:cBhvr>
                                    </p:animEffect>
                                    <p:anim calcmode="lin" valueType="num">
                                      <p:cBhvr>
                                        <p:cTn id="18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93" dur="26">
                                          <p:stCondLst>
                                            <p:cond delay="650"/>
                                          </p:stCondLst>
                                        </p:cTn>
                                        <p:tgtEl>
                                          <p:spTgt spid="28"/>
                                        </p:tgtEl>
                                      </p:cBhvr>
                                      <p:to x="100000" y="60000"/>
                                    </p:animScale>
                                    <p:animScale>
                                      <p:cBhvr>
                                        <p:cTn id="194" dur="166" decel="50000">
                                          <p:stCondLst>
                                            <p:cond delay="676"/>
                                          </p:stCondLst>
                                        </p:cTn>
                                        <p:tgtEl>
                                          <p:spTgt spid="28"/>
                                        </p:tgtEl>
                                      </p:cBhvr>
                                      <p:to x="100000" y="100000"/>
                                    </p:animScale>
                                    <p:animScale>
                                      <p:cBhvr>
                                        <p:cTn id="195" dur="26">
                                          <p:stCondLst>
                                            <p:cond delay="1312"/>
                                          </p:stCondLst>
                                        </p:cTn>
                                        <p:tgtEl>
                                          <p:spTgt spid="28"/>
                                        </p:tgtEl>
                                      </p:cBhvr>
                                      <p:to x="100000" y="80000"/>
                                    </p:animScale>
                                    <p:animScale>
                                      <p:cBhvr>
                                        <p:cTn id="196" dur="166" decel="50000">
                                          <p:stCondLst>
                                            <p:cond delay="1338"/>
                                          </p:stCondLst>
                                        </p:cTn>
                                        <p:tgtEl>
                                          <p:spTgt spid="28"/>
                                        </p:tgtEl>
                                      </p:cBhvr>
                                      <p:to x="100000" y="100000"/>
                                    </p:animScale>
                                    <p:animScale>
                                      <p:cBhvr>
                                        <p:cTn id="197" dur="26">
                                          <p:stCondLst>
                                            <p:cond delay="1642"/>
                                          </p:stCondLst>
                                        </p:cTn>
                                        <p:tgtEl>
                                          <p:spTgt spid="28"/>
                                        </p:tgtEl>
                                      </p:cBhvr>
                                      <p:to x="100000" y="90000"/>
                                    </p:animScale>
                                    <p:animScale>
                                      <p:cBhvr>
                                        <p:cTn id="198" dur="166" decel="50000">
                                          <p:stCondLst>
                                            <p:cond delay="1668"/>
                                          </p:stCondLst>
                                        </p:cTn>
                                        <p:tgtEl>
                                          <p:spTgt spid="28"/>
                                        </p:tgtEl>
                                      </p:cBhvr>
                                      <p:to x="100000" y="100000"/>
                                    </p:animScale>
                                    <p:animScale>
                                      <p:cBhvr>
                                        <p:cTn id="199" dur="26">
                                          <p:stCondLst>
                                            <p:cond delay="1808"/>
                                          </p:stCondLst>
                                        </p:cTn>
                                        <p:tgtEl>
                                          <p:spTgt spid="28"/>
                                        </p:tgtEl>
                                      </p:cBhvr>
                                      <p:to x="100000" y="95000"/>
                                    </p:animScale>
                                    <p:animScale>
                                      <p:cBhvr>
                                        <p:cTn id="200" dur="166" decel="50000">
                                          <p:stCondLst>
                                            <p:cond delay="1834"/>
                                          </p:stCondLst>
                                        </p:cTn>
                                        <p:tgtEl>
                                          <p:spTgt spid="28"/>
                                        </p:tgtEl>
                                      </p:cBhvr>
                                      <p:to x="100000" y="100000"/>
                                    </p:animScale>
                                  </p:childTnLst>
                                </p:cTn>
                              </p:par>
                              <p:par>
                                <p:cTn id="201" presetID="26" presetClass="entr" presetSubtype="0" fill="hold" grpId="0" nodeType="with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wipe(down)">
                                      <p:cBhvr>
                                        <p:cTn id="203" dur="580">
                                          <p:stCondLst>
                                            <p:cond delay="0"/>
                                          </p:stCondLst>
                                        </p:cTn>
                                        <p:tgtEl>
                                          <p:spTgt spid="29"/>
                                        </p:tgtEl>
                                      </p:cBhvr>
                                    </p:animEffect>
                                    <p:anim calcmode="lin" valueType="num">
                                      <p:cBhvr>
                                        <p:cTn id="204"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09" dur="26">
                                          <p:stCondLst>
                                            <p:cond delay="650"/>
                                          </p:stCondLst>
                                        </p:cTn>
                                        <p:tgtEl>
                                          <p:spTgt spid="29"/>
                                        </p:tgtEl>
                                      </p:cBhvr>
                                      <p:to x="100000" y="60000"/>
                                    </p:animScale>
                                    <p:animScale>
                                      <p:cBhvr>
                                        <p:cTn id="210" dur="166" decel="50000">
                                          <p:stCondLst>
                                            <p:cond delay="676"/>
                                          </p:stCondLst>
                                        </p:cTn>
                                        <p:tgtEl>
                                          <p:spTgt spid="29"/>
                                        </p:tgtEl>
                                      </p:cBhvr>
                                      <p:to x="100000" y="100000"/>
                                    </p:animScale>
                                    <p:animScale>
                                      <p:cBhvr>
                                        <p:cTn id="211" dur="26">
                                          <p:stCondLst>
                                            <p:cond delay="1312"/>
                                          </p:stCondLst>
                                        </p:cTn>
                                        <p:tgtEl>
                                          <p:spTgt spid="29"/>
                                        </p:tgtEl>
                                      </p:cBhvr>
                                      <p:to x="100000" y="80000"/>
                                    </p:animScale>
                                    <p:animScale>
                                      <p:cBhvr>
                                        <p:cTn id="212" dur="166" decel="50000">
                                          <p:stCondLst>
                                            <p:cond delay="1338"/>
                                          </p:stCondLst>
                                        </p:cTn>
                                        <p:tgtEl>
                                          <p:spTgt spid="29"/>
                                        </p:tgtEl>
                                      </p:cBhvr>
                                      <p:to x="100000" y="100000"/>
                                    </p:animScale>
                                    <p:animScale>
                                      <p:cBhvr>
                                        <p:cTn id="213" dur="26">
                                          <p:stCondLst>
                                            <p:cond delay="1642"/>
                                          </p:stCondLst>
                                        </p:cTn>
                                        <p:tgtEl>
                                          <p:spTgt spid="29"/>
                                        </p:tgtEl>
                                      </p:cBhvr>
                                      <p:to x="100000" y="90000"/>
                                    </p:animScale>
                                    <p:animScale>
                                      <p:cBhvr>
                                        <p:cTn id="214" dur="166" decel="50000">
                                          <p:stCondLst>
                                            <p:cond delay="1668"/>
                                          </p:stCondLst>
                                        </p:cTn>
                                        <p:tgtEl>
                                          <p:spTgt spid="29"/>
                                        </p:tgtEl>
                                      </p:cBhvr>
                                      <p:to x="100000" y="100000"/>
                                    </p:animScale>
                                    <p:animScale>
                                      <p:cBhvr>
                                        <p:cTn id="215" dur="26">
                                          <p:stCondLst>
                                            <p:cond delay="1808"/>
                                          </p:stCondLst>
                                        </p:cTn>
                                        <p:tgtEl>
                                          <p:spTgt spid="29"/>
                                        </p:tgtEl>
                                      </p:cBhvr>
                                      <p:to x="100000" y="95000"/>
                                    </p:animScale>
                                    <p:animScale>
                                      <p:cBhvr>
                                        <p:cTn id="216" dur="166" decel="50000">
                                          <p:stCondLst>
                                            <p:cond delay="1834"/>
                                          </p:stCondLst>
                                        </p:cTn>
                                        <p:tgtEl>
                                          <p:spTgt spid="29"/>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26" presetClass="entr" presetSubtype="0" fill="hold" grpId="0" nodeType="clickEffect">
                                  <p:stCondLst>
                                    <p:cond delay="0"/>
                                  </p:stCondLst>
                                  <p:childTnLst>
                                    <p:set>
                                      <p:cBhvr>
                                        <p:cTn id="220" dur="1" fill="hold">
                                          <p:stCondLst>
                                            <p:cond delay="0"/>
                                          </p:stCondLst>
                                        </p:cTn>
                                        <p:tgtEl>
                                          <p:spTgt spid="34"/>
                                        </p:tgtEl>
                                        <p:attrNameLst>
                                          <p:attrName>style.visibility</p:attrName>
                                        </p:attrNameLst>
                                      </p:cBhvr>
                                      <p:to>
                                        <p:strVal val="visible"/>
                                      </p:to>
                                    </p:set>
                                    <p:animEffect transition="in" filter="wipe(down)">
                                      <p:cBhvr>
                                        <p:cTn id="221" dur="580">
                                          <p:stCondLst>
                                            <p:cond delay="0"/>
                                          </p:stCondLst>
                                        </p:cTn>
                                        <p:tgtEl>
                                          <p:spTgt spid="34"/>
                                        </p:tgtEl>
                                      </p:cBhvr>
                                    </p:animEffect>
                                    <p:anim calcmode="lin" valueType="num">
                                      <p:cBhvr>
                                        <p:cTn id="222"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27" dur="26">
                                          <p:stCondLst>
                                            <p:cond delay="650"/>
                                          </p:stCondLst>
                                        </p:cTn>
                                        <p:tgtEl>
                                          <p:spTgt spid="34"/>
                                        </p:tgtEl>
                                      </p:cBhvr>
                                      <p:to x="100000" y="60000"/>
                                    </p:animScale>
                                    <p:animScale>
                                      <p:cBhvr>
                                        <p:cTn id="228" dur="166" decel="50000">
                                          <p:stCondLst>
                                            <p:cond delay="676"/>
                                          </p:stCondLst>
                                        </p:cTn>
                                        <p:tgtEl>
                                          <p:spTgt spid="34"/>
                                        </p:tgtEl>
                                      </p:cBhvr>
                                      <p:to x="100000" y="100000"/>
                                    </p:animScale>
                                    <p:animScale>
                                      <p:cBhvr>
                                        <p:cTn id="229" dur="26">
                                          <p:stCondLst>
                                            <p:cond delay="1312"/>
                                          </p:stCondLst>
                                        </p:cTn>
                                        <p:tgtEl>
                                          <p:spTgt spid="34"/>
                                        </p:tgtEl>
                                      </p:cBhvr>
                                      <p:to x="100000" y="80000"/>
                                    </p:animScale>
                                    <p:animScale>
                                      <p:cBhvr>
                                        <p:cTn id="230" dur="166" decel="50000">
                                          <p:stCondLst>
                                            <p:cond delay="1338"/>
                                          </p:stCondLst>
                                        </p:cTn>
                                        <p:tgtEl>
                                          <p:spTgt spid="34"/>
                                        </p:tgtEl>
                                      </p:cBhvr>
                                      <p:to x="100000" y="100000"/>
                                    </p:animScale>
                                    <p:animScale>
                                      <p:cBhvr>
                                        <p:cTn id="231" dur="26">
                                          <p:stCondLst>
                                            <p:cond delay="1642"/>
                                          </p:stCondLst>
                                        </p:cTn>
                                        <p:tgtEl>
                                          <p:spTgt spid="34"/>
                                        </p:tgtEl>
                                      </p:cBhvr>
                                      <p:to x="100000" y="90000"/>
                                    </p:animScale>
                                    <p:animScale>
                                      <p:cBhvr>
                                        <p:cTn id="232" dur="166" decel="50000">
                                          <p:stCondLst>
                                            <p:cond delay="1668"/>
                                          </p:stCondLst>
                                        </p:cTn>
                                        <p:tgtEl>
                                          <p:spTgt spid="34"/>
                                        </p:tgtEl>
                                      </p:cBhvr>
                                      <p:to x="100000" y="100000"/>
                                    </p:animScale>
                                    <p:animScale>
                                      <p:cBhvr>
                                        <p:cTn id="233" dur="26">
                                          <p:stCondLst>
                                            <p:cond delay="1808"/>
                                          </p:stCondLst>
                                        </p:cTn>
                                        <p:tgtEl>
                                          <p:spTgt spid="34"/>
                                        </p:tgtEl>
                                      </p:cBhvr>
                                      <p:to x="100000" y="95000"/>
                                    </p:animScale>
                                    <p:animScale>
                                      <p:cBhvr>
                                        <p:cTn id="234" dur="166" decel="50000">
                                          <p:stCondLst>
                                            <p:cond delay="1834"/>
                                          </p:stCondLst>
                                        </p:cTn>
                                        <p:tgtEl>
                                          <p:spTgt spid="34"/>
                                        </p:tgtEl>
                                      </p:cBhvr>
                                      <p:to x="100000" y="100000"/>
                                    </p:animScale>
                                  </p:childTnLst>
                                </p:cTn>
                              </p:par>
                            </p:childTnLst>
                          </p:cTn>
                        </p:par>
                      </p:childTnLst>
                    </p:cTn>
                  </p:par>
                  <p:par>
                    <p:cTn id="235" fill="hold">
                      <p:stCondLst>
                        <p:cond delay="indefinite"/>
                      </p:stCondLst>
                      <p:childTnLst>
                        <p:par>
                          <p:cTn id="236" fill="hold">
                            <p:stCondLst>
                              <p:cond delay="0"/>
                            </p:stCondLst>
                            <p:childTnLst>
                              <p:par>
                                <p:cTn id="237" presetID="26" presetClass="entr" presetSubtype="0" fill="hold" grpId="0" nodeType="clickEffect">
                                  <p:stCondLst>
                                    <p:cond delay="0"/>
                                  </p:stCondLst>
                                  <p:childTnLst>
                                    <p:set>
                                      <p:cBhvr>
                                        <p:cTn id="238" dur="1" fill="hold">
                                          <p:stCondLst>
                                            <p:cond delay="0"/>
                                          </p:stCondLst>
                                        </p:cTn>
                                        <p:tgtEl>
                                          <p:spTgt spid="35"/>
                                        </p:tgtEl>
                                        <p:attrNameLst>
                                          <p:attrName>style.visibility</p:attrName>
                                        </p:attrNameLst>
                                      </p:cBhvr>
                                      <p:to>
                                        <p:strVal val="visible"/>
                                      </p:to>
                                    </p:set>
                                    <p:animEffect transition="in" filter="wipe(down)">
                                      <p:cBhvr>
                                        <p:cTn id="239" dur="580">
                                          <p:stCondLst>
                                            <p:cond delay="0"/>
                                          </p:stCondLst>
                                        </p:cTn>
                                        <p:tgtEl>
                                          <p:spTgt spid="35"/>
                                        </p:tgtEl>
                                      </p:cBhvr>
                                    </p:animEffect>
                                    <p:anim calcmode="lin" valueType="num">
                                      <p:cBhvr>
                                        <p:cTn id="24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45" dur="26">
                                          <p:stCondLst>
                                            <p:cond delay="650"/>
                                          </p:stCondLst>
                                        </p:cTn>
                                        <p:tgtEl>
                                          <p:spTgt spid="35"/>
                                        </p:tgtEl>
                                      </p:cBhvr>
                                      <p:to x="100000" y="60000"/>
                                    </p:animScale>
                                    <p:animScale>
                                      <p:cBhvr>
                                        <p:cTn id="246" dur="166" decel="50000">
                                          <p:stCondLst>
                                            <p:cond delay="676"/>
                                          </p:stCondLst>
                                        </p:cTn>
                                        <p:tgtEl>
                                          <p:spTgt spid="35"/>
                                        </p:tgtEl>
                                      </p:cBhvr>
                                      <p:to x="100000" y="100000"/>
                                    </p:animScale>
                                    <p:animScale>
                                      <p:cBhvr>
                                        <p:cTn id="247" dur="26">
                                          <p:stCondLst>
                                            <p:cond delay="1312"/>
                                          </p:stCondLst>
                                        </p:cTn>
                                        <p:tgtEl>
                                          <p:spTgt spid="35"/>
                                        </p:tgtEl>
                                      </p:cBhvr>
                                      <p:to x="100000" y="80000"/>
                                    </p:animScale>
                                    <p:animScale>
                                      <p:cBhvr>
                                        <p:cTn id="248" dur="166" decel="50000">
                                          <p:stCondLst>
                                            <p:cond delay="1338"/>
                                          </p:stCondLst>
                                        </p:cTn>
                                        <p:tgtEl>
                                          <p:spTgt spid="35"/>
                                        </p:tgtEl>
                                      </p:cBhvr>
                                      <p:to x="100000" y="100000"/>
                                    </p:animScale>
                                    <p:animScale>
                                      <p:cBhvr>
                                        <p:cTn id="249" dur="26">
                                          <p:stCondLst>
                                            <p:cond delay="1642"/>
                                          </p:stCondLst>
                                        </p:cTn>
                                        <p:tgtEl>
                                          <p:spTgt spid="35"/>
                                        </p:tgtEl>
                                      </p:cBhvr>
                                      <p:to x="100000" y="90000"/>
                                    </p:animScale>
                                    <p:animScale>
                                      <p:cBhvr>
                                        <p:cTn id="250" dur="166" decel="50000">
                                          <p:stCondLst>
                                            <p:cond delay="1668"/>
                                          </p:stCondLst>
                                        </p:cTn>
                                        <p:tgtEl>
                                          <p:spTgt spid="35"/>
                                        </p:tgtEl>
                                      </p:cBhvr>
                                      <p:to x="100000" y="100000"/>
                                    </p:animScale>
                                    <p:animScale>
                                      <p:cBhvr>
                                        <p:cTn id="251" dur="26">
                                          <p:stCondLst>
                                            <p:cond delay="1808"/>
                                          </p:stCondLst>
                                        </p:cTn>
                                        <p:tgtEl>
                                          <p:spTgt spid="35"/>
                                        </p:tgtEl>
                                      </p:cBhvr>
                                      <p:to x="100000" y="95000"/>
                                    </p:animScale>
                                    <p:animScale>
                                      <p:cBhvr>
                                        <p:cTn id="252"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2" grpId="0"/>
      <p:bldP spid="1048983" grpId="0" animBg="1"/>
      <p:bldP spid="1048984" grpId="0"/>
      <p:bldP spid="1048985" grpId="0"/>
      <p:bldP spid="1048986" grpId="0"/>
      <p:bldP spid="1048987" grpId="0" animBg="1"/>
      <p:bldP spid="1048988" grpId="0"/>
      <p:bldP spid="1048990" grpId="0" animBg="1"/>
      <p:bldP spid="1048991" grpId="0"/>
      <p:bldP spid="1048992" grpId="0"/>
      <p:bldP spid="1048993" grpId="0"/>
      <p:bldP spid="28" grpId="0" animBg="1"/>
      <p:bldP spid="29" grpId="0" animBg="1"/>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任意多边形 20"/>
          <p:cNvSpPr/>
          <p:nvPr/>
        </p:nvSpPr>
        <p:spPr>
          <a:xfrm>
            <a:off x="3971925" y="0"/>
            <a:ext cx="4248150" cy="2124075"/>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802" name="任意多边形 22"/>
          <p:cNvSpPr/>
          <p:nvPr/>
        </p:nvSpPr>
        <p:spPr>
          <a:xfrm>
            <a:off x="3884613" y="-68262"/>
            <a:ext cx="4422775" cy="2260600"/>
          </a:xfrm>
          <a:custGeom>
            <a:avLst/>
            <a:gdLst>
              <a:gd name="connsiteX0" fmla="*/ 0 w 4248150"/>
              <a:gd name="connsiteY0" fmla="*/ 0 h 2124075"/>
              <a:gd name="connsiteX1" fmla="*/ 4248150 w 4248150"/>
              <a:gd name="connsiteY1" fmla="*/ 0 h 2124075"/>
              <a:gd name="connsiteX2" fmla="*/ 2124075 w 4248150"/>
              <a:gd name="connsiteY2" fmla="*/ 2124075 h 2124075"/>
              <a:gd name="connsiteX3" fmla="*/ 0 w 4248150"/>
              <a:gd name="connsiteY3" fmla="*/ 0 h 2124075"/>
            </a:gdLst>
            <a:ahLst/>
            <a:cxnLst>
              <a:cxn ang="0">
                <a:pos x="connsiteX0" y="connsiteY0"/>
              </a:cxn>
              <a:cxn ang="0">
                <a:pos x="connsiteX1" y="connsiteY1"/>
              </a:cxn>
              <a:cxn ang="0">
                <a:pos x="connsiteX2" y="connsiteY2"/>
              </a:cxn>
              <a:cxn ang="0">
                <a:pos x="connsiteX3" y="connsiteY3"/>
              </a:cxn>
            </a:cxnLst>
            <a:rect l="l" t="t" r="r" b="b"/>
            <a:pathLst>
              <a:path w="4248150" h="2124075">
                <a:moveTo>
                  <a:pt x="0" y="0"/>
                </a:moveTo>
                <a:lnTo>
                  <a:pt x="4248150" y="0"/>
                </a:lnTo>
                <a:cubicBezTo>
                  <a:pt x="4248150" y="1173094"/>
                  <a:pt x="3297169" y="2124075"/>
                  <a:pt x="2124075" y="2124075"/>
                </a:cubicBezTo>
                <a:cubicBezTo>
                  <a:pt x="950981" y="2124075"/>
                  <a:pt x="0" y="1173094"/>
                  <a:pt x="0" y="0"/>
                </a:cubicBezTo>
                <a:close/>
              </a:path>
            </a:pathLst>
          </a:custGeom>
          <a:noFill/>
          <a:ln>
            <a:solidFill>
              <a:srgbClr val="40566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803" name="文本框 5"/>
          <p:cNvSpPr txBox="1"/>
          <p:nvPr/>
        </p:nvSpPr>
        <p:spPr>
          <a:xfrm>
            <a:off x="5195888" y="61913"/>
            <a:ext cx="2090737" cy="1862137"/>
          </a:xfrm>
          <a:prstGeom prst="rect">
            <a:avLst/>
          </a:prstGeom>
          <a:noFill/>
          <a:ln w="9525">
            <a:noFill/>
          </a:ln>
        </p:spPr>
        <p:txBody>
          <a:bodyPr anchor="t">
            <a:spAutoFit/>
          </a:bodyPr>
          <a:lstStyle/>
          <a:p>
            <a:r>
              <a:rPr lang="en-US" altLang="zh-CN" sz="11500" dirty="0">
                <a:solidFill>
                  <a:schemeClr val="bg1"/>
                </a:solidFill>
                <a:latin typeface="Arial" panose="020B0604020202020204" pitchFamily="34" charset="0"/>
                <a:ea typeface="Arial" panose="020B0604020202020204" pitchFamily="34" charset="0"/>
              </a:rPr>
              <a:t>03</a:t>
            </a:r>
            <a:endParaRPr lang="zh-CN" altLang="en-US" sz="11500" dirty="0">
              <a:solidFill>
                <a:schemeClr val="bg1"/>
              </a:solidFill>
              <a:latin typeface="Arial" panose="020B0604020202020204" pitchFamily="34" charset="0"/>
              <a:ea typeface="Arial" panose="020B0604020202020204" pitchFamily="34" charset="0"/>
            </a:endParaRPr>
          </a:p>
        </p:txBody>
      </p:sp>
      <p:sp>
        <p:nvSpPr>
          <p:cNvPr id="1048804" name="文本框 27"/>
          <p:cNvSpPr txBox="1"/>
          <p:nvPr/>
        </p:nvSpPr>
        <p:spPr>
          <a:xfrm>
            <a:off x="2432050" y="3121650"/>
            <a:ext cx="7550150" cy="1446550"/>
          </a:xfrm>
          <a:prstGeom prst="rect">
            <a:avLst/>
          </a:prstGeom>
          <a:noFill/>
          <a:ln w="9525">
            <a:noFill/>
          </a:ln>
        </p:spPr>
        <p:txBody>
          <a:bodyPr anchor="t">
            <a:spAutoFit/>
          </a:bodyPr>
          <a:lstStyle/>
          <a:p>
            <a:pPr algn="ctr" defTabSz="914400"/>
            <a:r>
              <a:rPr lang="en-US" altLang="zh-CN" sz="4400" b="1" dirty="0">
                <a:solidFill>
                  <a:srgbClr val="262626"/>
                </a:solidFill>
                <a:latin typeface="Arial" panose="020B0604020202020204" pitchFamily="34" charset="0"/>
                <a:ea typeface="Arial" panose="020B0604020202020204" pitchFamily="34" charset="0"/>
              </a:rPr>
              <a:t>THE ROLE OF A WEB DEVELOPER </a:t>
            </a:r>
            <a:endParaRPr lang="zh-CN" altLang="en-US" sz="4400" b="1" dirty="0">
              <a:solidFill>
                <a:srgbClr val="262626"/>
              </a:solidFill>
              <a:latin typeface="Arial" panose="020B0604020202020204" pitchFamily="34" charset="0"/>
              <a:ea typeface="Arial" panose="020B0604020202020204" pitchFamily="34" charset="0"/>
            </a:endParaRPr>
          </a:p>
        </p:txBody>
      </p:sp>
      <p:grpSp>
        <p:nvGrpSpPr>
          <p:cNvPr id="87" name="组合 7"/>
          <p:cNvGrpSpPr/>
          <p:nvPr/>
        </p:nvGrpSpPr>
        <p:grpSpPr>
          <a:xfrm>
            <a:off x="0" y="5497513"/>
            <a:ext cx="12192000" cy="1360487"/>
            <a:chOff x="0" y="5428343"/>
            <a:chExt cx="12192000" cy="1429658"/>
          </a:xfrm>
        </p:grpSpPr>
        <p:sp>
          <p:nvSpPr>
            <p:cNvPr id="1048805" name="等腰三角形 6"/>
            <p:cNvSpPr/>
            <p:nvPr/>
          </p:nvSpPr>
          <p:spPr>
            <a:xfrm>
              <a:off x="0" y="5428343"/>
              <a:ext cx="6908800" cy="1429658"/>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Lst>
              <a:ahLst/>
              <a:cxnLst>
                <a:cxn ang="0">
                  <a:pos x="connsiteX0-1" y="connsiteY0-2"/>
                </a:cxn>
                <a:cxn ang="0">
                  <a:pos x="connsiteX1-3" y="connsiteY1-4"/>
                </a:cxn>
                <a:cxn ang="0">
                  <a:pos x="connsiteX2-5" y="connsiteY2-6"/>
                </a:cxn>
                <a:cxn ang="0">
                  <a:pos x="connsiteX3-7" y="connsiteY3-8"/>
                </a:cxn>
              </a:cxnLst>
              <a:rect l="l" t="t" r="r" b="b"/>
              <a:pathLst>
                <a:path w="6908800" h="1429658">
                  <a:moveTo>
                    <a:pt x="0" y="1429658"/>
                  </a:moveTo>
                  <a:lnTo>
                    <a:pt x="1988457" y="0"/>
                  </a:lnTo>
                  <a:lnTo>
                    <a:pt x="6908800" y="1429658"/>
                  </a:lnTo>
                  <a:lnTo>
                    <a:pt x="0" y="14296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48806" name="等腰三角形 6"/>
            <p:cNvSpPr/>
            <p:nvPr/>
          </p:nvSpPr>
          <p:spPr>
            <a:xfrm>
              <a:off x="2641600" y="5646878"/>
              <a:ext cx="6908800" cy="1211123"/>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182916 h 1182916"/>
                <a:gd name="connsiteX1-11" fmla="*/ 2264229 w 6908800"/>
                <a:gd name="connsiteY1-12" fmla="*/ 0 h 1182916"/>
                <a:gd name="connsiteX2-13" fmla="*/ 6908800 w 6908800"/>
                <a:gd name="connsiteY2-14" fmla="*/ 1182916 h 1182916"/>
                <a:gd name="connsiteX3-15" fmla="*/ 0 w 6908800"/>
                <a:gd name="connsiteY3-16" fmla="*/ 1182916 h 1182916"/>
                <a:gd name="connsiteX0-17" fmla="*/ 0 w 6908800"/>
                <a:gd name="connsiteY0-18" fmla="*/ 1211944 h 1211944"/>
                <a:gd name="connsiteX1-19" fmla="*/ 3701144 w 6908800"/>
                <a:gd name="connsiteY1-20" fmla="*/ 0 h 1211944"/>
                <a:gd name="connsiteX2-21" fmla="*/ 6908800 w 6908800"/>
                <a:gd name="connsiteY2-22" fmla="*/ 1211944 h 1211944"/>
                <a:gd name="connsiteX3-23" fmla="*/ 0 w 6908800"/>
                <a:gd name="connsiteY3-24" fmla="*/ 1211944 h 1211944"/>
              </a:gdLst>
              <a:ahLst/>
              <a:cxnLst>
                <a:cxn ang="0">
                  <a:pos x="connsiteX0-1" y="connsiteY0-2"/>
                </a:cxn>
                <a:cxn ang="0">
                  <a:pos x="connsiteX1-3" y="connsiteY1-4"/>
                </a:cxn>
                <a:cxn ang="0">
                  <a:pos x="connsiteX2-5" y="connsiteY2-6"/>
                </a:cxn>
                <a:cxn ang="0">
                  <a:pos x="connsiteX3-7" y="connsiteY3-8"/>
                </a:cxn>
              </a:cxnLst>
              <a:rect l="l" t="t" r="r" b="b"/>
              <a:pathLst>
                <a:path w="6908800" h="1211944">
                  <a:moveTo>
                    <a:pt x="0" y="1211944"/>
                  </a:moveTo>
                  <a:lnTo>
                    <a:pt x="3701144" y="0"/>
                  </a:lnTo>
                  <a:lnTo>
                    <a:pt x="6908800" y="1211944"/>
                  </a:lnTo>
                  <a:lnTo>
                    <a:pt x="0" y="1211944"/>
                  </a:lnTo>
                  <a:close/>
                </a:path>
              </a:pathLst>
            </a:cu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807" name="等腰三角形 6"/>
            <p:cNvSpPr/>
            <p:nvPr/>
          </p:nvSpPr>
          <p:spPr>
            <a:xfrm>
              <a:off x="7010400" y="5631865"/>
              <a:ext cx="5181600" cy="1226136"/>
            </a:xfrm>
            <a:custGeom>
              <a:avLst/>
              <a:gdLst>
                <a:gd name="connsiteX0" fmla="*/ 0 w 6908800"/>
                <a:gd name="connsiteY0" fmla="*/ 2068286 h 2068286"/>
                <a:gd name="connsiteX1" fmla="*/ 3454400 w 6908800"/>
                <a:gd name="connsiteY1" fmla="*/ 0 h 2068286"/>
                <a:gd name="connsiteX2" fmla="*/ 6908800 w 6908800"/>
                <a:gd name="connsiteY2" fmla="*/ 2068286 h 2068286"/>
                <a:gd name="connsiteX3" fmla="*/ 0 w 6908800"/>
                <a:gd name="connsiteY3" fmla="*/ 2068286 h 2068286"/>
                <a:gd name="connsiteX0-1" fmla="*/ 0 w 6908800"/>
                <a:gd name="connsiteY0-2" fmla="*/ 1676401 h 1676401"/>
                <a:gd name="connsiteX1-3" fmla="*/ 5138057 w 6908800"/>
                <a:gd name="connsiteY1-4" fmla="*/ 0 h 1676401"/>
                <a:gd name="connsiteX2-5" fmla="*/ 6908800 w 6908800"/>
                <a:gd name="connsiteY2-6" fmla="*/ 1676401 h 1676401"/>
                <a:gd name="connsiteX3-7" fmla="*/ 0 w 6908800"/>
                <a:gd name="connsiteY3-8" fmla="*/ 1676401 h 1676401"/>
                <a:gd name="connsiteX0-9" fmla="*/ 0 w 6908800"/>
                <a:gd name="connsiteY0-10" fmla="*/ 1429658 h 1429658"/>
                <a:gd name="connsiteX1-11" fmla="*/ 1988457 w 6908800"/>
                <a:gd name="connsiteY1-12" fmla="*/ 0 h 1429658"/>
                <a:gd name="connsiteX2-13" fmla="*/ 6908800 w 6908800"/>
                <a:gd name="connsiteY2-14" fmla="*/ 1429658 h 1429658"/>
                <a:gd name="connsiteX3-15" fmla="*/ 0 w 6908800"/>
                <a:gd name="connsiteY3-16" fmla="*/ 1429658 h 1429658"/>
                <a:gd name="connsiteX0-17" fmla="*/ 0 w 6908800"/>
                <a:gd name="connsiteY0-18" fmla="*/ 1226458 h 1226458"/>
                <a:gd name="connsiteX1-19" fmla="*/ 4813905 w 6908800"/>
                <a:gd name="connsiteY1-20" fmla="*/ 0 h 1226458"/>
                <a:gd name="connsiteX2-21" fmla="*/ 6908800 w 6908800"/>
                <a:gd name="connsiteY2-22" fmla="*/ 1226458 h 1226458"/>
                <a:gd name="connsiteX3-23" fmla="*/ 0 w 6908800"/>
                <a:gd name="connsiteY3-24" fmla="*/ 1226458 h 1226458"/>
              </a:gdLst>
              <a:ahLst/>
              <a:cxnLst>
                <a:cxn ang="0">
                  <a:pos x="connsiteX0-1" y="connsiteY0-2"/>
                </a:cxn>
                <a:cxn ang="0">
                  <a:pos x="connsiteX1-3" y="connsiteY1-4"/>
                </a:cxn>
                <a:cxn ang="0">
                  <a:pos x="connsiteX2-5" y="connsiteY2-6"/>
                </a:cxn>
                <a:cxn ang="0">
                  <a:pos x="connsiteX3-7" y="connsiteY3-8"/>
                </a:cxn>
              </a:cxnLst>
              <a:rect l="l" t="t" r="r" b="b"/>
              <a:pathLst>
                <a:path w="6908800" h="1226458">
                  <a:moveTo>
                    <a:pt x="0" y="1226458"/>
                  </a:moveTo>
                  <a:lnTo>
                    <a:pt x="4813905" y="0"/>
                  </a:lnTo>
                  <a:lnTo>
                    <a:pt x="6908800" y="1226458"/>
                  </a:lnTo>
                  <a:lnTo>
                    <a:pt x="0" y="122645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2" name="Espace réservé du numéro de diapositive 1">
            <a:extLst>
              <a:ext uri="{FF2B5EF4-FFF2-40B4-BE49-F238E27FC236}">
                <a16:creationId xmlns:a16="http://schemas.microsoft.com/office/drawing/2014/main" id="{71538CEA-6E97-43CB-9281-AEA9823A2D29}"/>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8</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1048804"/>
                                        </p:tgtEl>
                                        <p:attrNameLst>
                                          <p:attrName>style.visibility</p:attrName>
                                        </p:attrNameLst>
                                      </p:cBhvr>
                                      <p:to>
                                        <p:strVal val="visible"/>
                                      </p:to>
                                    </p:set>
                                    <p:anim calcmode="lin" valueType="num">
                                      <p:cBhvr>
                                        <p:cTn id="7" dur="500" fill="hold"/>
                                        <p:tgtEl>
                                          <p:spTgt spid="1048804"/>
                                        </p:tgtEl>
                                        <p:attrNameLst>
                                          <p:attrName>ppt_w</p:attrName>
                                        </p:attrNameLst>
                                      </p:cBhvr>
                                      <p:tavLst>
                                        <p:tav tm="0">
                                          <p:val>
                                            <p:fltVal val="0"/>
                                          </p:val>
                                        </p:tav>
                                        <p:tav tm="100000">
                                          <p:val>
                                            <p:strVal val="#ppt_w"/>
                                          </p:val>
                                        </p:tav>
                                      </p:tavLst>
                                    </p:anim>
                                    <p:anim calcmode="lin" valueType="num">
                                      <p:cBhvr>
                                        <p:cTn id="8" dur="500" fill="hold"/>
                                        <p:tgtEl>
                                          <p:spTgt spid="1048804"/>
                                        </p:tgtEl>
                                        <p:attrNameLst>
                                          <p:attrName>ppt_h</p:attrName>
                                        </p:attrNameLst>
                                      </p:cBhvr>
                                      <p:tavLst>
                                        <p:tav tm="0">
                                          <p:val>
                                            <p:fltVal val="0"/>
                                          </p:val>
                                        </p:tav>
                                        <p:tav tm="100000">
                                          <p:val>
                                            <p:strVal val="#ppt_h"/>
                                          </p:val>
                                        </p:tav>
                                      </p:tavLst>
                                    </p:anim>
                                    <p:animEffect transition="in" filter="fade">
                                      <p:cBhvr>
                                        <p:cTn id="9" dur="500"/>
                                        <p:tgtEl>
                                          <p:spTgt spid="104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矩形 1"/>
          <p:cNvSpPr/>
          <p:nvPr/>
        </p:nvSpPr>
        <p:spPr>
          <a:xfrm>
            <a:off x="0" y="361950"/>
            <a:ext cx="85725" cy="4857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8" name="文本框 16"/>
          <p:cNvSpPr txBox="1"/>
          <p:nvPr/>
        </p:nvSpPr>
        <p:spPr>
          <a:xfrm>
            <a:off x="157163" y="385763"/>
            <a:ext cx="5626100" cy="461665"/>
          </a:xfrm>
          <a:prstGeom prst="rect">
            <a:avLst/>
          </a:prstGeom>
          <a:noFill/>
          <a:ln w="9525">
            <a:noFill/>
          </a:ln>
        </p:spPr>
        <p:txBody>
          <a:bodyPr wrap="square" anchor="t">
            <a:spAutoFit/>
          </a:bodyPr>
          <a:lstStyle/>
          <a:p>
            <a:r>
              <a:rPr lang="en-US" altLang="zh-CN" sz="2400" dirty="0">
                <a:solidFill>
                  <a:srgbClr val="424242"/>
                </a:solidFill>
                <a:latin typeface="Arial" panose="020B0604020202020204" pitchFamily="34" charset="0"/>
                <a:ea typeface="Arial" panose="020B0604020202020204" pitchFamily="34" charset="0"/>
              </a:rPr>
              <a:t>WEB DEVELOPER DUTIES</a:t>
            </a:r>
            <a:endParaRPr lang="zh-CN" altLang="en-US" sz="2400" dirty="0">
              <a:solidFill>
                <a:srgbClr val="424242"/>
              </a:solidFill>
              <a:latin typeface="Arial" panose="020B0604020202020204" pitchFamily="34" charset="0"/>
              <a:ea typeface="Arial" panose="020B0604020202020204" pitchFamily="34" charset="0"/>
            </a:endParaRPr>
          </a:p>
        </p:txBody>
      </p:sp>
      <p:pic>
        <p:nvPicPr>
          <p:cNvPr id="2097154" name="图片 3"/>
          <p:cNvPicPr>
            <a:picLocks noChangeAspect="1"/>
          </p:cNvPicPr>
          <p:nvPr/>
        </p:nvPicPr>
        <p:blipFill>
          <a:blip r:embed="rId3"/>
          <a:srcRect r="6017"/>
          <a:stretch>
            <a:fillRect/>
          </a:stretch>
        </p:blipFill>
        <p:spPr>
          <a:xfrm>
            <a:off x="9097456" y="3393609"/>
            <a:ext cx="3111962" cy="2186386"/>
          </a:xfrm>
          <a:prstGeom prst="rect">
            <a:avLst/>
          </a:prstGeom>
          <a:ln>
            <a:noFill/>
          </a:ln>
          <a:effectLst>
            <a:softEdge rad="112500"/>
          </a:effectLst>
        </p:spPr>
      </p:pic>
      <p:pic>
        <p:nvPicPr>
          <p:cNvPr id="2097155" name="图片 4"/>
          <p:cNvPicPr>
            <a:picLocks noChangeAspect="1"/>
          </p:cNvPicPr>
          <p:nvPr/>
        </p:nvPicPr>
        <p:blipFill>
          <a:blip r:embed="rId4"/>
          <a:srcRect r="6216"/>
          <a:stretch>
            <a:fillRect/>
          </a:stretch>
        </p:blipFill>
        <p:spPr>
          <a:xfrm>
            <a:off x="6408739" y="832969"/>
            <a:ext cx="3249212" cy="2292132"/>
          </a:xfrm>
          <a:prstGeom prst="rect">
            <a:avLst/>
          </a:prstGeom>
          <a:ln>
            <a:noFill/>
          </a:ln>
          <a:effectLst>
            <a:softEdge rad="112500"/>
          </a:effectLst>
        </p:spPr>
      </p:pic>
      <p:pic>
        <p:nvPicPr>
          <p:cNvPr id="2097156" name="图片 5"/>
          <p:cNvPicPr>
            <a:picLocks noChangeAspect="1"/>
          </p:cNvPicPr>
          <p:nvPr/>
        </p:nvPicPr>
        <p:blipFill>
          <a:blip r:embed="rId5"/>
          <a:srcRect r="5856"/>
          <a:stretch>
            <a:fillRect/>
          </a:stretch>
        </p:blipFill>
        <p:spPr>
          <a:xfrm>
            <a:off x="3042402" y="3132893"/>
            <a:ext cx="3390665" cy="2373466"/>
          </a:xfrm>
          <a:prstGeom prst="rect">
            <a:avLst/>
          </a:prstGeom>
          <a:ln>
            <a:noFill/>
          </a:ln>
          <a:effectLst>
            <a:softEdge rad="112500"/>
          </a:effectLst>
        </p:spPr>
      </p:pic>
      <p:pic>
        <p:nvPicPr>
          <p:cNvPr id="2097157" name="图片 6"/>
          <p:cNvPicPr>
            <a:picLocks noChangeAspect="1"/>
          </p:cNvPicPr>
          <p:nvPr/>
        </p:nvPicPr>
        <p:blipFill>
          <a:blip r:embed="rId6"/>
          <a:stretch>
            <a:fillRect/>
          </a:stretch>
        </p:blipFill>
        <p:spPr>
          <a:xfrm>
            <a:off x="141617" y="1217282"/>
            <a:ext cx="2756872" cy="1927949"/>
          </a:xfrm>
          <a:prstGeom prst="rect">
            <a:avLst/>
          </a:prstGeom>
          <a:ln>
            <a:noFill/>
          </a:ln>
          <a:effectLst>
            <a:softEdge rad="112500"/>
          </a:effectLst>
        </p:spPr>
      </p:pic>
      <p:sp>
        <p:nvSpPr>
          <p:cNvPr id="1048679" name="圆角矩形 7"/>
          <p:cNvSpPr/>
          <p:nvPr/>
        </p:nvSpPr>
        <p:spPr>
          <a:xfrm>
            <a:off x="129969" y="3127708"/>
            <a:ext cx="2701922" cy="43815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0" name="文本框 8"/>
          <p:cNvSpPr txBox="1"/>
          <p:nvPr/>
        </p:nvSpPr>
        <p:spPr>
          <a:xfrm>
            <a:off x="74251" y="3197150"/>
            <a:ext cx="2787009" cy="338554"/>
          </a:xfrm>
          <a:prstGeom prst="rect">
            <a:avLst/>
          </a:prstGeom>
          <a:noFill/>
          <a:ln w="9525">
            <a:noFill/>
          </a:ln>
        </p:spPr>
        <p:txBody>
          <a:bodyPr wrap="square" anchor="t">
            <a:spAutoFit/>
          </a:bodyPr>
          <a:lstStyle/>
          <a:p>
            <a:pPr algn="ctr"/>
            <a:r>
              <a:rPr lang="en-GB" altLang="zh-CN" sz="1600" b="1" dirty="0">
                <a:solidFill>
                  <a:schemeClr val="bg1"/>
                </a:solidFill>
                <a:latin typeface="Arial" panose="020B0604020202020204" pitchFamily="34" charset="0"/>
                <a:ea typeface="Arial" panose="020B0604020202020204" pitchFamily="34" charset="0"/>
              </a:rPr>
              <a:t>DESIGN </a:t>
            </a:r>
            <a:endParaRPr lang="zh-CN" altLang="en-US" sz="1600" b="1" dirty="0">
              <a:solidFill>
                <a:schemeClr val="bg1"/>
              </a:solidFill>
              <a:latin typeface="Arial" panose="020B0604020202020204" pitchFamily="34" charset="0"/>
              <a:ea typeface="Arial" panose="020B0604020202020204" pitchFamily="34" charset="0"/>
            </a:endParaRPr>
          </a:p>
        </p:txBody>
      </p:sp>
      <p:sp>
        <p:nvSpPr>
          <p:cNvPr id="1048681" name="圆角矩形 9"/>
          <p:cNvSpPr/>
          <p:nvPr/>
        </p:nvSpPr>
        <p:spPr>
          <a:xfrm>
            <a:off x="3009000" y="5068209"/>
            <a:ext cx="3399739" cy="438150"/>
          </a:xfrm>
          <a:prstGeom prst="roundRect">
            <a:avLst/>
          </a:pr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2" name="圆角矩形 10"/>
          <p:cNvSpPr/>
          <p:nvPr/>
        </p:nvSpPr>
        <p:spPr>
          <a:xfrm>
            <a:off x="6561435" y="2926156"/>
            <a:ext cx="2945422" cy="43815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3" name="圆角矩形 11"/>
          <p:cNvSpPr/>
          <p:nvPr/>
        </p:nvSpPr>
        <p:spPr>
          <a:xfrm>
            <a:off x="9062620" y="5496129"/>
            <a:ext cx="3129380" cy="438150"/>
          </a:xfrm>
          <a:prstGeom prst="roundRect">
            <a:avLst/>
          </a:prstGeom>
          <a:solidFill>
            <a:srgbClr val="4056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84" name="文本框 12"/>
          <p:cNvSpPr txBox="1"/>
          <p:nvPr/>
        </p:nvSpPr>
        <p:spPr>
          <a:xfrm>
            <a:off x="2970213" y="5140300"/>
            <a:ext cx="3342124" cy="338554"/>
          </a:xfrm>
          <a:prstGeom prst="rect">
            <a:avLst/>
          </a:prstGeom>
          <a:noFill/>
          <a:ln w="9525">
            <a:noFill/>
          </a:ln>
        </p:spPr>
        <p:txBody>
          <a:bodyPr wrap="square" anchor="t">
            <a:spAutoFit/>
          </a:bodyPr>
          <a:lstStyle/>
          <a:p>
            <a:pPr algn="ctr"/>
            <a:r>
              <a:rPr lang="en-US" altLang="zh-CN" sz="1600" b="1" dirty="0">
                <a:solidFill>
                  <a:schemeClr val="bg1"/>
                </a:solidFill>
                <a:latin typeface="Arial" panose="020B0604020202020204" pitchFamily="34" charset="0"/>
                <a:ea typeface="Arial" panose="020B0604020202020204" pitchFamily="34" charset="0"/>
              </a:rPr>
              <a:t>MEETINGS </a:t>
            </a:r>
            <a:endParaRPr lang="zh-CN" altLang="en-US" sz="1600" b="1" dirty="0">
              <a:solidFill>
                <a:schemeClr val="bg1"/>
              </a:solidFill>
              <a:latin typeface="Arial" panose="020B0604020202020204" pitchFamily="34" charset="0"/>
              <a:ea typeface="Arial" panose="020B0604020202020204" pitchFamily="34" charset="0"/>
            </a:endParaRPr>
          </a:p>
        </p:txBody>
      </p:sp>
      <p:sp>
        <p:nvSpPr>
          <p:cNvPr id="1048685" name="文本框 13"/>
          <p:cNvSpPr txBox="1"/>
          <p:nvPr/>
        </p:nvSpPr>
        <p:spPr>
          <a:xfrm>
            <a:off x="6900314" y="2976181"/>
            <a:ext cx="2097087" cy="338554"/>
          </a:xfrm>
          <a:prstGeom prst="rect">
            <a:avLst/>
          </a:prstGeom>
          <a:noFill/>
          <a:ln w="9525">
            <a:noFill/>
          </a:ln>
        </p:spPr>
        <p:txBody>
          <a:bodyPr wrap="square" anchor="t">
            <a:spAutoFit/>
          </a:bodyPr>
          <a:lstStyle/>
          <a:p>
            <a:pPr algn="ctr"/>
            <a:r>
              <a:rPr lang="en-US" altLang="zh-CN" sz="1600" b="1" dirty="0">
                <a:solidFill>
                  <a:schemeClr val="bg1"/>
                </a:solidFill>
                <a:latin typeface="Arial" panose="020B0604020202020204" pitchFamily="34" charset="0"/>
                <a:ea typeface="Arial" panose="020B0604020202020204" pitchFamily="34" charset="0"/>
              </a:rPr>
              <a:t>MAINTENANCE</a:t>
            </a:r>
            <a:endParaRPr lang="zh-CN" altLang="en-US" sz="1600" b="1" dirty="0">
              <a:solidFill>
                <a:schemeClr val="bg1"/>
              </a:solidFill>
              <a:latin typeface="Arial" panose="020B0604020202020204" pitchFamily="34" charset="0"/>
              <a:ea typeface="Arial" panose="020B0604020202020204" pitchFamily="34" charset="0"/>
            </a:endParaRPr>
          </a:p>
        </p:txBody>
      </p:sp>
      <p:sp>
        <p:nvSpPr>
          <p:cNvPr id="1048686" name="文本框 14"/>
          <p:cNvSpPr txBox="1"/>
          <p:nvPr/>
        </p:nvSpPr>
        <p:spPr>
          <a:xfrm>
            <a:off x="9155739" y="5508570"/>
            <a:ext cx="2995396" cy="344110"/>
          </a:xfrm>
          <a:prstGeom prst="rect">
            <a:avLst/>
          </a:prstGeom>
          <a:noFill/>
          <a:ln w="9525">
            <a:noFill/>
          </a:ln>
        </p:spPr>
        <p:txBody>
          <a:bodyPr wrap="square" anchor="t">
            <a:spAutoFit/>
          </a:bodyPr>
          <a:lstStyle/>
          <a:p>
            <a:pPr algn="ctr"/>
            <a:r>
              <a:rPr lang="en-US" altLang="zh-CN" sz="1600" b="1" dirty="0">
                <a:solidFill>
                  <a:schemeClr val="bg1"/>
                </a:solidFill>
                <a:latin typeface="Arial" panose="020B0604020202020204" pitchFamily="34" charset="0"/>
                <a:ea typeface="Arial" panose="020B0604020202020204" pitchFamily="34" charset="0"/>
              </a:rPr>
              <a:t>DEPLOYMENT</a:t>
            </a:r>
            <a:endParaRPr lang="zh-CN" altLang="en-US" sz="1600" b="1" dirty="0">
              <a:solidFill>
                <a:schemeClr val="bg1"/>
              </a:solidFill>
              <a:latin typeface="Arial" panose="020B0604020202020204" pitchFamily="34" charset="0"/>
              <a:ea typeface="Arial" panose="020B0604020202020204" pitchFamily="34" charset="0"/>
            </a:endParaRPr>
          </a:p>
        </p:txBody>
      </p:sp>
      <p:sp>
        <p:nvSpPr>
          <p:cNvPr id="1048687" name="矩形 15"/>
          <p:cNvSpPr/>
          <p:nvPr/>
        </p:nvSpPr>
        <p:spPr>
          <a:xfrm>
            <a:off x="167278" y="3587623"/>
            <a:ext cx="2804468" cy="1613583"/>
          </a:xfrm>
          <a:prstGeom prst="rect">
            <a:avLst/>
          </a:prstGeom>
          <a:noFill/>
          <a:ln w="9525">
            <a:noFill/>
          </a:ln>
        </p:spPr>
        <p:txBody>
          <a:bodyPr wrap="square" lIns="0" tIns="0" rIns="0" bIns="0" anchor="t">
            <a:spAutoFit/>
          </a:bodyPr>
          <a:lstStyle/>
          <a:p>
            <a:pPr marL="285750" indent="-285750" defTabSz="1216025">
              <a:lnSpc>
                <a:spcPct val="120000"/>
              </a:lnSpc>
              <a:spcBef>
                <a:spcPct val="20000"/>
              </a:spcBef>
              <a:buFont typeface="Wingdings" panose="05000000000000000000" pitchFamily="2" charset="2"/>
              <a:buChar char="Ø"/>
            </a:pPr>
            <a:r>
              <a:rPr lang="fr-FR" altLang="zh-CN" sz="1400" dirty="0" err="1">
                <a:solidFill>
                  <a:srgbClr val="445469"/>
                </a:solidFill>
                <a:latin typeface="Arial" panose="020B0604020202020204" pitchFamily="34" charset="0"/>
                <a:ea typeface="Arial" panose="020B0604020202020204" pitchFamily="34" charset="0"/>
                <a:sym typeface="Arial" panose="020B0604020202020204" pitchFamily="34" charset="0"/>
              </a:rPr>
              <a:t>Creating</a:t>
            </a:r>
            <a:r>
              <a:rPr lang="fr-FR" altLang="zh-CN" sz="1400" dirty="0">
                <a:solidFill>
                  <a:srgbClr val="445469"/>
                </a:solidFill>
                <a:latin typeface="Arial" panose="020B0604020202020204" pitchFamily="34" charset="0"/>
                <a:ea typeface="Arial" panose="020B0604020202020204" pitchFamily="34" charset="0"/>
                <a:sym typeface="Arial" panose="020B0604020202020204" pitchFamily="34" charset="0"/>
              </a:rPr>
              <a:t> design </a:t>
            </a:r>
            <a:r>
              <a:rPr lang="fr-FR" altLang="zh-CN" sz="1400" dirty="0" err="1">
                <a:solidFill>
                  <a:srgbClr val="445469"/>
                </a:solidFill>
                <a:latin typeface="Arial" panose="020B0604020202020204" pitchFamily="34" charset="0"/>
                <a:ea typeface="Arial" panose="020B0604020202020204" pitchFamily="34" charset="0"/>
                <a:sym typeface="Arial" panose="020B0604020202020204" pitchFamily="34" charset="0"/>
              </a:rPr>
              <a:t>frameworks</a:t>
            </a:r>
            <a:endParaRPr lang="fr-FR" altLang="zh-CN" sz="1400" dirty="0">
              <a:solidFill>
                <a:srgbClr val="445469"/>
              </a:solidFill>
              <a:latin typeface="Arial" panose="020B0604020202020204" pitchFamily="34" charset="0"/>
              <a:ea typeface="Arial" panose="020B0604020202020204" pitchFamily="34" charset="0"/>
              <a:sym typeface="Arial" panose="020B0604020202020204" pitchFamily="34" charset="0"/>
            </a:endParaRPr>
          </a:p>
          <a:p>
            <a:pPr marL="285750" indent="-285750" defTabSz="1216025">
              <a:lnSpc>
                <a:spcPct val="120000"/>
              </a:lnSpc>
              <a:spcBef>
                <a:spcPct val="20000"/>
              </a:spcBef>
              <a:buFont typeface="Wingdings" panose="05000000000000000000" pitchFamily="2" charset="2"/>
              <a:buChar char="Ø"/>
            </a:pPr>
            <a:r>
              <a:rPr lang="en-US" altLang="zh-CN" sz="1400" dirty="0">
                <a:solidFill>
                  <a:srgbClr val="445469"/>
                </a:solidFill>
                <a:latin typeface="Arial" panose="020B0604020202020204" pitchFamily="34" charset="0"/>
                <a:ea typeface="Arial" panose="020B0604020202020204" pitchFamily="34" charset="0"/>
                <a:sym typeface="Arial" panose="020B0604020202020204" pitchFamily="34" charset="0"/>
              </a:rPr>
              <a:t>Wireframing pages, positioning CTAs, links and imagery</a:t>
            </a:r>
          </a:p>
          <a:p>
            <a:pPr marL="285750" indent="-285750" defTabSz="1216025">
              <a:lnSpc>
                <a:spcPct val="120000"/>
              </a:lnSpc>
              <a:spcBef>
                <a:spcPct val="20000"/>
              </a:spcBef>
              <a:buFont typeface="Wingdings" panose="05000000000000000000" pitchFamily="2" charset="2"/>
              <a:buChar char="Ø"/>
            </a:pPr>
            <a:r>
              <a:rPr lang="en-US" altLang="zh-CN" sz="1400" dirty="0">
                <a:solidFill>
                  <a:srgbClr val="445469"/>
                </a:solidFill>
                <a:latin typeface="Arial" panose="020B0604020202020204" pitchFamily="34" charset="0"/>
                <a:ea typeface="Arial" panose="020B0604020202020204" pitchFamily="34" charset="0"/>
                <a:sym typeface="Arial" panose="020B0604020202020204" pitchFamily="34" charset="0"/>
              </a:rPr>
              <a:t>Adding multimedia features like sound, animation and video if applicable</a:t>
            </a:r>
            <a:endParaRPr lang="fr-FR" altLang="zh-CN" sz="1400" dirty="0">
              <a:solidFill>
                <a:srgbClr val="445469"/>
              </a:solidFill>
              <a:latin typeface="Arial" panose="020B0604020202020204" pitchFamily="34" charset="0"/>
              <a:ea typeface="Arial" panose="020B0604020202020204" pitchFamily="34" charset="0"/>
              <a:sym typeface="Arial" panose="020B0604020202020204" pitchFamily="34" charset="0"/>
            </a:endParaRPr>
          </a:p>
        </p:txBody>
      </p:sp>
      <p:sp>
        <p:nvSpPr>
          <p:cNvPr id="1048688" name="矩形 17"/>
          <p:cNvSpPr/>
          <p:nvPr/>
        </p:nvSpPr>
        <p:spPr>
          <a:xfrm>
            <a:off x="3307748" y="5579995"/>
            <a:ext cx="3111962" cy="493277"/>
          </a:xfrm>
          <a:prstGeom prst="rect">
            <a:avLst/>
          </a:prstGeom>
          <a:noFill/>
          <a:ln w="9525">
            <a:noFill/>
          </a:ln>
        </p:spPr>
        <p:txBody>
          <a:bodyPr wrap="square" lIns="0" tIns="0" rIns="0" bIns="0" anchor="t">
            <a:spAutoFit/>
          </a:bodyPr>
          <a:lstStyle/>
          <a:p>
            <a:pPr defTabSz="1216025">
              <a:lnSpc>
                <a:spcPct val="120000"/>
              </a:lnSpc>
              <a:spcBef>
                <a:spcPct val="20000"/>
              </a:spcBef>
            </a:pPr>
            <a:r>
              <a:rPr lang="en-US" altLang="zh-CN" sz="1400" dirty="0">
                <a:solidFill>
                  <a:srgbClr val="445469"/>
                </a:solidFill>
                <a:latin typeface="Arial" panose="020B0604020202020204" pitchFamily="34" charset="0"/>
                <a:ea typeface="Arial" panose="020B0604020202020204" pitchFamily="34" charset="0"/>
                <a:sym typeface="Arial" panose="020B0604020202020204" pitchFamily="34" charset="0"/>
              </a:rPr>
              <a:t>Meeting clients to ascertain what they want from their site</a:t>
            </a:r>
            <a:endParaRPr lang="fr-FR" altLang="zh-CN" sz="1400" dirty="0">
              <a:solidFill>
                <a:srgbClr val="445469"/>
              </a:solidFill>
              <a:latin typeface="Arial" panose="020B0604020202020204" pitchFamily="34" charset="0"/>
              <a:ea typeface="Arial" panose="020B0604020202020204" pitchFamily="34" charset="0"/>
              <a:sym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D5286975-3C79-420D-8557-E7A1488B1365}"/>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Arial" panose="020B0604020202020204" pitchFamily="34" charset="0"/>
                <a:cs typeface="+mn-cs"/>
              </a:rPr>
              <a:t>9</a:t>
            </a:fld>
            <a:endParaRPr lang="zh-CN" altLang="en-US" strike="noStrike" noProof="1">
              <a:latin typeface="Arial" panose="020B0604020202020204" pitchFamily="34" charset="0"/>
            </a:endParaRPr>
          </a:p>
        </p:txBody>
      </p:sp>
      <p:sp>
        <p:nvSpPr>
          <p:cNvPr id="20" name="ZoneTexte 19">
            <a:extLst>
              <a:ext uri="{FF2B5EF4-FFF2-40B4-BE49-F238E27FC236}">
                <a16:creationId xmlns:a16="http://schemas.microsoft.com/office/drawing/2014/main" id="{DE39CDBF-0589-4878-AF9A-86B8FBDEE787}"/>
              </a:ext>
            </a:extLst>
          </p:cNvPr>
          <p:cNvSpPr txBox="1"/>
          <p:nvPr/>
        </p:nvSpPr>
        <p:spPr>
          <a:xfrm>
            <a:off x="6616546" y="3493695"/>
            <a:ext cx="2527454" cy="1815882"/>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191D22"/>
                </a:solidFill>
                <a:effectLst/>
                <a:latin typeface="Source Sans Pro" panose="020B0503030403020204" pitchFamily="34" charset="0"/>
              </a:rPr>
              <a:t>Ensuring the site is responsive, to render properly on all devices</a:t>
            </a:r>
          </a:p>
          <a:p>
            <a:pPr marL="285750" indent="-285750" algn="l">
              <a:buFont typeface="Wingdings" panose="05000000000000000000" pitchFamily="2" charset="2"/>
              <a:buChar char="Ø"/>
            </a:pPr>
            <a:r>
              <a:rPr lang="en-US" sz="1400" b="0" i="0" dirty="0">
                <a:solidFill>
                  <a:srgbClr val="191D22"/>
                </a:solidFill>
                <a:effectLst/>
                <a:latin typeface="Source Sans Pro" panose="020B0503030403020204" pitchFamily="34" charset="0"/>
              </a:rPr>
              <a:t>Testing and improving the functionality and rendering of the site</a:t>
            </a:r>
          </a:p>
          <a:p>
            <a:pPr marL="285750" indent="-285750" algn="l">
              <a:buFont typeface="Wingdings" panose="05000000000000000000" pitchFamily="2" charset="2"/>
              <a:buChar char="Ø"/>
            </a:pPr>
            <a:endParaRPr lang="en-US" sz="1400" b="0" i="0" dirty="0">
              <a:solidFill>
                <a:srgbClr val="191D22"/>
              </a:solidFill>
              <a:effectLst/>
              <a:latin typeface="Source Sans Pro" panose="020B0503030403020204" pitchFamily="34" charset="0"/>
            </a:endParaRPr>
          </a:p>
          <a:p>
            <a:pPr marL="285750" indent="-285750" algn="l">
              <a:buFont typeface="Wingdings" panose="05000000000000000000" pitchFamily="2" charset="2"/>
              <a:buChar char="Ø"/>
            </a:pPr>
            <a:endParaRPr lang="en-US" sz="1400" b="0" i="0" dirty="0">
              <a:solidFill>
                <a:srgbClr val="191D22"/>
              </a:solidFill>
              <a:effectLst/>
              <a:latin typeface="Source Sans Pro" panose="020B0503030403020204" pitchFamily="34" charset="0"/>
            </a:endParaRPr>
          </a:p>
        </p:txBody>
      </p:sp>
      <p:sp>
        <p:nvSpPr>
          <p:cNvPr id="21" name="矩形 17">
            <a:extLst>
              <a:ext uri="{FF2B5EF4-FFF2-40B4-BE49-F238E27FC236}">
                <a16:creationId xmlns:a16="http://schemas.microsoft.com/office/drawing/2014/main" id="{D2886003-8035-48F6-A7C5-260C60E843A0}"/>
              </a:ext>
            </a:extLst>
          </p:cNvPr>
          <p:cNvSpPr/>
          <p:nvPr/>
        </p:nvSpPr>
        <p:spPr>
          <a:xfrm>
            <a:off x="9155739" y="6028112"/>
            <a:ext cx="3111962" cy="493277"/>
          </a:xfrm>
          <a:prstGeom prst="rect">
            <a:avLst/>
          </a:prstGeom>
          <a:noFill/>
          <a:ln w="9525">
            <a:noFill/>
          </a:ln>
        </p:spPr>
        <p:txBody>
          <a:bodyPr wrap="square" lIns="0" tIns="0" rIns="0" bIns="0" anchor="t">
            <a:spAutoFit/>
          </a:bodyPr>
          <a:lstStyle/>
          <a:p>
            <a:pPr defTabSz="1216025">
              <a:lnSpc>
                <a:spcPct val="120000"/>
              </a:lnSpc>
              <a:spcBef>
                <a:spcPct val="20000"/>
              </a:spcBef>
            </a:pPr>
            <a:r>
              <a:rPr lang="en-US" altLang="zh-CN" sz="1400" dirty="0">
                <a:solidFill>
                  <a:srgbClr val="445469"/>
                </a:solidFill>
                <a:latin typeface="Arial" panose="020B0604020202020204" pitchFamily="34" charset="0"/>
                <a:ea typeface="Arial" panose="020B0604020202020204" pitchFamily="34" charset="0"/>
                <a:sym typeface="Arial" panose="020B0604020202020204" pitchFamily="34" charset="0"/>
              </a:rPr>
              <a:t>Uploading the site to a designated server</a:t>
            </a:r>
            <a:endParaRPr lang="fr-FR" altLang="zh-CN" sz="1400" dirty="0">
              <a:solidFill>
                <a:srgbClr val="445469"/>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anim calcmode="lin" valueType="num">
                                      <p:cBhvr>
                                        <p:cTn id="7" dur="500" fill="hold"/>
                                        <p:tgtEl>
                                          <p:spTgt spid="1048679"/>
                                        </p:tgtEl>
                                        <p:attrNameLst>
                                          <p:attrName>ppt_w</p:attrName>
                                        </p:attrNameLst>
                                      </p:cBhvr>
                                      <p:tavLst>
                                        <p:tav tm="0">
                                          <p:val>
                                            <p:fltVal val="0"/>
                                          </p:val>
                                        </p:tav>
                                        <p:tav tm="100000">
                                          <p:val>
                                            <p:strVal val="#ppt_w"/>
                                          </p:val>
                                        </p:tav>
                                      </p:tavLst>
                                    </p:anim>
                                    <p:anim calcmode="lin" valueType="num">
                                      <p:cBhvr>
                                        <p:cTn id="8" dur="500" fill="hold"/>
                                        <p:tgtEl>
                                          <p:spTgt spid="1048679"/>
                                        </p:tgtEl>
                                        <p:attrNameLst>
                                          <p:attrName>ppt_h</p:attrName>
                                        </p:attrNameLst>
                                      </p:cBhvr>
                                      <p:tavLst>
                                        <p:tav tm="0">
                                          <p:val>
                                            <p:fltVal val="0"/>
                                          </p:val>
                                        </p:tav>
                                        <p:tav tm="100000">
                                          <p:val>
                                            <p:strVal val="#ppt_h"/>
                                          </p:val>
                                        </p:tav>
                                      </p:tavLst>
                                    </p:anim>
                                    <p:animEffect transition="in" filter="fade">
                                      <p:cBhvr>
                                        <p:cTn id="9" dur="500"/>
                                        <p:tgtEl>
                                          <p:spTgt spid="104867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48680"/>
                                        </p:tgtEl>
                                        <p:attrNameLst>
                                          <p:attrName>style.visibility</p:attrName>
                                        </p:attrNameLst>
                                      </p:cBhvr>
                                      <p:to>
                                        <p:strVal val="visible"/>
                                      </p:to>
                                    </p:set>
                                    <p:anim calcmode="lin" valueType="num">
                                      <p:cBhvr>
                                        <p:cTn id="12" dur="500" fill="hold"/>
                                        <p:tgtEl>
                                          <p:spTgt spid="1048680"/>
                                        </p:tgtEl>
                                        <p:attrNameLst>
                                          <p:attrName>ppt_w</p:attrName>
                                        </p:attrNameLst>
                                      </p:cBhvr>
                                      <p:tavLst>
                                        <p:tav tm="0">
                                          <p:val>
                                            <p:fltVal val="0"/>
                                          </p:val>
                                        </p:tav>
                                        <p:tav tm="100000">
                                          <p:val>
                                            <p:strVal val="#ppt_w"/>
                                          </p:val>
                                        </p:tav>
                                      </p:tavLst>
                                    </p:anim>
                                    <p:anim calcmode="lin" valueType="num">
                                      <p:cBhvr>
                                        <p:cTn id="13" dur="500" fill="hold"/>
                                        <p:tgtEl>
                                          <p:spTgt spid="1048680"/>
                                        </p:tgtEl>
                                        <p:attrNameLst>
                                          <p:attrName>ppt_h</p:attrName>
                                        </p:attrNameLst>
                                      </p:cBhvr>
                                      <p:tavLst>
                                        <p:tav tm="0">
                                          <p:val>
                                            <p:fltVal val="0"/>
                                          </p:val>
                                        </p:tav>
                                        <p:tav tm="100000">
                                          <p:val>
                                            <p:strVal val="#ppt_h"/>
                                          </p:val>
                                        </p:tav>
                                      </p:tavLst>
                                    </p:anim>
                                    <p:animEffect transition="in" filter="fade">
                                      <p:cBhvr>
                                        <p:cTn id="14" dur="500"/>
                                        <p:tgtEl>
                                          <p:spTgt spid="104868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48687"/>
                                        </p:tgtEl>
                                        <p:attrNameLst>
                                          <p:attrName>style.visibility</p:attrName>
                                        </p:attrNameLst>
                                      </p:cBhvr>
                                      <p:to>
                                        <p:strVal val="visible"/>
                                      </p:to>
                                    </p:set>
                                    <p:anim calcmode="lin" valueType="num">
                                      <p:cBhvr>
                                        <p:cTn id="17" dur="500" fill="hold"/>
                                        <p:tgtEl>
                                          <p:spTgt spid="1048687"/>
                                        </p:tgtEl>
                                        <p:attrNameLst>
                                          <p:attrName>ppt_w</p:attrName>
                                        </p:attrNameLst>
                                      </p:cBhvr>
                                      <p:tavLst>
                                        <p:tav tm="0">
                                          <p:val>
                                            <p:fltVal val="0"/>
                                          </p:val>
                                        </p:tav>
                                        <p:tav tm="100000">
                                          <p:val>
                                            <p:strVal val="#ppt_w"/>
                                          </p:val>
                                        </p:tav>
                                      </p:tavLst>
                                    </p:anim>
                                    <p:anim calcmode="lin" valueType="num">
                                      <p:cBhvr>
                                        <p:cTn id="18" dur="500" fill="hold"/>
                                        <p:tgtEl>
                                          <p:spTgt spid="1048687"/>
                                        </p:tgtEl>
                                        <p:attrNameLst>
                                          <p:attrName>ppt_h</p:attrName>
                                        </p:attrNameLst>
                                      </p:cBhvr>
                                      <p:tavLst>
                                        <p:tav tm="0">
                                          <p:val>
                                            <p:fltVal val="0"/>
                                          </p:val>
                                        </p:tav>
                                        <p:tav tm="100000">
                                          <p:val>
                                            <p:strVal val="#ppt_h"/>
                                          </p:val>
                                        </p:tav>
                                      </p:tavLst>
                                    </p:anim>
                                    <p:animEffect transition="in" filter="fade">
                                      <p:cBhvr>
                                        <p:cTn id="19" dur="500"/>
                                        <p:tgtEl>
                                          <p:spTgt spid="1048687"/>
                                        </p:tgtEl>
                                      </p:cBhvr>
                                    </p:animEffect>
                                  </p:childTnLst>
                                </p:cTn>
                              </p:par>
                              <p:par>
                                <p:cTn id="20" presetID="53" presetClass="entr" presetSubtype="16" fill="hold" nodeType="withEffect">
                                  <p:stCondLst>
                                    <p:cond delay="0"/>
                                  </p:stCondLst>
                                  <p:childTnLst>
                                    <p:set>
                                      <p:cBhvr>
                                        <p:cTn id="21" dur="1" fill="hold">
                                          <p:stCondLst>
                                            <p:cond delay="0"/>
                                          </p:stCondLst>
                                        </p:cTn>
                                        <p:tgtEl>
                                          <p:spTgt spid="2097157"/>
                                        </p:tgtEl>
                                        <p:attrNameLst>
                                          <p:attrName>style.visibility</p:attrName>
                                        </p:attrNameLst>
                                      </p:cBhvr>
                                      <p:to>
                                        <p:strVal val="visible"/>
                                      </p:to>
                                    </p:set>
                                    <p:anim calcmode="lin" valueType="num">
                                      <p:cBhvr>
                                        <p:cTn id="22" dur="500" fill="hold"/>
                                        <p:tgtEl>
                                          <p:spTgt spid="2097157"/>
                                        </p:tgtEl>
                                        <p:attrNameLst>
                                          <p:attrName>ppt_w</p:attrName>
                                        </p:attrNameLst>
                                      </p:cBhvr>
                                      <p:tavLst>
                                        <p:tav tm="0">
                                          <p:val>
                                            <p:fltVal val="0"/>
                                          </p:val>
                                        </p:tav>
                                        <p:tav tm="100000">
                                          <p:val>
                                            <p:strVal val="#ppt_w"/>
                                          </p:val>
                                        </p:tav>
                                      </p:tavLst>
                                    </p:anim>
                                    <p:anim calcmode="lin" valueType="num">
                                      <p:cBhvr>
                                        <p:cTn id="23" dur="500" fill="hold"/>
                                        <p:tgtEl>
                                          <p:spTgt spid="2097157"/>
                                        </p:tgtEl>
                                        <p:attrNameLst>
                                          <p:attrName>ppt_h</p:attrName>
                                        </p:attrNameLst>
                                      </p:cBhvr>
                                      <p:tavLst>
                                        <p:tav tm="0">
                                          <p:val>
                                            <p:fltVal val="0"/>
                                          </p:val>
                                        </p:tav>
                                        <p:tav tm="100000">
                                          <p:val>
                                            <p:strVal val="#ppt_h"/>
                                          </p:val>
                                        </p:tav>
                                      </p:tavLst>
                                    </p:anim>
                                    <p:animEffect transition="in" filter="fade">
                                      <p:cBhvr>
                                        <p:cTn id="24" dur="500"/>
                                        <p:tgtEl>
                                          <p:spTgt spid="209715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48681"/>
                                        </p:tgtEl>
                                        <p:attrNameLst>
                                          <p:attrName>style.visibility</p:attrName>
                                        </p:attrNameLst>
                                      </p:cBhvr>
                                      <p:to>
                                        <p:strVal val="visible"/>
                                      </p:to>
                                    </p:set>
                                    <p:anim calcmode="lin" valueType="num">
                                      <p:cBhvr>
                                        <p:cTn id="29" dur="500" fill="hold"/>
                                        <p:tgtEl>
                                          <p:spTgt spid="1048681"/>
                                        </p:tgtEl>
                                        <p:attrNameLst>
                                          <p:attrName>ppt_w</p:attrName>
                                        </p:attrNameLst>
                                      </p:cBhvr>
                                      <p:tavLst>
                                        <p:tav tm="0">
                                          <p:val>
                                            <p:fltVal val="0"/>
                                          </p:val>
                                        </p:tav>
                                        <p:tav tm="100000">
                                          <p:val>
                                            <p:strVal val="#ppt_w"/>
                                          </p:val>
                                        </p:tav>
                                      </p:tavLst>
                                    </p:anim>
                                    <p:anim calcmode="lin" valueType="num">
                                      <p:cBhvr>
                                        <p:cTn id="30" dur="500" fill="hold"/>
                                        <p:tgtEl>
                                          <p:spTgt spid="1048681"/>
                                        </p:tgtEl>
                                        <p:attrNameLst>
                                          <p:attrName>ppt_h</p:attrName>
                                        </p:attrNameLst>
                                      </p:cBhvr>
                                      <p:tavLst>
                                        <p:tav tm="0">
                                          <p:val>
                                            <p:fltVal val="0"/>
                                          </p:val>
                                        </p:tav>
                                        <p:tav tm="100000">
                                          <p:val>
                                            <p:strVal val="#ppt_h"/>
                                          </p:val>
                                        </p:tav>
                                      </p:tavLst>
                                    </p:anim>
                                    <p:animEffect transition="in" filter="fade">
                                      <p:cBhvr>
                                        <p:cTn id="31" dur="500"/>
                                        <p:tgtEl>
                                          <p:spTgt spid="104868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48684"/>
                                        </p:tgtEl>
                                        <p:attrNameLst>
                                          <p:attrName>style.visibility</p:attrName>
                                        </p:attrNameLst>
                                      </p:cBhvr>
                                      <p:to>
                                        <p:strVal val="visible"/>
                                      </p:to>
                                    </p:set>
                                    <p:anim calcmode="lin" valueType="num">
                                      <p:cBhvr>
                                        <p:cTn id="34" dur="500" fill="hold"/>
                                        <p:tgtEl>
                                          <p:spTgt spid="1048684"/>
                                        </p:tgtEl>
                                        <p:attrNameLst>
                                          <p:attrName>ppt_w</p:attrName>
                                        </p:attrNameLst>
                                      </p:cBhvr>
                                      <p:tavLst>
                                        <p:tav tm="0">
                                          <p:val>
                                            <p:fltVal val="0"/>
                                          </p:val>
                                        </p:tav>
                                        <p:tav tm="100000">
                                          <p:val>
                                            <p:strVal val="#ppt_w"/>
                                          </p:val>
                                        </p:tav>
                                      </p:tavLst>
                                    </p:anim>
                                    <p:anim calcmode="lin" valueType="num">
                                      <p:cBhvr>
                                        <p:cTn id="35" dur="500" fill="hold"/>
                                        <p:tgtEl>
                                          <p:spTgt spid="1048684"/>
                                        </p:tgtEl>
                                        <p:attrNameLst>
                                          <p:attrName>ppt_h</p:attrName>
                                        </p:attrNameLst>
                                      </p:cBhvr>
                                      <p:tavLst>
                                        <p:tav tm="0">
                                          <p:val>
                                            <p:fltVal val="0"/>
                                          </p:val>
                                        </p:tav>
                                        <p:tav tm="100000">
                                          <p:val>
                                            <p:strVal val="#ppt_h"/>
                                          </p:val>
                                        </p:tav>
                                      </p:tavLst>
                                    </p:anim>
                                    <p:animEffect transition="in" filter="fade">
                                      <p:cBhvr>
                                        <p:cTn id="36" dur="500"/>
                                        <p:tgtEl>
                                          <p:spTgt spid="1048684"/>
                                        </p:tgtEl>
                                      </p:cBhvr>
                                    </p:animEffect>
                                  </p:childTnLst>
                                </p:cTn>
                              </p:par>
                              <p:par>
                                <p:cTn id="37" presetID="53" presetClass="entr" presetSubtype="16" fill="hold" nodeType="withEffect">
                                  <p:stCondLst>
                                    <p:cond delay="0"/>
                                  </p:stCondLst>
                                  <p:childTnLst>
                                    <p:set>
                                      <p:cBhvr>
                                        <p:cTn id="38" dur="1" fill="hold">
                                          <p:stCondLst>
                                            <p:cond delay="0"/>
                                          </p:stCondLst>
                                        </p:cTn>
                                        <p:tgtEl>
                                          <p:spTgt spid="2097156"/>
                                        </p:tgtEl>
                                        <p:attrNameLst>
                                          <p:attrName>style.visibility</p:attrName>
                                        </p:attrNameLst>
                                      </p:cBhvr>
                                      <p:to>
                                        <p:strVal val="visible"/>
                                      </p:to>
                                    </p:set>
                                    <p:anim calcmode="lin" valueType="num">
                                      <p:cBhvr>
                                        <p:cTn id="39" dur="500" fill="hold"/>
                                        <p:tgtEl>
                                          <p:spTgt spid="2097156"/>
                                        </p:tgtEl>
                                        <p:attrNameLst>
                                          <p:attrName>ppt_w</p:attrName>
                                        </p:attrNameLst>
                                      </p:cBhvr>
                                      <p:tavLst>
                                        <p:tav tm="0">
                                          <p:val>
                                            <p:fltVal val="0"/>
                                          </p:val>
                                        </p:tav>
                                        <p:tav tm="100000">
                                          <p:val>
                                            <p:strVal val="#ppt_w"/>
                                          </p:val>
                                        </p:tav>
                                      </p:tavLst>
                                    </p:anim>
                                    <p:anim calcmode="lin" valueType="num">
                                      <p:cBhvr>
                                        <p:cTn id="40" dur="500" fill="hold"/>
                                        <p:tgtEl>
                                          <p:spTgt spid="2097156"/>
                                        </p:tgtEl>
                                        <p:attrNameLst>
                                          <p:attrName>ppt_h</p:attrName>
                                        </p:attrNameLst>
                                      </p:cBhvr>
                                      <p:tavLst>
                                        <p:tav tm="0">
                                          <p:val>
                                            <p:fltVal val="0"/>
                                          </p:val>
                                        </p:tav>
                                        <p:tav tm="100000">
                                          <p:val>
                                            <p:strVal val="#ppt_h"/>
                                          </p:val>
                                        </p:tav>
                                      </p:tavLst>
                                    </p:anim>
                                    <p:animEffect transition="in" filter="fade">
                                      <p:cBhvr>
                                        <p:cTn id="41" dur="500"/>
                                        <p:tgtEl>
                                          <p:spTgt spid="209715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048688"/>
                                        </p:tgtEl>
                                        <p:attrNameLst>
                                          <p:attrName>style.visibility</p:attrName>
                                        </p:attrNameLst>
                                      </p:cBhvr>
                                      <p:to>
                                        <p:strVal val="visible"/>
                                      </p:to>
                                    </p:set>
                                    <p:anim calcmode="lin" valueType="num">
                                      <p:cBhvr>
                                        <p:cTn id="44" dur="500" fill="hold"/>
                                        <p:tgtEl>
                                          <p:spTgt spid="1048688"/>
                                        </p:tgtEl>
                                        <p:attrNameLst>
                                          <p:attrName>ppt_w</p:attrName>
                                        </p:attrNameLst>
                                      </p:cBhvr>
                                      <p:tavLst>
                                        <p:tav tm="0">
                                          <p:val>
                                            <p:fltVal val="0"/>
                                          </p:val>
                                        </p:tav>
                                        <p:tav tm="100000">
                                          <p:val>
                                            <p:strVal val="#ppt_w"/>
                                          </p:val>
                                        </p:tav>
                                      </p:tavLst>
                                    </p:anim>
                                    <p:anim calcmode="lin" valueType="num">
                                      <p:cBhvr>
                                        <p:cTn id="45" dur="500" fill="hold"/>
                                        <p:tgtEl>
                                          <p:spTgt spid="1048688"/>
                                        </p:tgtEl>
                                        <p:attrNameLst>
                                          <p:attrName>ppt_h</p:attrName>
                                        </p:attrNameLst>
                                      </p:cBhvr>
                                      <p:tavLst>
                                        <p:tav tm="0">
                                          <p:val>
                                            <p:fltVal val="0"/>
                                          </p:val>
                                        </p:tav>
                                        <p:tav tm="100000">
                                          <p:val>
                                            <p:strVal val="#ppt_h"/>
                                          </p:val>
                                        </p:tav>
                                      </p:tavLst>
                                    </p:anim>
                                    <p:animEffect transition="in" filter="fade">
                                      <p:cBhvr>
                                        <p:cTn id="46" dur="500"/>
                                        <p:tgtEl>
                                          <p:spTgt spid="1048688"/>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048683"/>
                                        </p:tgtEl>
                                        <p:attrNameLst>
                                          <p:attrName>style.visibility</p:attrName>
                                        </p:attrNameLst>
                                      </p:cBhvr>
                                      <p:to>
                                        <p:strVal val="visible"/>
                                      </p:to>
                                    </p:set>
                                    <p:animEffect transition="in" filter="fade">
                                      <p:cBhvr>
                                        <p:cTn id="51" dur="1000"/>
                                        <p:tgtEl>
                                          <p:spTgt spid="1048683"/>
                                        </p:tgtEl>
                                      </p:cBhvr>
                                    </p:animEffect>
                                    <p:anim calcmode="lin" valueType="num">
                                      <p:cBhvr>
                                        <p:cTn id="52" dur="1000" fill="hold"/>
                                        <p:tgtEl>
                                          <p:spTgt spid="1048683"/>
                                        </p:tgtEl>
                                        <p:attrNameLst>
                                          <p:attrName>ppt_x</p:attrName>
                                        </p:attrNameLst>
                                      </p:cBhvr>
                                      <p:tavLst>
                                        <p:tav tm="0">
                                          <p:val>
                                            <p:strVal val="#ppt_x"/>
                                          </p:val>
                                        </p:tav>
                                        <p:tav tm="100000">
                                          <p:val>
                                            <p:strVal val="#ppt_x"/>
                                          </p:val>
                                        </p:tav>
                                      </p:tavLst>
                                    </p:anim>
                                    <p:anim calcmode="lin" valueType="num">
                                      <p:cBhvr>
                                        <p:cTn id="53" dur="1000" fill="hold"/>
                                        <p:tgtEl>
                                          <p:spTgt spid="1048683"/>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048686"/>
                                        </p:tgtEl>
                                        <p:attrNameLst>
                                          <p:attrName>style.visibility</p:attrName>
                                        </p:attrNameLst>
                                      </p:cBhvr>
                                      <p:to>
                                        <p:strVal val="visible"/>
                                      </p:to>
                                    </p:set>
                                    <p:animEffect transition="in" filter="fade">
                                      <p:cBhvr>
                                        <p:cTn id="56" dur="1000"/>
                                        <p:tgtEl>
                                          <p:spTgt spid="1048686"/>
                                        </p:tgtEl>
                                      </p:cBhvr>
                                    </p:animEffect>
                                    <p:anim calcmode="lin" valueType="num">
                                      <p:cBhvr>
                                        <p:cTn id="57" dur="1000" fill="hold"/>
                                        <p:tgtEl>
                                          <p:spTgt spid="1048686"/>
                                        </p:tgtEl>
                                        <p:attrNameLst>
                                          <p:attrName>ppt_x</p:attrName>
                                        </p:attrNameLst>
                                      </p:cBhvr>
                                      <p:tavLst>
                                        <p:tav tm="0">
                                          <p:val>
                                            <p:strVal val="#ppt_x"/>
                                          </p:val>
                                        </p:tav>
                                        <p:tav tm="100000">
                                          <p:val>
                                            <p:strVal val="#ppt_x"/>
                                          </p:val>
                                        </p:tav>
                                      </p:tavLst>
                                    </p:anim>
                                    <p:anim calcmode="lin" valueType="num">
                                      <p:cBhvr>
                                        <p:cTn id="58" dur="1000" fill="hold"/>
                                        <p:tgtEl>
                                          <p:spTgt spid="1048686"/>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2097154"/>
                                        </p:tgtEl>
                                        <p:attrNameLst>
                                          <p:attrName>style.visibility</p:attrName>
                                        </p:attrNameLst>
                                      </p:cBhvr>
                                      <p:to>
                                        <p:strVal val="visible"/>
                                      </p:to>
                                    </p:set>
                                    <p:animEffect transition="in" filter="fade">
                                      <p:cBhvr>
                                        <p:cTn id="61" dur="1000"/>
                                        <p:tgtEl>
                                          <p:spTgt spid="2097154"/>
                                        </p:tgtEl>
                                      </p:cBhvr>
                                    </p:animEffect>
                                    <p:anim calcmode="lin" valueType="num">
                                      <p:cBhvr>
                                        <p:cTn id="62" dur="1000" fill="hold"/>
                                        <p:tgtEl>
                                          <p:spTgt spid="2097154"/>
                                        </p:tgtEl>
                                        <p:attrNameLst>
                                          <p:attrName>ppt_x</p:attrName>
                                        </p:attrNameLst>
                                      </p:cBhvr>
                                      <p:tavLst>
                                        <p:tav tm="0">
                                          <p:val>
                                            <p:strVal val="#ppt_x"/>
                                          </p:val>
                                        </p:tav>
                                        <p:tav tm="100000">
                                          <p:val>
                                            <p:strVal val="#ppt_x"/>
                                          </p:val>
                                        </p:tav>
                                      </p:tavLst>
                                    </p:anim>
                                    <p:anim calcmode="lin" valueType="num">
                                      <p:cBhvr>
                                        <p:cTn id="63" dur="1000" fill="hold"/>
                                        <p:tgtEl>
                                          <p:spTgt spid="2097154"/>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1048685"/>
                                        </p:tgtEl>
                                        <p:attrNameLst>
                                          <p:attrName>style.visibility</p:attrName>
                                        </p:attrNameLst>
                                      </p:cBhvr>
                                      <p:to>
                                        <p:strVal val="visible"/>
                                      </p:to>
                                    </p:set>
                                    <p:animEffect transition="in" filter="fade">
                                      <p:cBhvr>
                                        <p:cTn id="66" dur="1000"/>
                                        <p:tgtEl>
                                          <p:spTgt spid="1048685"/>
                                        </p:tgtEl>
                                      </p:cBhvr>
                                    </p:animEffect>
                                    <p:anim calcmode="lin" valueType="num">
                                      <p:cBhvr>
                                        <p:cTn id="67" dur="1000" fill="hold"/>
                                        <p:tgtEl>
                                          <p:spTgt spid="1048685"/>
                                        </p:tgtEl>
                                        <p:attrNameLst>
                                          <p:attrName>ppt_x</p:attrName>
                                        </p:attrNameLst>
                                      </p:cBhvr>
                                      <p:tavLst>
                                        <p:tav tm="0">
                                          <p:val>
                                            <p:strVal val="#ppt_x"/>
                                          </p:val>
                                        </p:tav>
                                        <p:tav tm="100000">
                                          <p:val>
                                            <p:strVal val="#ppt_x"/>
                                          </p:val>
                                        </p:tav>
                                      </p:tavLst>
                                    </p:anim>
                                    <p:anim calcmode="lin" valueType="num">
                                      <p:cBhvr>
                                        <p:cTn id="68" dur="1000" fill="hold"/>
                                        <p:tgtEl>
                                          <p:spTgt spid="1048685"/>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1048682"/>
                                        </p:tgtEl>
                                        <p:attrNameLst>
                                          <p:attrName>style.visibility</p:attrName>
                                        </p:attrNameLst>
                                      </p:cBhvr>
                                      <p:to>
                                        <p:strVal val="visible"/>
                                      </p:to>
                                    </p:set>
                                    <p:animEffect transition="in" filter="fade">
                                      <p:cBhvr>
                                        <p:cTn id="71" dur="1000"/>
                                        <p:tgtEl>
                                          <p:spTgt spid="1048682"/>
                                        </p:tgtEl>
                                      </p:cBhvr>
                                    </p:animEffect>
                                    <p:anim calcmode="lin" valueType="num">
                                      <p:cBhvr>
                                        <p:cTn id="72" dur="1000" fill="hold"/>
                                        <p:tgtEl>
                                          <p:spTgt spid="1048682"/>
                                        </p:tgtEl>
                                        <p:attrNameLst>
                                          <p:attrName>ppt_x</p:attrName>
                                        </p:attrNameLst>
                                      </p:cBhvr>
                                      <p:tavLst>
                                        <p:tav tm="0">
                                          <p:val>
                                            <p:strVal val="#ppt_x"/>
                                          </p:val>
                                        </p:tav>
                                        <p:tav tm="100000">
                                          <p:val>
                                            <p:strVal val="#ppt_x"/>
                                          </p:val>
                                        </p:tav>
                                      </p:tavLst>
                                    </p:anim>
                                    <p:anim calcmode="lin" valueType="num">
                                      <p:cBhvr>
                                        <p:cTn id="73" dur="1000" fill="hold"/>
                                        <p:tgtEl>
                                          <p:spTgt spid="1048682"/>
                                        </p:tgtEl>
                                        <p:attrNameLst>
                                          <p:attrName>ppt_y</p:attrName>
                                        </p:attrNameLst>
                                      </p:cBhvr>
                                      <p:tavLst>
                                        <p:tav tm="0">
                                          <p:val>
                                            <p:strVal val="#ppt_y-.1"/>
                                          </p:val>
                                        </p:tav>
                                        <p:tav tm="100000">
                                          <p:val>
                                            <p:strVal val="#ppt_y"/>
                                          </p:val>
                                        </p:tav>
                                      </p:tavLst>
                                    </p:anim>
                                  </p:childTnLst>
                                </p:cTn>
                              </p:par>
                              <p:par>
                                <p:cTn id="74" presetID="47" presetClass="entr" presetSubtype="0" fill="hold" nodeType="withEffect">
                                  <p:stCondLst>
                                    <p:cond delay="0"/>
                                  </p:stCondLst>
                                  <p:childTnLst>
                                    <p:set>
                                      <p:cBhvr>
                                        <p:cTn id="75" dur="1" fill="hold">
                                          <p:stCondLst>
                                            <p:cond delay="0"/>
                                          </p:stCondLst>
                                        </p:cTn>
                                        <p:tgtEl>
                                          <p:spTgt spid="2097155"/>
                                        </p:tgtEl>
                                        <p:attrNameLst>
                                          <p:attrName>style.visibility</p:attrName>
                                        </p:attrNameLst>
                                      </p:cBhvr>
                                      <p:to>
                                        <p:strVal val="visible"/>
                                      </p:to>
                                    </p:set>
                                    <p:animEffect transition="in" filter="fade">
                                      <p:cBhvr>
                                        <p:cTn id="76" dur="1000"/>
                                        <p:tgtEl>
                                          <p:spTgt spid="2097155"/>
                                        </p:tgtEl>
                                      </p:cBhvr>
                                    </p:animEffect>
                                    <p:anim calcmode="lin" valueType="num">
                                      <p:cBhvr>
                                        <p:cTn id="77" dur="1000" fill="hold"/>
                                        <p:tgtEl>
                                          <p:spTgt spid="2097155"/>
                                        </p:tgtEl>
                                        <p:attrNameLst>
                                          <p:attrName>ppt_x</p:attrName>
                                        </p:attrNameLst>
                                      </p:cBhvr>
                                      <p:tavLst>
                                        <p:tav tm="0">
                                          <p:val>
                                            <p:strVal val="#ppt_x"/>
                                          </p:val>
                                        </p:tav>
                                        <p:tav tm="100000">
                                          <p:val>
                                            <p:strVal val="#ppt_x"/>
                                          </p:val>
                                        </p:tav>
                                      </p:tavLst>
                                    </p:anim>
                                    <p:anim calcmode="lin" valueType="num">
                                      <p:cBhvr>
                                        <p:cTn id="78" dur="1000" fill="hold"/>
                                        <p:tgtEl>
                                          <p:spTgt spid="2097155"/>
                                        </p:tgtEl>
                                        <p:attrNameLst>
                                          <p:attrName>ppt_y</p:attrName>
                                        </p:attrNameLst>
                                      </p:cBhvr>
                                      <p:tavLst>
                                        <p:tav tm="0">
                                          <p:val>
                                            <p:strVal val="#ppt_y-.1"/>
                                          </p:val>
                                        </p:tav>
                                        <p:tav tm="100000">
                                          <p:val>
                                            <p:strVal val="#ppt_y"/>
                                          </p:val>
                                        </p:tav>
                                      </p:tavLst>
                                    </p:anim>
                                  </p:childTnLst>
                                </p:cTn>
                              </p:par>
                              <p:par>
                                <p:cTn id="79" presetID="53" presetClass="entr" presetSubtype="16"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500" fill="hold"/>
                                        <p:tgtEl>
                                          <p:spTgt spid="21"/>
                                        </p:tgtEl>
                                        <p:attrNameLst>
                                          <p:attrName>ppt_w</p:attrName>
                                        </p:attrNameLst>
                                      </p:cBhvr>
                                      <p:tavLst>
                                        <p:tav tm="0">
                                          <p:val>
                                            <p:fltVal val="0"/>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animEffect transition="in" filter="fade">
                                      <p:cBhvr>
                                        <p:cTn id="8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animBg="1"/>
      <p:bldP spid="1048680" grpId="0"/>
      <p:bldP spid="1048681" grpId="0" animBg="1"/>
      <p:bldP spid="1048682" grpId="0" animBg="1"/>
      <p:bldP spid="1048683" grpId="0" animBg="1"/>
      <p:bldP spid="1048684" grpId="0"/>
      <p:bldP spid="1048685" grpId="0"/>
      <p:bldP spid="1048686" grpId="0"/>
      <p:bldP spid="1048687" grpId="0"/>
      <p:bldP spid="1048688"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3754</TotalTime>
  <Words>503</Words>
  <Application>Microsoft Office PowerPoint</Application>
  <PresentationFormat>Grand écran</PresentationFormat>
  <Paragraphs>74</Paragraphs>
  <Slides>10</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Arial</vt:lpstr>
      <vt:lpstr>Arial</vt:lpstr>
      <vt:lpstr>Calibri</vt:lpstr>
      <vt:lpstr>Calibri Light</vt:lpstr>
      <vt:lpstr>Merriweather</vt:lpstr>
      <vt:lpstr>Source Sans Pro</vt:lpstr>
      <vt:lpstr>Wingdings</vt:lpstr>
      <vt:lpstr>Office 主题</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Ngonla lonla Laurence</cp:lastModifiedBy>
  <cp:revision>98</cp:revision>
  <dcterms:created xsi:type="dcterms:W3CDTF">2015-06-28T04:51:00Z</dcterms:created>
  <dcterms:modified xsi:type="dcterms:W3CDTF">2022-01-18T18:23:03Z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