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2"/>
  </p:notesMasterIdLst>
  <p:sldIdLst>
    <p:sldId id="257" r:id="rId3"/>
    <p:sldId id="278" r:id="rId4"/>
    <p:sldId id="279" r:id="rId5"/>
    <p:sldId id="258" r:id="rId6"/>
    <p:sldId id="283" r:id="rId7"/>
    <p:sldId id="284" r:id="rId8"/>
    <p:sldId id="280" r:id="rId9"/>
    <p:sldId id="285" r:id="rId10"/>
    <p:sldId id="286" r:id="rId11"/>
    <p:sldId id="287" r:id="rId12"/>
    <p:sldId id="281" r:id="rId13"/>
    <p:sldId id="288" r:id="rId14"/>
    <p:sldId id="289" r:id="rId15"/>
    <p:sldId id="290" r:id="rId16"/>
    <p:sldId id="282" r:id="rId17"/>
    <p:sldId id="291" r:id="rId18"/>
    <p:sldId id="292" r:id="rId19"/>
    <p:sldId id="297" r:id="rId20"/>
    <p:sldId id="29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>
        <p:scale>
          <a:sx n="75" d="100"/>
          <a:sy n="75" d="100"/>
        </p:scale>
        <p:origin x="208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0A-4B66-8236-35A062CB6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0A-4B66-8236-35A062CB66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0A-4B66-8236-35A062CB6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32256"/>
        <c:axId val="61233792"/>
      </c:barChart>
      <c:catAx>
        <c:axId val="61232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1233792"/>
        <c:crosses val="autoZero"/>
        <c:auto val="1"/>
        <c:lblAlgn val="ctr"/>
        <c:lblOffset val="100"/>
        <c:noMultiLvlLbl val="0"/>
      </c:catAx>
      <c:valAx>
        <c:axId val="61233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123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6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4-4BE5-9C3E-07CBB3D7A933}"/>
              </c:ext>
            </c:extLst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4-4BE5-9C3E-07CBB3D7A933}"/>
              </c:ext>
            </c:extLst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C4-4BE5-9C3E-07CBB3D7A933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C4-4BE5-9C3E-07CBB3D7A933}"/>
              </c:ext>
            </c:extLst>
          </c:dPt>
          <c:dLbls>
            <c:dLbl>
              <c:idx val="0"/>
              <c:layout>
                <c:manualLayout>
                  <c:x val="-0.21203766264138499"/>
                  <c:y val="-4.6602938983780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>
                        <a:latin typeface="Kozuka Gothic Pro B" pitchFamily="34" charset="-128"/>
                      </a:rPr>
                      <a:t>8.2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2C4-4BE5-9C3E-07CBB3D7A933}"/>
                </c:ext>
              </c:extLst>
            </c:dLbl>
            <c:dLbl>
              <c:idx val="1"/>
              <c:layout>
                <c:manualLayout>
                  <c:x val="0.14185743833310499"/>
                  <c:y val="-5.156751323978509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>
                        <a:latin typeface="Kozuka Gothic Pro B" pitchFamily="34" charset="-128"/>
                      </a:rPr>
                      <a:t>3.2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2C4-4BE5-9C3E-07CBB3D7A933}"/>
                </c:ext>
              </c:extLst>
            </c:dLbl>
            <c:dLbl>
              <c:idx val="2"/>
              <c:layout>
                <c:manualLayout>
                  <c:x val="9.65707382426087E-2"/>
                  <c:y val="0.1327005269617219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>
                        <a:latin typeface="Kozuka Gothic Pro B" pitchFamily="34" charset="-128"/>
                      </a:rPr>
                      <a:t>1.4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52C4-4BE5-9C3E-07CBB3D7A933}"/>
                </c:ext>
              </c:extLst>
            </c:dLbl>
            <c:dLbl>
              <c:idx val="3"/>
              <c:layout>
                <c:manualLayout>
                  <c:x val="4.6455242654687499E-2"/>
                  <c:y val="0.137873897867934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>
                        <a:latin typeface="Kozuka Gothic Pro B" pitchFamily="34" charset="-128"/>
                      </a:rPr>
                      <a:t>1.2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52C4-4BE5-9C3E-07CBB3D7A9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C4-4BE5-9C3E-07CBB3D7A9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7A-44FF-9CB7-E71269779E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7A-44FF-9CB7-E71269779E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7A-44FF-9CB7-E71269779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4832640"/>
        <c:axId val="834842624"/>
      </c:lineChart>
      <c:catAx>
        <c:axId val="83483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834842624"/>
        <c:crosses val="autoZero"/>
        <c:auto val="1"/>
        <c:lblAlgn val="ctr"/>
        <c:lblOffset val="100"/>
        <c:noMultiLvlLbl val="0"/>
      </c:catAx>
      <c:valAx>
        <c:axId val="834842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483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696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4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4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0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2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63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0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8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9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4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0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6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9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8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0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58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212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73" r:id="rId7"/>
    <p:sldLayoutId id="2147483674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4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customXml" Target="../ink/ink1.xm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2030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9508" y="3786900"/>
            <a:ext cx="61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bg1"/>
                </a:solidFill>
                <a:cs typeface="+mn-ea"/>
                <a:sym typeface="+mn-lt"/>
              </a:rPr>
              <a:t>高端科技风格通用模板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422105" y="4475155"/>
            <a:ext cx="5347790" cy="276999"/>
            <a:chOff x="3417252" y="4373557"/>
            <a:chExt cx="5347790" cy="276999"/>
          </a:xfrm>
        </p:grpSpPr>
        <p:sp>
          <p:nvSpPr>
            <p:cNvPr id="15" name="矩形 14"/>
            <p:cNvSpPr/>
            <p:nvPr/>
          </p:nvSpPr>
          <p:spPr>
            <a:xfrm>
              <a:off x="4269173" y="4373557"/>
              <a:ext cx="3643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GENERAL TEMPLATE FOR GRADIENT TECHNOLOGY STYLE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298656" y="4512056"/>
              <a:ext cx="4663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417252" y="4512056"/>
              <a:ext cx="4663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5008621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4" name="组合 23"/>
          <p:cNvGrpSpPr/>
          <p:nvPr/>
        </p:nvGrpSpPr>
        <p:grpSpPr>
          <a:xfrm>
            <a:off x="658987" y="4142866"/>
            <a:ext cx="2605183" cy="1435114"/>
            <a:chOff x="763383" y="4616359"/>
            <a:chExt cx="2605183" cy="1435114"/>
          </a:xfrm>
        </p:grpSpPr>
        <p:grpSp>
          <p:nvGrpSpPr>
            <p:cNvPr id="25" name="组合 24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20026" y="4142866"/>
            <a:ext cx="2605183" cy="1435114"/>
            <a:chOff x="763383" y="4616359"/>
            <a:chExt cx="2605183" cy="1435114"/>
          </a:xfrm>
        </p:grpSpPr>
        <p:grpSp>
          <p:nvGrpSpPr>
            <p:cNvPr id="30" name="组合 29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81065" y="4142866"/>
            <a:ext cx="2605183" cy="1435114"/>
            <a:chOff x="763383" y="4616359"/>
            <a:chExt cx="2605183" cy="1435114"/>
          </a:xfrm>
        </p:grpSpPr>
        <p:grpSp>
          <p:nvGrpSpPr>
            <p:cNvPr id="35" name="组合 34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42104" y="4142866"/>
            <a:ext cx="2605183" cy="1435114"/>
            <a:chOff x="763383" y="4616359"/>
            <a:chExt cx="2605183" cy="1435114"/>
          </a:xfrm>
        </p:grpSpPr>
        <p:grpSp>
          <p:nvGrpSpPr>
            <p:cNvPr id="40" name="组合 39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9190" y="3782481"/>
            <a:ext cx="365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2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饼图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64752" y="1943791"/>
            <a:ext cx="5795508" cy="653143"/>
            <a:chOff x="6096000" y="1886857"/>
            <a:chExt cx="5795508" cy="653143"/>
          </a:xfrm>
        </p:grpSpPr>
        <p:sp>
          <p:nvSpPr>
            <p:cNvPr id="3" name="矩形 2"/>
            <p:cNvSpPr/>
            <p:nvPr/>
          </p:nvSpPr>
          <p:spPr>
            <a:xfrm>
              <a:off x="6096000" y="1886857"/>
              <a:ext cx="653143" cy="653143"/>
            </a:xfrm>
            <a:prstGeom prst="rect">
              <a:avLst/>
            </a:prstGeom>
            <a:solidFill>
              <a:srgbClr val="575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01531" y="1913346"/>
              <a:ext cx="4889977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 high-end design husk designer pencil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64752" y="3125807"/>
            <a:ext cx="5795508" cy="653143"/>
            <a:chOff x="6096000" y="1886857"/>
            <a:chExt cx="5795508" cy="653143"/>
          </a:xfrm>
        </p:grpSpPr>
        <p:sp>
          <p:nvSpPr>
            <p:cNvPr id="19" name="矩形 18"/>
            <p:cNvSpPr/>
            <p:nvPr/>
          </p:nvSpPr>
          <p:spPr>
            <a:xfrm>
              <a:off x="6096000" y="1886857"/>
              <a:ext cx="653143" cy="653143"/>
            </a:xfrm>
            <a:prstGeom prst="rect">
              <a:avLst/>
            </a:prstGeom>
            <a:solidFill>
              <a:srgbClr val="D41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001531" y="1913346"/>
              <a:ext cx="4889977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 high-end design husk designer pencil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4752" y="4307823"/>
            <a:ext cx="5795508" cy="653143"/>
            <a:chOff x="6096000" y="1886857"/>
            <a:chExt cx="5795508" cy="653143"/>
          </a:xfrm>
        </p:grpSpPr>
        <p:sp>
          <p:nvSpPr>
            <p:cNvPr id="22" name="矩形 21"/>
            <p:cNvSpPr/>
            <p:nvPr/>
          </p:nvSpPr>
          <p:spPr>
            <a:xfrm>
              <a:off x="6096000" y="1886857"/>
              <a:ext cx="653143" cy="653143"/>
            </a:xfrm>
            <a:prstGeom prst="rect">
              <a:avLst/>
            </a:prstGeom>
            <a:solidFill>
              <a:srgbClr val="31F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001531" y="1913346"/>
              <a:ext cx="4889977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 high-end design husk designer pencil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964752" y="5489838"/>
            <a:ext cx="5795508" cy="653143"/>
            <a:chOff x="6096000" y="1886857"/>
            <a:chExt cx="5795508" cy="653143"/>
          </a:xfrm>
        </p:grpSpPr>
        <p:sp>
          <p:nvSpPr>
            <p:cNvPr id="25" name="矩形 24"/>
            <p:cNvSpPr/>
            <p:nvPr/>
          </p:nvSpPr>
          <p:spPr>
            <a:xfrm>
              <a:off x="6096000" y="1886857"/>
              <a:ext cx="653143" cy="653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9122F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001531" y="1913346"/>
              <a:ext cx="4889977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 high-end design husk designer pencil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644844" y="2220685"/>
            <a:ext cx="1607286" cy="1607286"/>
            <a:chOff x="8644844" y="2220685"/>
            <a:chExt cx="1607286" cy="1607286"/>
          </a:xfrm>
        </p:grpSpPr>
        <p:sp>
          <p:nvSpPr>
            <p:cNvPr id="17" name="椭圆 16"/>
            <p:cNvSpPr/>
            <p:nvPr/>
          </p:nvSpPr>
          <p:spPr>
            <a:xfrm>
              <a:off x="8644844" y="2220685"/>
              <a:ext cx="1607286" cy="1607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Shape 3760"/>
            <p:cNvSpPr/>
            <p:nvPr/>
          </p:nvSpPr>
          <p:spPr>
            <a:xfrm>
              <a:off x="9237530" y="2813371"/>
              <a:ext cx="421914" cy="421914"/>
            </a:xfrm>
            <a:custGeom>
              <a:avLst/>
              <a:gdLst/>
              <a:ahLst/>
              <a:cxnLst/>
              <a:rect l="0" t="0" r="0" b="0"/>
              <a:pathLst>
                <a:path w="5950" h="5950" extrusionOk="0">
                  <a:moveTo>
                    <a:pt x="3998" y="1767"/>
                  </a:moveTo>
                  <a:lnTo>
                    <a:pt x="4184" y="1860"/>
                  </a:lnTo>
                  <a:lnTo>
                    <a:pt x="4323" y="1999"/>
                  </a:lnTo>
                  <a:lnTo>
                    <a:pt x="4416" y="2138"/>
                  </a:lnTo>
                  <a:lnTo>
                    <a:pt x="4463" y="2324"/>
                  </a:lnTo>
                  <a:lnTo>
                    <a:pt x="4416" y="2464"/>
                  </a:lnTo>
                  <a:lnTo>
                    <a:pt x="4323" y="2696"/>
                  </a:lnTo>
                  <a:lnTo>
                    <a:pt x="2975" y="4555"/>
                  </a:lnTo>
                  <a:lnTo>
                    <a:pt x="1627" y="2696"/>
                  </a:lnTo>
                  <a:lnTo>
                    <a:pt x="1535" y="2464"/>
                  </a:lnTo>
                  <a:lnTo>
                    <a:pt x="1535" y="2324"/>
                  </a:lnTo>
                  <a:lnTo>
                    <a:pt x="1581" y="2138"/>
                  </a:lnTo>
                  <a:lnTo>
                    <a:pt x="1674" y="1999"/>
                  </a:lnTo>
                  <a:lnTo>
                    <a:pt x="1813" y="1860"/>
                  </a:lnTo>
                  <a:lnTo>
                    <a:pt x="1953" y="1767"/>
                  </a:lnTo>
                  <a:lnTo>
                    <a:pt x="2278" y="1767"/>
                  </a:lnTo>
                  <a:lnTo>
                    <a:pt x="2418" y="1813"/>
                  </a:lnTo>
                  <a:lnTo>
                    <a:pt x="2604" y="1999"/>
                  </a:lnTo>
                  <a:lnTo>
                    <a:pt x="2789" y="2092"/>
                  </a:lnTo>
                  <a:lnTo>
                    <a:pt x="2975" y="2138"/>
                  </a:lnTo>
                  <a:lnTo>
                    <a:pt x="3208" y="2092"/>
                  </a:lnTo>
                  <a:lnTo>
                    <a:pt x="3347" y="1999"/>
                  </a:lnTo>
                  <a:lnTo>
                    <a:pt x="3580" y="1813"/>
                  </a:lnTo>
                  <a:lnTo>
                    <a:pt x="3719" y="1767"/>
                  </a:lnTo>
                  <a:close/>
                  <a:moveTo>
                    <a:pt x="2557" y="0"/>
                  </a:moveTo>
                  <a:lnTo>
                    <a:pt x="2185" y="93"/>
                  </a:lnTo>
                  <a:lnTo>
                    <a:pt x="1813" y="233"/>
                  </a:lnTo>
                  <a:lnTo>
                    <a:pt x="1488" y="372"/>
                  </a:lnTo>
                  <a:lnTo>
                    <a:pt x="1163" y="605"/>
                  </a:lnTo>
                  <a:lnTo>
                    <a:pt x="884" y="837"/>
                  </a:lnTo>
                  <a:lnTo>
                    <a:pt x="605" y="1162"/>
                  </a:lnTo>
                  <a:lnTo>
                    <a:pt x="373" y="1488"/>
                  </a:lnTo>
                  <a:lnTo>
                    <a:pt x="233" y="1813"/>
                  </a:lnTo>
                  <a:lnTo>
                    <a:pt x="94" y="2185"/>
                  </a:lnTo>
                  <a:lnTo>
                    <a:pt x="1" y="2557"/>
                  </a:lnTo>
                  <a:lnTo>
                    <a:pt x="1" y="2975"/>
                  </a:lnTo>
                  <a:lnTo>
                    <a:pt x="1" y="3347"/>
                  </a:lnTo>
                  <a:lnTo>
                    <a:pt x="94" y="3765"/>
                  </a:lnTo>
                  <a:lnTo>
                    <a:pt x="233" y="4091"/>
                  </a:lnTo>
                  <a:lnTo>
                    <a:pt x="373" y="4462"/>
                  </a:lnTo>
                  <a:lnTo>
                    <a:pt x="605" y="4788"/>
                  </a:lnTo>
                  <a:lnTo>
                    <a:pt x="884" y="5067"/>
                  </a:lnTo>
                  <a:lnTo>
                    <a:pt x="1163" y="5345"/>
                  </a:lnTo>
                  <a:lnTo>
                    <a:pt x="1488" y="5531"/>
                  </a:lnTo>
                  <a:lnTo>
                    <a:pt x="1813" y="5717"/>
                  </a:lnTo>
                  <a:lnTo>
                    <a:pt x="2185" y="5857"/>
                  </a:lnTo>
                  <a:lnTo>
                    <a:pt x="2557" y="5903"/>
                  </a:lnTo>
                  <a:lnTo>
                    <a:pt x="2975" y="5950"/>
                  </a:lnTo>
                  <a:lnTo>
                    <a:pt x="3347" y="5903"/>
                  </a:lnTo>
                  <a:lnTo>
                    <a:pt x="3765" y="5857"/>
                  </a:lnTo>
                  <a:lnTo>
                    <a:pt x="4091" y="5717"/>
                  </a:lnTo>
                  <a:lnTo>
                    <a:pt x="4463" y="5531"/>
                  </a:lnTo>
                  <a:lnTo>
                    <a:pt x="4788" y="5345"/>
                  </a:lnTo>
                  <a:lnTo>
                    <a:pt x="5067" y="5067"/>
                  </a:lnTo>
                  <a:lnTo>
                    <a:pt x="5346" y="4788"/>
                  </a:lnTo>
                  <a:lnTo>
                    <a:pt x="5532" y="4462"/>
                  </a:lnTo>
                  <a:lnTo>
                    <a:pt x="5718" y="4091"/>
                  </a:lnTo>
                  <a:lnTo>
                    <a:pt x="5857" y="3765"/>
                  </a:lnTo>
                  <a:lnTo>
                    <a:pt x="5903" y="3347"/>
                  </a:lnTo>
                  <a:lnTo>
                    <a:pt x="5950" y="2975"/>
                  </a:lnTo>
                  <a:lnTo>
                    <a:pt x="5903" y="2557"/>
                  </a:lnTo>
                  <a:lnTo>
                    <a:pt x="5857" y="2185"/>
                  </a:lnTo>
                  <a:lnTo>
                    <a:pt x="5718" y="1813"/>
                  </a:lnTo>
                  <a:lnTo>
                    <a:pt x="5532" y="1488"/>
                  </a:lnTo>
                  <a:lnTo>
                    <a:pt x="5346" y="1162"/>
                  </a:lnTo>
                  <a:lnTo>
                    <a:pt x="5067" y="837"/>
                  </a:lnTo>
                  <a:lnTo>
                    <a:pt x="4788" y="605"/>
                  </a:lnTo>
                  <a:lnTo>
                    <a:pt x="4463" y="372"/>
                  </a:lnTo>
                  <a:lnTo>
                    <a:pt x="4091" y="233"/>
                  </a:lnTo>
                  <a:lnTo>
                    <a:pt x="3765" y="93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31F0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92357" y="2220685"/>
            <a:ext cx="1607286" cy="1607286"/>
            <a:chOff x="5292357" y="2220685"/>
            <a:chExt cx="1607286" cy="1607286"/>
          </a:xfrm>
        </p:grpSpPr>
        <p:sp>
          <p:nvSpPr>
            <p:cNvPr id="16" name="椭圆 15"/>
            <p:cNvSpPr/>
            <p:nvPr/>
          </p:nvSpPr>
          <p:spPr>
            <a:xfrm>
              <a:off x="5292357" y="2220685"/>
              <a:ext cx="1607286" cy="1607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Shape 3824"/>
            <p:cNvSpPr/>
            <p:nvPr/>
          </p:nvSpPr>
          <p:spPr>
            <a:xfrm>
              <a:off x="5885043" y="2813336"/>
              <a:ext cx="421914" cy="421985"/>
            </a:xfrm>
            <a:custGeom>
              <a:avLst/>
              <a:gdLst/>
              <a:ahLst/>
              <a:cxnLst/>
              <a:rect l="0" t="0" r="0" b="0"/>
              <a:pathLst>
                <a:path w="5950" h="5951" extrusionOk="0">
                  <a:moveTo>
                    <a:pt x="5764" y="1"/>
                  </a:moveTo>
                  <a:lnTo>
                    <a:pt x="5624" y="47"/>
                  </a:lnTo>
                  <a:lnTo>
                    <a:pt x="93" y="3208"/>
                  </a:lnTo>
                  <a:lnTo>
                    <a:pt x="47" y="3301"/>
                  </a:lnTo>
                  <a:lnTo>
                    <a:pt x="0" y="3394"/>
                  </a:lnTo>
                  <a:lnTo>
                    <a:pt x="47" y="3533"/>
                  </a:lnTo>
                  <a:lnTo>
                    <a:pt x="140" y="3580"/>
                  </a:lnTo>
                  <a:lnTo>
                    <a:pt x="1441" y="4137"/>
                  </a:lnTo>
                  <a:lnTo>
                    <a:pt x="5020" y="1070"/>
                  </a:lnTo>
                  <a:lnTo>
                    <a:pt x="2138" y="4556"/>
                  </a:lnTo>
                  <a:lnTo>
                    <a:pt x="2138" y="5718"/>
                  </a:lnTo>
                  <a:lnTo>
                    <a:pt x="2185" y="5857"/>
                  </a:lnTo>
                  <a:lnTo>
                    <a:pt x="2278" y="5950"/>
                  </a:lnTo>
                  <a:lnTo>
                    <a:pt x="2417" y="5950"/>
                  </a:lnTo>
                  <a:lnTo>
                    <a:pt x="2510" y="5857"/>
                  </a:lnTo>
                  <a:lnTo>
                    <a:pt x="3300" y="4881"/>
                  </a:lnTo>
                  <a:lnTo>
                    <a:pt x="4834" y="5485"/>
                  </a:lnTo>
                  <a:lnTo>
                    <a:pt x="4881" y="5532"/>
                  </a:lnTo>
                  <a:lnTo>
                    <a:pt x="4974" y="5485"/>
                  </a:lnTo>
                  <a:lnTo>
                    <a:pt x="5067" y="5439"/>
                  </a:lnTo>
                  <a:lnTo>
                    <a:pt x="5113" y="5346"/>
                  </a:lnTo>
                  <a:lnTo>
                    <a:pt x="5950" y="233"/>
                  </a:lnTo>
                  <a:lnTo>
                    <a:pt x="5950" y="140"/>
                  </a:lnTo>
                  <a:lnTo>
                    <a:pt x="5857" y="47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5753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39870" y="2220685"/>
            <a:ext cx="1607286" cy="1607286"/>
            <a:chOff x="1939870" y="2220685"/>
            <a:chExt cx="1607286" cy="1607286"/>
          </a:xfrm>
        </p:grpSpPr>
        <p:sp>
          <p:nvSpPr>
            <p:cNvPr id="15" name="椭圆 14"/>
            <p:cNvSpPr/>
            <p:nvPr/>
          </p:nvSpPr>
          <p:spPr>
            <a:xfrm>
              <a:off x="1939870" y="2220685"/>
              <a:ext cx="1607286" cy="1607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Shape 3850"/>
            <p:cNvSpPr/>
            <p:nvPr/>
          </p:nvSpPr>
          <p:spPr>
            <a:xfrm>
              <a:off x="2532556" y="2813371"/>
              <a:ext cx="421914" cy="421914"/>
            </a:xfrm>
            <a:custGeom>
              <a:avLst/>
              <a:gdLst/>
              <a:ahLst/>
              <a:cxnLst/>
              <a:rect l="0" t="0" r="0" b="0"/>
              <a:pathLst>
                <a:path w="5950" h="5950" extrusionOk="0">
                  <a:moveTo>
                    <a:pt x="3532" y="1023"/>
                  </a:moveTo>
                  <a:lnTo>
                    <a:pt x="3532" y="1116"/>
                  </a:lnTo>
                  <a:lnTo>
                    <a:pt x="3486" y="3533"/>
                  </a:lnTo>
                  <a:lnTo>
                    <a:pt x="3439" y="3580"/>
                  </a:lnTo>
                  <a:lnTo>
                    <a:pt x="3346" y="3626"/>
                  </a:lnTo>
                  <a:lnTo>
                    <a:pt x="2649" y="3626"/>
                  </a:lnTo>
                  <a:lnTo>
                    <a:pt x="2556" y="3580"/>
                  </a:lnTo>
                  <a:lnTo>
                    <a:pt x="2510" y="3533"/>
                  </a:lnTo>
                  <a:lnTo>
                    <a:pt x="2417" y="1116"/>
                  </a:lnTo>
                  <a:lnTo>
                    <a:pt x="2463" y="1023"/>
                  </a:lnTo>
                  <a:close/>
                  <a:moveTo>
                    <a:pt x="3393" y="3998"/>
                  </a:moveTo>
                  <a:lnTo>
                    <a:pt x="3439" y="4044"/>
                  </a:lnTo>
                  <a:lnTo>
                    <a:pt x="3486" y="4137"/>
                  </a:lnTo>
                  <a:lnTo>
                    <a:pt x="3486" y="4835"/>
                  </a:lnTo>
                  <a:lnTo>
                    <a:pt x="3439" y="4927"/>
                  </a:lnTo>
                  <a:lnTo>
                    <a:pt x="3393" y="4974"/>
                  </a:lnTo>
                  <a:lnTo>
                    <a:pt x="2649" y="4974"/>
                  </a:lnTo>
                  <a:lnTo>
                    <a:pt x="2556" y="4927"/>
                  </a:lnTo>
                  <a:lnTo>
                    <a:pt x="2510" y="4835"/>
                  </a:lnTo>
                  <a:lnTo>
                    <a:pt x="2510" y="4137"/>
                  </a:lnTo>
                  <a:lnTo>
                    <a:pt x="2556" y="4044"/>
                  </a:lnTo>
                  <a:lnTo>
                    <a:pt x="2649" y="3998"/>
                  </a:lnTo>
                  <a:close/>
                  <a:moveTo>
                    <a:pt x="2975" y="1"/>
                  </a:moveTo>
                  <a:lnTo>
                    <a:pt x="2603" y="47"/>
                  </a:lnTo>
                  <a:lnTo>
                    <a:pt x="2231" y="140"/>
                  </a:lnTo>
                  <a:lnTo>
                    <a:pt x="1859" y="233"/>
                  </a:lnTo>
                  <a:lnTo>
                    <a:pt x="1487" y="419"/>
                  </a:lnTo>
                  <a:lnTo>
                    <a:pt x="1162" y="651"/>
                  </a:lnTo>
                  <a:lnTo>
                    <a:pt x="883" y="884"/>
                  </a:lnTo>
                  <a:lnTo>
                    <a:pt x="651" y="1163"/>
                  </a:lnTo>
                  <a:lnTo>
                    <a:pt x="418" y="1488"/>
                  </a:lnTo>
                  <a:lnTo>
                    <a:pt x="232" y="1860"/>
                  </a:lnTo>
                  <a:lnTo>
                    <a:pt x="139" y="2232"/>
                  </a:lnTo>
                  <a:lnTo>
                    <a:pt x="46" y="2604"/>
                  </a:lnTo>
                  <a:lnTo>
                    <a:pt x="0" y="2975"/>
                  </a:lnTo>
                  <a:lnTo>
                    <a:pt x="46" y="3394"/>
                  </a:lnTo>
                  <a:lnTo>
                    <a:pt x="139" y="3766"/>
                  </a:lnTo>
                  <a:lnTo>
                    <a:pt x="232" y="4137"/>
                  </a:lnTo>
                  <a:lnTo>
                    <a:pt x="418" y="4509"/>
                  </a:lnTo>
                  <a:lnTo>
                    <a:pt x="651" y="4835"/>
                  </a:lnTo>
                  <a:lnTo>
                    <a:pt x="883" y="5113"/>
                  </a:lnTo>
                  <a:lnTo>
                    <a:pt x="1162" y="5346"/>
                  </a:lnTo>
                  <a:lnTo>
                    <a:pt x="1487" y="5578"/>
                  </a:lnTo>
                  <a:lnTo>
                    <a:pt x="1859" y="5764"/>
                  </a:lnTo>
                  <a:lnTo>
                    <a:pt x="2231" y="5857"/>
                  </a:lnTo>
                  <a:lnTo>
                    <a:pt x="2603" y="5950"/>
                  </a:lnTo>
                  <a:lnTo>
                    <a:pt x="3393" y="5950"/>
                  </a:lnTo>
                  <a:lnTo>
                    <a:pt x="3765" y="5857"/>
                  </a:lnTo>
                  <a:lnTo>
                    <a:pt x="4137" y="5764"/>
                  </a:lnTo>
                  <a:lnTo>
                    <a:pt x="4508" y="5578"/>
                  </a:lnTo>
                  <a:lnTo>
                    <a:pt x="4834" y="5346"/>
                  </a:lnTo>
                  <a:lnTo>
                    <a:pt x="5113" y="5113"/>
                  </a:lnTo>
                  <a:lnTo>
                    <a:pt x="5345" y="4835"/>
                  </a:lnTo>
                  <a:lnTo>
                    <a:pt x="5577" y="4509"/>
                  </a:lnTo>
                  <a:lnTo>
                    <a:pt x="5763" y="4137"/>
                  </a:lnTo>
                  <a:lnTo>
                    <a:pt x="5856" y="3766"/>
                  </a:lnTo>
                  <a:lnTo>
                    <a:pt x="5949" y="3394"/>
                  </a:lnTo>
                  <a:lnTo>
                    <a:pt x="5949" y="2975"/>
                  </a:lnTo>
                  <a:lnTo>
                    <a:pt x="5949" y="2604"/>
                  </a:lnTo>
                  <a:lnTo>
                    <a:pt x="5856" y="2232"/>
                  </a:lnTo>
                  <a:lnTo>
                    <a:pt x="5763" y="1860"/>
                  </a:lnTo>
                  <a:lnTo>
                    <a:pt x="5577" y="1488"/>
                  </a:lnTo>
                  <a:lnTo>
                    <a:pt x="5345" y="1163"/>
                  </a:lnTo>
                  <a:lnTo>
                    <a:pt x="5113" y="884"/>
                  </a:lnTo>
                  <a:lnTo>
                    <a:pt x="4834" y="651"/>
                  </a:lnTo>
                  <a:lnTo>
                    <a:pt x="4508" y="419"/>
                  </a:lnTo>
                  <a:lnTo>
                    <a:pt x="4137" y="233"/>
                  </a:lnTo>
                  <a:lnTo>
                    <a:pt x="3765" y="140"/>
                  </a:lnTo>
                  <a:lnTo>
                    <a:pt x="3393" y="47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D41F8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22402" y="4042227"/>
            <a:ext cx="2605183" cy="1435114"/>
            <a:chOff x="763383" y="4616359"/>
            <a:chExt cx="2605183" cy="1435114"/>
          </a:xfrm>
        </p:grpSpPr>
        <p:grpSp>
          <p:nvGrpSpPr>
            <p:cNvPr id="25" name="组合 24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89715" y="4042227"/>
            <a:ext cx="2605183" cy="1435114"/>
            <a:chOff x="763383" y="4616359"/>
            <a:chExt cx="2605183" cy="1435114"/>
          </a:xfrm>
        </p:grpSpPr>
        <p:grpSp>
          <p:nvGrpSpPr>
            <p:cNvPr id="30" name="组合 29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42202" y="4042227"/>
            <a:ext cx="2605183" cy="1435114"/>
            <a:chOff x="763383" y="4616359"/>
            <a:chExt cx="2605183" cy="1435114"/>
          </a:xfrm>
        </p:grpSpPr>
        <p:grpSp>
          <p:nvGrpSpPr>
            <p:cNvPr id="35" name="组合 34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2026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2027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9190" y="3782481"/>
            <a:ext cx="365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2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96502" y="3168080"/>
            <a:ext cx="1132898" cy="1132898"/>
            <a:chOff x="5496502" y="3168080"/>
            <a:chExt cx="1132898" cy="1132898"/>
          </a:xfrm>
        </p:grpSpPr>
        <p:sp>
          <p:nvSpPr>
            <p:cNvPr id="17" name="椭圆 16"/>
            <p:cNvSpPr/>
            <p:nvPr/>
          </p:nvSpPr>
          <p:spPr>
            <a:xfrm>
              <a:off x="5496502" y="3168080"/>
              <a:ext cx="1132898" cy="1132898"/>
            </a:xfrm>
            <a:prstGeom prst="ellipse">
              <a:avLst/>
            </a:prstGeom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Shape 3834"/>
            <p:cNvSpPr/>
            <p:nvPr/>
          </p:nvSpPr>
          <p:spPr>
            <a:xfrm>
              <a:off x="5862487" y="3577897"/>
              <a:ext cx="400929" cy="313264"/>
            </a:xfrm>
            <a:custGeom>
              <a:avLst/>
              <a:gdLst/>
              <a:ahLst/>
              <a:cxnLst/>
              <a:rect l="0" t="0" r="0" b="0"/>
              <a:pathLst>
                <a:path w="5950" h="4649" extrusionOk="0">
                  <a:moveTo>
                    <a:pt x="140" y="1"/>
                  </a:moveTo>
                  <a:lnTo>
                    <a:pt x="47" y="47"/>
                  </a:lnTo>
                  <a:lnTo>
                    <a:pt x="0" y="140"/>
                  </a:lnTo>
                  <a:lnTo>
                    <a:pt x="0" y="187"/>
                  </a:lnTo>
                  <a:lnTo>
                    <a:pt x="0" y="652"/>
                  </a:lnTo>
                  <a:lnTo>
                    <a:pt x="0" y="698"/>
                  </a:lnTo>
                  <a:lnTo>
                    <a:pt x="47" y="791"/>
                  </a:lnTo>
                  <a:lnTo>
                    <a:pt x="140" y="838"/>
                  </a:lnTo>
                  <a:lnTo>
                    <a:pt x="5810" y="838"/>
                  </a:lnTo>
                  <a:lnTo>
                    <a:pt x="5857" y="791"/>
                  </a:lnTo>
                  <a:lnTo>
                    <a:pt x="5903" y="698"/>
                  </a:lnTo>
                  <a:lnTo>
                    <a:pt x="5950" y="652"/>
                  </a:lnTo>
                  <a:lnTo>
                    <a:pt x="5950" y="187"/>
                  </a:lnTo>
                  <a:lnTo>
                    <a:pt x="5903" y="140"/>
                  </a:lnTo>
                  <a:lnTo>
                    <a:pt x="5857" y="47"/>
                  </a:lnTo>
                  <a:lnTo>
                    <a:pt x="5810" y="1"/>
                  </a:lnTo>
                  <a:close/>
                  <a:moveTo>
                    <a:pt x="186" y="1256"/>
                  </a:moveTo>
                  <a:lnTo>
                    <a:pt x="140" y="1302"/>
                  </a:lnTo>
                  <a:lnTo>
                    <a:pt x="47" y="1349"/>
                  </a:lnTo>
                  <a:lnTo>
                    <a:pt x="0" y="1395"/>
                  </a:lnTo>
                  <a:lnTo>
                    <a:pt x="0" y="1488"/>
                  </a:lnTo>
                  <a:lnTo>
                    <a:pt x="0" y="1907"/>
                  </a:lnTo>
                  <a:lnTo>
                    <a:pt x="0" y="2000"/>
                  </a:lnTo>
                  <a:lnTo>
                    <a:pt x="47" y="2046"/>
                  </a:lnTo>
                  <a:lnTo>
                    <a:pt x="140" y="2093"/>
                  </a:lnTo>
                  <a:lnTo>
                    <a:pt x="186" y="2139"/>
                  </a:lnTo>
                  <a:lnTo>
                    <a:pt x="5717" y="2139"/>
                  </a:lnTo>
                  <a:lnTo>
                    <a:pt x="5810" y="2093"/>
                  </a:lnTo>
                  <a:lnTo>
                    <a:pt x="5857" y="2046"/>
                  </a:lnTo>
                  <a:lnTo>
                    <a:pt x="5903" y="2000"/>
                  </a:lnTo>
                  <a:lnTo>
                    <a:pt x="5950" y="1907"/>
                  </a:lnTo>
                  <a:lnTo>
                    <a:pt x="5950" y="1488"/>
                  </a:lnTo>
                  <a:lnTo>
                    <a:pt x="5903" y="1395"/>
                  </a:lnTo>
                  <a:lnTo>
                    <a:pt x="5857" y="1349"/>
                  </a:lnTo>
                  <a:lnTo>
                    <a:pt x="5810" y="1302"/>
                  </a:lnTo>
                  <a:lnTo>
                    <a:pt x="5717" y="1256"/>
                  </a:lnTo>
                  <a:close/>
                  <a:moveTo>
                    <a:pt x="140" y="2557"/>
                  </a:moveTo>
                  <a:lnTo>
                    <a:pt x="47" y="2604"/>
                  </a:lnTo>
                  <a:lnTo>
                    <a:pt x="0" y="2697"/>
                  </a:lnTo>
                  <a:lnTo>
                    <a:pt x="0" y="2743"/>
                  </a:lnTo>
                  <a:lnTo>
                    <a:pt x="0" y="3162"/>
                  </a:lnTo>
                  <a:lnTo>
                    <a:pt x="0" y="3254"/>
                  </a:lnTo>
                  <a:lnTo>
                    <a:pt x="47" y="3347"/>
                  </a:lnTo>
                  <a:lnTo>
                    <a:pt x="140" y="3394"/>
                  </a:lnTo>
                  <a:lnTo>
                    <a:pt x="5810" y="3394"/>
                  </a:lnTo>
                  <a:lnTo>
                    <a:pt x="5857" y="3347"/>
                  </a:lnTo>
                  <a:lnTo>
                    <a:pt x="5903" y="3254"/>
                  </a:lnTo>
                  <a:lnTo>
                    <a:pt x="5950" y="3162"/>
                  </a:lnTo>
                  <a:lnTo>
                    <a:pt x="5950" y="2743"/>
                  </a:lnTo>
                  <a:lnTo>
                    <a:pt x="5903" y="2697"/>
                  </a:lnTo>
                  <a:lnTo>
                    <a:pt x="5857" y="2604"/>
                  </a:lnTo>
                  <a:lnTo>
                    <a:pt x="5810" y="2557"/>
                  </a:lnTo>
                  <a:close/>
                  <a:moveTo>
                    <a:pt x="186" y="3812"/>
                  </a:moveTo>
                  <a:lnTo>
                    <a:pt x="140" y="3859"/>
                  </a:lnTo>
                  <a:lnTo>
                    <a:pt x="47" y="3905"/>
                  </a:lnTo>
                  <a:lnTo>
                    <a:pt x="0" y="3952"/>
                  </a:lnTo>
                  <a:lnTo>
                    <a:pt x="0" y="4045"/>
                  </a:lnTo>
                  <a:lnTo>
                    <a:pt x="0" y="4463"/>
                  </a:lnTo>
                  <a:lnTo>
                    <a:pt x="0" y="4556"/>
                  </a:lnTo>
                  <a:lnTo>
                    <a:pt x="47" y="4602"/>
                  </a:lnTo>
                  <a:lnTo>
                    <a:pt x="140" y="4649"/>
                  </a:lnTo>
                  <a:lnTo>
                    <a:pt x="5810" y="4649"/>
                  </a:lnTo>
                  <a:lnTo>
                    <a:pt x="5857" y="4602"/>
                  </a:lnTo>
                  <a:lnTo>
                    <a:pt x="5903" y="4556"/>
                  </a:lnTo>
                  <a:lnTo>
                    <a:pt x="5950" y="4463"/>
                  </a:lnTo>
                  <a:lnTo>
                    <a:pt x="5950" y="4045"/>
                  </a:lnTo>
                  <a:lnTo>
                    <a:pt x="5903" y="3952"/>
                  </a:lnTo>
                  <a:lnTo>
                    <a:pt x="5857" y="3905"/>
                  </a:lnTo>
                  <a:lnTo>
                    <a:pt x="5810" y="3859"/>
                  </a:lnTo>
                  <a:lnTo>
                    <a:pt x="5717" y="3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771417" y="2440635"/>
            <a:ext cx="4383919" cy="1042000"/>
            <a:chOff x="6096000" y="2039629"/>
            <a:chExt cx="4383919" cy="1042000"/>
          </a:xfrm>
        </p:grpSpPr>
        <p:sp>
          <p:nvSpPr>
            <p:cNvPr id="25" name="矩形 24"/>
            <p:cNvSpPr/>
            <p:nvPr/>
          </p:nvSpPr>
          <p:spPr>
            <a:xfrm>
              <a:off x="6160407" y="2512306"/>
              <a:ext cx="431951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bg1"/>
                  </a:solidFill>
                  <a:cs typeface="+mn-ea"/>
                  <a:sym typeface="+mn-lt"/>
                </a:rPr>
                <a:t>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96000" y="203962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314" y="2400335"/>
            <a:ext cx="4319512" cy="1042000"/>
            <a:chOff x="-841979" y="1990979"/>
            <a:chExt cx="4319512" cy="1042000"/>
          </a:xfrm>
        </p:grpSpPr>
        <p:sp>
          <p:nvSpPr>
            <p:cNvPr id="28" name="矩形 27"/>
            <p:cNvSpPr/>
            <p:nvPr/>
          </p:nvSpPr>
          <p:spPr>
            <a:xfrm>
              <a:off x="-841979" y="2463656"/>
              <a:ext cx="431951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12958" y="199097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71417" y="3996339"/>
            <a:ext cx="4383919" cy="1042000"/>
            <a:chOff x="6096000" y="2039629"/>
            <a:chExt cx="4383919" cy="1042000"/>
          </a:xfrm>
        </p:grpSpPr>
        <p:sp>
          <p:nvSpPr>
            <p:cNvPr id="31" name="矩形 30"/>
            <p:cNvSpPr/>
            <p:nvPr/>
          </p:nvSpPr>
          <p:spPr>
            <a:xfrm>
              <a:off x="6160407" y="2512306"/>
              <a:ext cx="431951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bg1"/>
                  </a:solidFill>
                  <a:cs typeface="+mn-ea"/>
                  <a:sym typeface="+mn-lt"/>
                </a:rPr>
                <a:t>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96000" y="203962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0314" y="3956039"/>
            <a:ext cx="4319512" cy="1042000"/>
            <a:chOff x="-841979" y="1990979"/>
            <a:chExt cx="4319512" cy="1042000"/>
          </a:xfrm>
        </p:grpSpPr>
        <p:sp>
          <p:nvSpPr>
            <p:cNvPr id="34" name="矩形 33"/>
            <p:cNvSpPr/>
            <p:nvPr/>
          </p:nvSpPr>
          <p:spPr>
            <a:xfrm>
              <a:off x="-841979" y="2463656"/>
              <a:ext cx="431951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12958" y="199097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543135" y="1873090"/>
            <a:ext cx="5150592" cy="1086872"/>
            <a:chOff x="7210634" y="2401528"/>
            <a:chExt cx="5150592" cy="1086872"/>
          </a:xfrm>
        </p:grpSpPr>
        <p:grpSp>
          <p:nvGrpSpPr>
            <p:cNvPr id="15" name="组合 14"/>
            <p:cNvGrpSpPr/>
            <p:nvPr/>
          </p:nvGrpSpPr>
          <p:grpSpPr>
            <a:xfrm>
              <a:off x="7210634" y="2401528"/>
              <a:ext cx="2064575" cy="485220"/>
              <a:chOff x="8875611" y="2523649"/>
              <a:chExt cx="2064575" cy="48522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8875611" y="2523649"/>
                <a:ext cx="206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ADD YOUR TITLE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998796" y="3008869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7210634" y="2919077"/>
              <a:ext cx="515059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43135" y="3385910"/>
            <a:ext cx="5150592" cy="1086872"/>
            <a:chOff x="7210634" y="2401528"/>
            <a:chExt cx="5150592" cy="1086872"/>
          </a:xfrm>
        </p:grpSpPr>
        <p:grpSp>
          <p:nvGrpSpPr>
            <p:cNvPr id="20" name="组合 19"/>
            <p:cNvGrpSpPr/>
            <p:nvPr/>
          </p:nvGrpSpPr>
          <p:grpSpPr>
            <a:xfrm>
              <a:off x="7210634" y="2401528"/>
              <a:ext cx="2064575" cy="485220"/>
              <a:chOff x="8875611" y="2523649"/>
              <a:chExt cx="2064575" cy="48522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875611" y="2523649"/>
                <a:ext cx="206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ADD YOUR TITLE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8998796" y="3008869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7210634" y="2919077"/>
              <a:ext cx="515059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43135" y="4898729"/>
            <a:ext cx="5150592" cy="1086872"/>
            <a:chOff x="7210634" y="2401528"/>
            <a:chExt cx="5150592" cy="1086872"/>
          </a:xfrm>
        </p:grpSpPr>
        <p:grpSp>
          <p:nvGrpSpPr>
            <p:cNvPr id="25" name="组合 24"/>
            <p:cNvGrpSpPr/>
            <p:nvPr/>
          </p:nvGrpSpPr>
          <p:grpSpPr>
            <a:xfrm>
              <a:off x="7210634" y="2401528"/>
              <a:ext cx="2064575" cy="485220"/>
              <a:chOff x="8875611" y="2523649"/>
              <a:chExt cx="2064575" cy="48522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875611" y="2523649"/>
                <a:ext cx="206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ADD YOUR TITLE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8998796" y="3008869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/>
            <p:cNvSpPr/>
            <p:nvPr/>
          </p:nvSpPr>
          <p:spPr>
            <a:xfrm>
              <a:off x="7210634" y="2919077"/>
              <a:ext cx="515059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2030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9508" y="3786900"/>
            <a:ext cx="61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bg1"/>
                </a:solidFill>
                <a:cs typeface="+mn-ea"/>
                <a:sym typeface="+mn-lt"/>
              </a:rPr>
              <a:t>感谢您的耐心倾听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422105" y="4475155"/>
            <a:ext cx="5347790" cy="276999"/>
            <a:chOff x="3417252" y="4373557"/>
            <a:chExt cx="5347790" cy="276999"/>
          </a:xfrm>
        </p:grpSpPr>
        <p:sp>
          <p:nvSpPr>
            <p:cNvPr id="15" name="矩形 14"/>
            <p:cNvSpPr/>
            <p:nvPr/>
          </p:nvSpPr>
          <p:spPr>
            <a:xfrm>
              <a:off x="4269173" y="4373557"/>
              <a:ext cx="3643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GENERAL TEMPLATE FOR GRADIENT TECHNOLOGY STYLE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298656" y="4512056"/>
              <a:ext cx="4663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417252" y="4512056"/>
              <a:ext cx="4663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5008621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cs typeface="+mn-ea"/>
                <a:sym typeface="+mn-lt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cs typeface="+mn-ea"/>
              <a:sym typeface="+mn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cs typeface="+mn-ea"/>
                <a:sym typeface="+mn-lt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cs typeface="+mn-ea"/>
                <a:sym typeface="+mn-lt"/>
              </a:rPr>
              <a:t>播。</a:t>
            </a:r>
            <a:endParaRPr lang="zh-CN" altLang="en-GB" sz="1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6EBBEC50-721B-9297-DE8C-65115C350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715569" y="629060"/>
                <a:ext cx="4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2488" y="3044279"/>
            <a:ext cx="264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48618" y="3703048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83017" y="1615432"/>
            <a:ext cx="307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83017" y="2670589"/>
            <a:ext cx="307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83017" y="3725746"/>
            <a:ext cx="307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748467" y="4782448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83017" y="4780903"/>
            <a:ext cx="307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9190" y="3782481"/>
            <a:ext cx="365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20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  <a:endParaRPr lang="zh-CN" altLang="en-US" sz="3200" dirty="0">
              <a:ln w="28575">
                <a:noFill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674" y="2274059"/>
            <a:ext cx="11020651" cy="319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63029" y="1750390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</a:p>
        </p:txBody>
      </p:sp>
      <p:sp>
        <p:nvSpPr>
          <p:cNvPr id="16" name="Shape 4196"/>
          <p:cNvSpPr/>
          <p:nvPr/>
        </p:nvSpPr>
        <p:spPr>
          <a:xfrm>
            <a:off x="4440890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1554333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8" name="Shape 4229"/>
          <p:cNvSpPr/>
          <p:nvPr/>
        </p:nvSpPr>
        <p:spPr>
          <a:xfrm>
            <a:off x="10214005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4796" y="792"/>
                </a:moveTo>
                <a:lnTo>
                  <a:pt x="4936" y="838"/>
                </a:lnTo>
                <a:lnTo>
                  <a:pt x="5029" y="931"/>
                </a:lnTo>
                <a:lnTo>
                  <a:pt x="5122" y="1024"/>
                </a:lnTo>
                <a:lnTo>
                  <a:pt x="5169" y="1164"/>
                </a:lnTo>
                <a:lnTo>
                  <a:pt x="5122" y="1304"/>
                </a:lnTo>
                <a:lnTo>
                  <a:pt x="5029" y="1397"/>
                </a:lnTo>
                <a:lnTo>
                  <a:pt x="4936" y="1490"/>
                </a:lnTo>
                <a:lnTo>
                  <a:pt x="4657" y="1490"/>
                </a:lnTo>
                <a:lnTo>
                  <a:pt x="4564" y="1397"/>
                </a:lnTo>
                <a:lnTo>
                  <a:pt x="4471" y="1304"/>
                </a:lnTo>
                <a:lnTo>
                  <a:pt x="4471" y="1164"/>
                </a:lnTo>
                <a:lnTo>
                  <a:pt x="4471" y="1024"/>
                </a:lnTo>
                <a:lnTo>
                  <a:pt x="4564" y="931"/>
                </a:lnTo>
                <a:lnTo>
                  <a:pt x="4657" y="838"/>
                </a:lnTo>
                <a:lnTo>
                  <a:pt x="4796" y="792"/>
                </a:lnTo>
                <a:close/>
                <a:moveTo>
                  <a:pt x="5402" y="0"/>
                </a:moveTo>
                <a:lnTo>
                  <a:pt x="4983" y="47"/>
                </a:lnTo>
                <a:lnTo>
                  <a:pt x="4610" y="140"/>
                </a:lnTo>
                <a:lnTo>
                  <a:pt x="4284" y="233"/>
                </a:lnTo>
                <a:lnTo>
                  <a:pt x="3958" y="419"/>
                </a:lnTo>
                <a:lnTo>
                  <a:pt x="3632" y="605"/>
                </a:lnTo>
                <a:lnTo>
                  <a:pt x="3306" y="885"/>
                </a:lnTo>
                <a:lnTo>
                  <a:pt x="2981" y="1211"/>
                </a:lnTo>
                <a:lnTo>
                  <a:pt x="2329" y="1909"/>
                </a:lnTo>
                <a:lnTo>
                  <a:pt x="932" y="1956"/>
                </a:lnTo>
                <a:lnTo>
                  <a:pt x="839" y="2049"/>
                </a:lnTo>
                <a:lnTo>
                  <a:pt x="47" y="3446"/>
                </a:lnTo>
                <a:lnTo>
                  <a:pt x="1" y="3492"/>
                </a:lnTo>
                <a:lnTo>
                  <a:pt x="47" y="3585"/>
                </a:lnTo>
                <a:lnTo>
                  <a:pt x="280" y="3818"/>
                </a:lnTo>
                <a:lnTo>
                  <a:pt x="373" y="3865"/>
                </a:lnTo>
                <a:lnTo>
                  <a:pt x="1397" y="3539"/>
                </a:lnTo>
                <a:lnTo>
                  <a:pt x="2422" y="4563"/>
                </a:lnTo>
                <a:lnTo>
                  <a:pt x="2096" y="5587"/>
                </a:lnTo>
                <a:lnTo>
                  <a:pt x="2096" y="5634"/>
                </a:lnTo>
                <a:lnTo>
                  <a:pt x="2142" y="5681"/>
                </a:lnTo>
                <a:lnTo>
                  <a:pt x="2375" y="5913"/>
                </a:lnTo>
                <a:lnTo>
                  <a:pt x="2468" y="5960"/>
                </a:lnTo>
                <a:lnTo>
                  <a:pt x="2515" y="5913"/>
                </a:lnTo>
                <a:lnTo>
                  <a:pt x="3912" y="5122"/>
                </a:lnTo>
                <a:lnTo>
                  <a:pt x="4005" y="5029"/>
                </a:lnTo>
                <a:lnTo>
                  <a:pt x="4051" y="3632"/>
                </a:lnTo>
                <a:lnTo>
                  <a:pt x="4750" y="2980"/>
                </a:lnTo>
                <a:lnTo>
                  <a:pt x="5076" y="2654"/>
                </a:lnTo>
                <a:lnTo>
                  <a:pt x="5309" y="2328"/>
                </a:lnTo>
                <a:lnTo>
                  <a:pt x="5541" y="2002"/>
                </a:lnTo>
                <a:lnTo>
                  <a:pt x="5681" y="1676"/>
                </a:lnTo>
                <a:lnTo>
                  <a:pt x="5821" y="1350"/>
                </a:lnTo>
                <a:lnTo>
                  <a:pt x="5914" y="978"/>
                </a:lnTo>
                <a:lnTo>
                  <a:pt x="5961" y="559"/>
                </a:lnTo>
                <a:lnTo>
                  <a:pt x="5961" y="93"/>
                </a:lnTo>
                <a:lnTo>
                  <a:pt x="5914" y="47"/>
                </a:lnTo>
                <a:lnTo>
                  <a:pt x="586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7327447" y="3437681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30118" y="3113466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16675" y="3113466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03232" y="3113466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889790" y="3113466"/>
            <a:ext cx="1072092" cy="1072092"/>
          </a:xfrm>
          <a:prstGeom prst="ellipse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3572" y="4509808"/>
            <a:ext cx="2605183" cy="1435114"/>
            <a:chOff x="763383" y="4616359"/>
            <a:chExt cx="2605183" cy="1435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0129" y="4509808"/>
            <a:ext cx="2605183" cy="1435114"/>
            <a:chOff x="763383" y="4616359"/>
            <a:chExt cx="2605183" cy="1435114"/>
          </a:xfrm>
        </p:grpSpPr>
        <p:grpSp>
          <p:nvGrpSpPr>
            <p:cNvPr id="33" name="组合 32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236686" y="4509808"/>
            <a:ext cx="2605183" cy="1435114"/>
            <a:chOff x="763383" y="4616359"/>
            <a:chExt cx="2605183" cy="1435114"/>
          </a:xfrm>
        </p:grpSpPr>
        <p:grpSp>
          <p:nvGrpSpPr>
            <p:cNvPr id="38" name="组合 37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23244" y="4509808"/>
            <a:ext cx="2605183" cy="1435114"/>
            <a:chOff x="763383" y="4616359"/>
            <a:chExt cx="2605183" cy="1435114"/>
          </a:xfrm>
        </p:grpSpPr>
        <p:grpSp>
          <p:nvGrpSpPr>
            <p:cNvPr id="43" name="组合 42"/>
            <p:cNvGrpSpPr/>
            <p:nvPr/>
          </p:nvGrpSpPr>
          <p:grpSpPr>
            <a:xfrm>
              <a:off x="763383" y="5106402"/>
              <a:ext cx="2605183" cy="945071"/>
              <a:chOff x="654795" y="4898726"/>
              <a:chExt cx="2605183" cy="945071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726564" y="4898726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654795" y="4989717"/>
                <a:ext cx="2605183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This PPT template for the rice husk designer pencil demo works, focusing on the production of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033686" y="4616359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0527"/>
            <a:ext cx="3714806" cy="24765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9829" y="1330527"/>
            <a:ext cx="3788228" cy="247653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igh Angle View of High Building during Daytim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6"/>
          <a:stretch>
            <a:fillRect/>
          </a:stretch>
        </p:blipFill>
        <p:spPr bwMode="auto">
          <a:xfrm>
            <a:off x="7853080" y="1320802"/>
            <a:ext cx="4338920" cy="24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944937"/>
            <a:ext cx="6545943" cy="2476538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9569" y="3944937"/>
            <a:ext cx="5442432" cy="2476538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03372" y="1565471"/>
            <a:ext cx="1161143" cy="1161143"/>
            <a:chOff x="5203372" y="1565471"/>
            <a:chExt cx="1161143" cy="1161143"/>
          </a:xfrm>
        </p:grpSpPr>
        <p:sp>
          <p:nvSpPr>
            <p:cNvPr id="16" name="椭圆 15"/>
            <p:cNvSpPr/>
            <p:nvPr/>
          </p:nvSpPr>
          <p:spPr>
            <a:xfrm>
              <a:off x="5203372" y="1565471"/>
              <a:ext cx="1161143" cy="1161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Shape 4233"/>
            <p:cNvSpPr/>
            <p:nvPr/>
          </p:nvSpPr>
          <p:spPr>
            <a:xfrm>
              <a:off x="5615654" y="1934246"/>
              <a:ext cx="423663" cy="423592"/>
            </a:xfrm>
            <a:custGeom>
              <a:avLst/>
              <a:gdLst/>
              <a:ahLst/>
              <a:cxnLst/>
              <a:rect l="0" t="0" r="0" b="0"/>
              <a:pathLst>
                <a:path w="5961" h="5960" extrusionOk="0">
                  <a:moveTo>
                    <a:pt x="652" y="4330"/>
                  </a:moveTo>
                  <a:lnTo>
                    <a:pt x="512" y="4377"/>
                  </a:lnTo>
                  <a:lnTo>
                    <a:pt x="373" y="4470"/>
                  </a:lnTo>
                  <a:lnTo>
                    <a:pt x="233" y="4563"/>
                  </a:lnTo>
                  <a:lnTo>
                    <a:pt x="140" y="4703"/>
                  </a:lnTo>
                  <a:lnTo>
                    <a:pt x="47" y="4842"/>
                  </a:lnTo>
                  <a:lnTo>
                    <a:pt x="0" y="4982"/>
                  </a:lnTo>
                  <a:lnTo>
                    <a:pt x="0" y="5122"/>
                  </a:lnTo>
                  <a:lnTo>
                    <a:pt x="0" y="5308"/>
                  </a:lnTo>
                  <a:lnTo>
                    <a:pt x="47" y="5448"/>
                  </a:lnTo>
                  <a:lnTo>
                    <a:pt x="140" y="5587"/>
                  </a:lnTo>
                  <a:lnTo>
                    <a:pt x="233" y="5727"/>
                  </a:lnTo>
                  <a:lnTo>
                    <a:pt x="373" y="5820"/>
                  </a:lnTo>
                  <a:lnTo>
                    <a:pt x="512" y="5913"/>
                  </a:lnTo>
                  <a:lnTo>
                    <a:pt x="652" y="5913"/>
                  </a:lnTo>
                  <a:lnTo>
                    <a:pt x="792" y="5960"/>
                  </a:lnTo>
                  <a:lnTo>
                    <a:pt x="978" y="5913"/>
                  </a:lnTo>
                  <a:lnTo>
                    <a:pt x="1118" y="5913"/>
                  </a:lnTo>
                  <a:lnTo>
                    <a:pt x="1257" y="5820"/>
                  </a:lnTo>
                  <a:lnTo>
                    <a:pt x="1397" y="5727"/>
                  </a:lnTo>
                  <a:lnTo>
                    <a:pt x="1490" y="5587"/>
                  </a:lnTo>
                  <a:lnTo>
                    <a:pt x="1537" y="5448"/>
                  </a:lnTo>
                  <a:lnTo>
                    <a:pt x="1583" y="5308"/>
                  </a:lnTo>
                  <a:lnTo>
                    <a:pt x="1630" y="5122"/>
                  </a:lnTo>
                  <a:lnTo>
                    <a:pt x="1583" y="4982"/>
                  </a:lnTo>
                  <a:lnTo>
                    <a:pt x="1537" y="4842"/>
                  </a:lnTo>
                  <a:lnTo>
                    <a:pt x="1490" y="4703"/>
                  </a:lnTo>
                  <a:lnTo>
                    <a:pt x="1397" y="4563"/>
                  </a:lnTo>
                  <a:lnTo>
                    <a:pt x="1257" y="4470"/>
                  </a:lnTo>
                  <a:lnTo>
                    <a:pt x="1118" y="4377"/>
                  </a:lnTo>
                  <a:lnTo>
                    <a:pt x="978" y="4330"/>
                  </a:lnTo>
                  <a:close/>
                  <a:moveTo>
                    <a:pt x="280" y="2142"/>
                  </a:moveTo>
                  <a:lnTo>
                    <a:pt x="186" y="2188"/>
                  </a:lnTo>
                  <a:lnTo>
                    <a:pt x="93" y="2235"/>
                  </a:lnTo>
                  <a:lnTo>
                    <a:pt x="0" y="2328"/>
                  </a:lnTo>
                  <a:lnTo>
                    <a:pt x="0" y="2421"/>
                  </a:lnTo>
                  <a:lnTo>
                    <a:pt x="0" y="2980"/>
                  </a:lnTo>
                  <a:lnTo>
                    <a:pt x="0" y="3120"/>
                  </a:lnTo>
                  <a:lnTo>
                    <a:pt x="47" y="3166"/>
                  </a:lnTo>
                  <a:lnTo>
                    <a:pt x="140" y="3259"/>
                  </a:lnTo>
                  <a:lnTo>
                    <a:pt x="233" y="3259"/>
                  </a:lnTo>
                  <a:lnTo>
                    <a:pt x="699" y="3353"/>
                  </a:lnTo>
                  <a:lnTo>
                    <a:pt x="1118" y="3492"/>
                  </a:lnTo>
                  <a:lnTo>
                    <a:pt x="1537" y="3725"/>
                  </a:lnTo>
                  <a:lnTo>
                    <a:pt x="1909" y="4051"/>
                  </a:lnTo>
                  <a:lnTo>
                    <a:pt x="2189" y="4423"/>
                  </a:lnTo>
                  <a:lnTo>
                    <a:pt x="2421" y="4796"/>
                  </a:lnTo>
                  <a:lnTo>
                    <a:pt x="2608" y="5215"/>
                  </a:lnTo>
                  <a:lnTo>
                    <a:pt x="2654" y="5727"/>
                  </a:lnTo>
                  <a:lnTo>
                    <a:pt x="2701" y="5820"/>
                  </a:lnTo>
                  <a:lnTo>
                    <a:pt x="2747" y="5867"/>
                  </a:lnTo>
                  <a:lnTo>
                    <a:pt x="2840" y="5913"/>
                  </a:lnTo>
                  <a:lnTo>
                    <a:pt x="2934" y="5960"/>
                  </a:lnTo>
                  <a:lnTo>
                    <a:pt x="3492" y="5960"/>
                  </a:lnTo>
                  <a:lnTo>
                    <a:pt x="3632" y="5913"/>
                  </a:lnTo>
                  <a:lnTo>
                    <a:pt x="3725" y="5867"/>
                  </a:lnTo>
                  <a:lnTo>
                    <a:pt x="3772" y="5774"/>
                  </a:lnTo>
                  <a:lnTo>
                    <a:pt x="3772" y="5681"/>
                  </a:lnTo>
                  <a:lnTo>
                    <a:pt x="3725" y="5308"/>
                  </a:lnTo>
                  <a:lnTo>
                    <a:pt x="3679" y="4982"/>
                  </a:lnTo>
                  <a:lnTo>
                    <a:pt x="3585" y="4656"/>
                  </a:lnTo>
                  <a:lnTo>
                    <a:pt x="3446" y="4377"/>
                  </a:lnTo>
                  <a:lnTo>
                    <a:pt x="3306" y="4051"/>
                  </a:lnTo>
                  <a:lnTo>
                    <a:pt x="3120" y="3772"/>
                  </a:lnTo>
                  <a:lnTo>
                    <a:pt x="2887" y="3492"/>
                  </a:lnTo>
                  <a:lnTo>
                    <a:pt x="2654" y="3259"/>
                  </a:lnTo>
                  <a:lnTo>
                    <a:pt x="2421" y="3027"/>
                  </a:lnTo>
                  <a:lnTo>
                    <a:pt x="2142" y="2840"/>
                  </a:lnTo>
                  <a:lnTo>
                    <a:pt x="1863" y="2654"/>
                  </a:lnTo>
                  <a:lnTo>
                    <a:pt x="1583" y="2514"/>
                  </a:lnTo>
                  <a:lnTo>
                    <a:pt x="1257" y="2375"/>
                  </a:lnTo>
                  <a:lnTo>
                    <a:pt x="931" y="2282"/>
                  </a:lnTo>
                  <a:lnTo>
                    <a:pt x="605" y="2188"/>
                  </a:lnTo>
                  <a:lnTo>
                    <a:pt x="280" y="2142"/>
                  </a:lnTo>
                  <a:close/>
                  <a:moveTo>
                    <a:pt x="140" y="0"/>
                  </a:moveTo>
                  <a:lnTo>
                    <a:pt x="93" y="47"/>
                  </a:lnTo>
                  <a:lnTo>
                    <a:pt x="0" y="140"/>
                  </a:lnTo>
                  <a:lnTo>
                    <a:pt x="0" y="279"/>
                  </a:lnTo>
                  <a:lnTo>
                    <a:pt x="0" y="885"/>
                  </a:lnTo>
                  <a:lnTo>
                    <a:pt x="0" y="978"/>
                  </a:lnTo>
                  <a:lnTo>
                    <a:pt x="47" y="1071"/>
                  </a:lnTo>
                  <a:lnTo>
                    <a:pt x="140" y="1118"/>
                  </a:lnTo>
                  <a:lnTo>
                    <a:pt x="233" y="1118"/>
                  </a:lnTo>
                  <a:lnTo>
                    <a:pt x="699" y="1164"/>
                  </a:lnTo>
                  <a:lnTo>
                    <a:pt x="1118" y="1257"/>
                  </a:lnTo>
                  <a:lnTo>
                    <a:pt x="1583" y="1397"/>
                  </a:lnTo>
                  <a:lnTo>
                    <a:pt x="1956" y="1583"/>
                  </a:lnTo>
                  <a:lnTo>
                    <a:pt x="2375" y="1769"/>
                  </a:lnTo>
                  <a:lnTo>
                    <a:pt x="2747" y="2002"/>
                  </a:lnTo>
                  <a:lnTo>
                    <a:pt x="3073" y="2235"/>
                  </a:lnTo>
                  <a:lnTo>
                    <a:pt x="3399" y="2561"/>
                  </a:lnTo>
                  <a:lnTo>
                    <a:pt x="3679" y="2840"/>
                  </a:lnTo>
                  <a:lnTo>
                    <a:pt x="3958" y="3213"/>
                  </a:lnTo>
                  <a:lnTo>
                    <a:pt x="4191" y="3585"/>
                  </a:lnTo>
                  <a:lnTo>
                    <a:pt x="4377" y="3958"/>
                  </a:lnTo>
                  <a:lnTo>
                    <a:pt x="4563" y="4377"/>
                  </a:lnTo>
                  <a:lnTo>
                    <a:pt x="4656" y="4796"/>
                  </a:lnTo>
                  <a:lnTo>
                    <a:pt x="4749" y="5262"/>
                  </a:lnTo>
                  <a:lnTo>
                    <a:pt x="4796" y="5681"/>
                  </a:lnTo>
                  <a:lnTo>
                    <a:pt x="4843" y="5774"/>
                  </a:lnTo>
                  <a:lnTo>
                    <a:pt x="4889" y="5867"/>
                  </a:lnTo>
                  <a:lnTo>
                    <a:pt x="4982" y="5913"/>
                  </a:lnTo>
                  <a:lnTo>
                    <a:pt x="5075" y="5960"/>
                  </a:lnTo>
                  <a:lnTo>
                    <a:pt x="5681" y="5960"/>
                  </a:lnTo>
                  <a:lnTo>
                    <a:pt x="5774" y="5913"/>
                  </a:lnTo>
                  <a:lnTo>
                    <a:pt x="5867" y="5867"/>
                  </a:lnTo>
                  <a:lnTo>
                    <a:pt x="5960" y="5774"/>
                  </a:lnTo>
                  <a:lnTo>
                    <a:pt x="5960" y="5681"/>
                  </a:lnTo>
                  <a:lnTo>
                    <a:pt x="5914" y="5122"/>
                  </a:lnTo>
                  <a:lnTo>
                    <a:pt x="5820" y="4563"/>
                  </a:lnTo>
                  <a:lnTo>
                    <a:pt x="5634" y="4051"/>
                  </a:lnTo>
                  <a:lnTo>
                    <a:pt x="5448" y="3539"/>
                  </a:lnTo>
                  <a:lnTo>
                    <a:pt x="5215" y="3073"/>
                  </a:lnTo>
                  <a:lnTo>
                    <a:pt x="4889" y="2608"/>
                  </a:lnTo>
                  <a:lnTo>
                    <a:pt x="4563" y="2142"/>
                  </a:lnTo>
                  <a:lnTo>
                    <a:pt x="4191" y="1723"/>
                  </a:lnTo>
                  <a:lnTo>
                    <a:pt x="3772" y="1350"/>
                  </a:lnTo>
                  <a:lnTo>
                    <a:pt x="3353" y="1024"/>
                  </a:lnTo>
                  <a:lnTo>
                    <a:pt x="2887" y="745"/>
                  </a:lnTo>
                  <a:lnTo>
                    <a:pt x="2421" y="512"/>
                  </a:lnTo>
                  <a:lnTo>
                    <a:pt x="1909" y="279"/>
                  </a:lnTo>
                  <a:lnTo>
                    <a:pt x="1350" y="140"/>
                  </a:lnTo>
                  <a:lnTo>
                    <a:pt x="838" y="4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D41F8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7322" y="2752296"/>
            <a:ext cx="3353243" cy="573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997866" y="4325388"/>
            <a:ext cx="5150592" cy="1086872"/>
            <a:chOff x="7210634" y="2401528"/>
            <a:chExt cx="5150592" cy="1086872"/>
          </a:xfrm>
        </p:grpSpPr>
        <p:grpSp>
          <p:nvGrpSpPr>
            <p:cNvPr id="22" name="组合 21"/>
            <p:cNvGrpSpPr/>
            <p:nvPr/>
          </p:nvGrpSpPr>
          <p:grpSpPr>
            <a:xfrm>
              <a:off x="7210634" y="2401528"/>
              <a:ext cx="2064575" cy="485220"/>
              <a:chOff x="8875611" y="2523649"/>
              <a:chExt cx="2064575" cy="485220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875611" y="2523649"/>
                <a:ext cx="206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ADD YOUR TITLE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8998796" y="3008869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7210634" y="2919077"/>
              <a:ext cx="515059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7092023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753C9"/>
                </a:solidFill>
                <a:cs typeface="+mn-ea"/>
                <a:sym typeface="+mn-lt"/>
              </a:rPr>
              <a:t>演示设计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6808" y="4325388"/>
            <a:ext cx="5150592" cy="1086872"/>
            <a:chOff x="7210634" y="2401528"/>
            <a:chExt cx="5150592" cy="1086872"/>
          </a:xfrm>
        </p:grpSpPr>
        <p:grpSp>
          <p:nvGrpSpPr>
            <p:cNvPr id="28" name="组合 27"/>
            <p:cNvGrpSpPr/>
            <p:nvPr/>
          </p:nvGrpSpPr>
          <p:grpSpPr>
            <a:xfrm>
              <a:off x="7210634" y="2401528"/>
              <a:ext cx="2064575" cy="485220"/>
              <a:chOff x="8875611" y="2523649"/>
              <a:chExt cx="2064575" cy="48522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875611" y="2523649"/>
                <a:ext cx="206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ADD YOUR TITLE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8998796" y="3008869"/>
                <a:ext cx="4616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7210634" y="2919077"/>
              <a:ext cx="5150592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810965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1F0FA"/>
                </a:solidFill>
                <a:cs typeface="+mn-ea"/>
                <a:sym typeface="+mn-lt"/>
              </a:rPr>
              <a:t>演示设计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53279" y="1422400"/>
            <a:ext cx="3547613" cy="6858000"/>
            <a:chOff x="1397313" y="1436914"/>
            <a:chExt cx="3547613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313" y="1436914"/>
              <a:ext cx="3547613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/>
            <a:srcRect l="25064" r="27449"/>
            <a:stretch>
              <a:fillRect/>
            </a:stretch>
          </p:blipFill>
          <p:spPr>
            <a:xfrm>
              <a:off x="1828799" y="2314719"/>
              <a:ext cx="2685143" cy="4712951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4913765" y="1954096"/>
            <a:ext cx="7278235" cy="3958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52050" y="2761561"/>
            <a:ext cx="881743" cy="881743"/>
            <a:chOff x="5652050" y="2831901"/>
            <a:chExt cx="881743" cy="881743"/>
          </a:xfrm>
        </p:grpSpPr>
        <p:sp>
          <p:nvSpPr>
            <p:cNvPr id="15" name="矩形 14"/>
            <p:cNvSpPr/>
            <p:nvPr/>
          </p:nvSpPr>
          <p:spPr>
            <a:xfrm>
              <a:off x="5652050" y="2831901"/>
              <a:ext cx="881743" cy="881743"/>
            </a:xfrm>
            <a:prstGeom prst="rect">
              <a:avLst/>
            </a:prstGeom>
            <a:solidFill>
              <a:srgbClr val="D41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Shape 4199"/>
            <p:cNvSpPr/>
            <p:nvPr/>
          </p:nvSpPr>
          <p:spPr>
            <a:xfrm>
              <a:off x="5931451" y="3111329"/>
              <a:ext cx="322941" cy="322887"/>
            </a:xfrm>
            <a:custGeom>
              <a:avLst/>
              <a:gdLst/>
              <a:ahLst/>
              <a:cxnLst/>
              <a:rect l="0" t="0" r="0" b="0"/>
              <a:pathLst>
                <a:path w="5961" h="5960" extrusionOk="0">
                  <a:moveTo>
                    <a:pt x="2236" y="1490"/>
                  </a:moveTo>
                  <a:lnTo>
                    <a:pt x="2142" y="1537"/>
                  </a:lnTo>
                  <a:lnTo>
                    <a:pt x="2049" y="1630"/>
                  </a:lnTo>
                  <a:lnTo>
                    <a:pt x="2003" y="1769"/>
                  </a:lnTo>
                  <a:lnTo>
                    <a:pt x="2003" y="4237"/>
                  </a:lnTo>
                  <a:lnTo>
                    <a:pt x="2049" y="4377"/>
                  </a:lnTo>
                  <a:lnTo>
                    <a:pt x="2142" y="4470"/>
                  </a:lnTo>
                  <a:lnTo>
                    <a:pt x="2375" y="4470"/>
                  </a:lnTo>
                  <a:lnTo>
                    <a:pt x="4471" y="3213"/>
                  </a:lnTo>
                  <a:lnTo>
                    <a:pt x="4564" y="3120"/>
                  </a:lnTo>
                  <a:lnTo>
                    <a:pt x="4610" y="2980"/>
                  </a:lnTo>
                  <a:lnTo>
                    <a:pt x="4564" y="2887"/>
                  </a:lnTo>
                  <a:lnTo>
                    <a:pt x="4471" y="2794"/>
                  </a:lnTo>
                  <a:lnTo>
                    <a:pt x="2375" y="1537"/>
                  </a:lnTo>
                  <a:lnTo>
                    <a:pt x="2236" y="1490"/>
                  </a:lnTo>
                  <a:close/>
                  <a:moveTo>
                    <a:pt x="3260" y="885"/>
                  </a:moveTo>
                  <a:lnTo>
                    <a:pt x="3539" y="978"/>
                  </a:lnTo>
                  <a:lnTo>
                    <a:pt x="3819" y="1024"/>
                  </a:lnTo>
                  <a:lnTo>
                    <a:pt x="4051" y="1164"/>
                  </a:lnTo>
                  <a:lnTo>
                    <a:pt x="4284" y="1304"/>
                  </a:lnTo>
                  <a:lnTo>
                    <a:pt x="4471" y="1490"/>
                  </a:lnTo>
                  <a:lnTo>
                    <a:pt x="4657" y="1723"/>
                  </a:lnTo>
                  <a:lnTo>
                    <a:pt x="4796" y="1956"/>
                  </a:lnTo>
                  <a:lnTo>
                    <a:pt x="4936" y="2188"/>
                  </a:lnTo>
                  <a:lnTo>
                    <a:pt x="5029" y="2468"/>
                  </a:lnTo>
                  <a:lnTo>
                    <a:pt x="5076" y="2701"/>
                  </a:lnTo>
                  <a:lnTo>
                    <a:pt x="5122" y="2980"/>
                  </a:lnTo>
                  <a:lnTo>
                    <a:pt x="5076" y="3259"/>
                  </a:lnTo>
                  <a:lnTo>
                    <a:pt x="5029" y="3539"/>
                  </a:lnTo>
                  <a:lnTo>
                    <a:pt x="4936" y="3818"/>
                  </a:lnTo>
                  <a:lnTo>
                    <a:pt x="4796" y="4051"/>
                  </a:lnTo>
                  <a:lnTo>
                    <a:pt x="4657" y="4284"/>
                  </a:lnTo>
                  <a:lnTo>
                    <a:pt x="4471" y="4470"/>
                  </a:lnTo>
                  <a:lnTo>
                    <a:pt x="4284" y="4656"/>
                  </a:lnTo>
                  <a:lnTo>
                    <a:pt x="4051" y="4842"/>
                  </a:lnTo>
                  <a:lnTo>
                    <a:pt x="3819" y="4936"/>
                  </a:lnTo>
                  <a:lnTo>
                    <a:pt x="3539" y="5029"/>
                  </a:lnTo>
                  <a:lnTo>
                    <a:pt x="3260" y="5075"/>
                  </a:lnTo>
                  <a:lnTo>
                    <a:pt x="2981" y="5122"/>
                  </a:lnTo>
                  <a:lnTo>
                    <a:pt x="2701" y="5075"/>
                  </a:lnTo>
                  <a:lnTo>
                    <a:pt x="2422" y="5029"/>
                  </a:lnTo>
                  <a:lnTo>
                    <a:pt x="2189" y="4936"/>
                  </a:lnTo>
                  <a:lnTo>
                    <a:pt x="1910" y="4842"/>
                  </a:lnTo>
                  <a:lnTo>
                    <a:pt x="1723" y="4656"/>
                  </a:lnTo>
                  <a:lnTo>
                    <a:pt x="1491" y="4470"/>
                  </a:lnTo>
                  <a:lnTo>
                    <a:pt x="1304" y="4284"/>
                  </a:lnTo>
                  <a:lnTo>
                    <a:pt x="1165" y="4051"/>
                  </a:lnTo>
                  <a:lnTo>
                    <a:pt x="1025" y="3818"/>
                  </a:lnTo>
                  <a:lnTo>
                    <a:pt x="932" y="3539"/>
                  </a:lnTo>
                  <a:lnTo>
                    <a:pt x="885" y="3259"/>
                  </a:lnTo>
                  <a:lnTo>
                    <a:pt x="885" y="2980"/>
                  </a:lnTo>
                  <a:lnTo>
                    <a:pt x="885" y="2701"/>
                  </a:lnTo>
                  <a:lnTo>
                    <a:pt x="932" y="2468"/>
                  </a:lnTo>
                  <a:lnTo>
                    <a:pt x="1025" y="2188"/>
                  </a:lnTo>
                  <a:lnTo>
                    <a:pt x="1165" y="1956"/>
                  </a:lnTo>
                  <a:lnTo>
                    <a:pt x="1304" y="1723"/>
                  </a:lnTo>
                  <a:lnTo>
                    <a:pt x="1491" y="1490"/>
                  </a:lnTo>
                  <a:lnTo>
                    <a:pt x="1723" y="1304"/>
                  </a:lnTo>
                  <a:lnTo>
                    <a:pt x="1910" y="1164"/>
                  </a:lnTo>
                  <a:lnTo>
                    <a:pt x="2189" y="1024"/>
                  </a:lnTo>
                  <a:lnTo>
                    <a:pt x="2422" y="978"/>
                  </a:lnTo>
                  <a:lnTo>
                    <a:pt x="2701" y="885"/>
                  </a:lnTo>
                  <a:close/>
                  <a:moveTo>
                    <a:pt x="2981" y="0"/>
                  </a:moveTo>
                  <a:lnTo>
                    <a:pt x="2608" y="47"/>
                  </a:lnTo>
                  <a:lnTo>
                    <a:pt x="2189" y="140"/>
                  </a:lnTo>
                  <a:lnTo>
                    <a:pt x="1863" y="233"/>
                  </a:lnTo>
                  <a:lnTo>
                    <a:pt x="1491" y="419"/>
                  </a:lnTo>
                  <a:lnTo>
                    <a:pt x="1165" y="652"/>
                  </a:lnTo>
                  <a:lnTo>
                    <a:pt x="885" y="885"/>
                  </a:lnTo>
                  <a:lnTo>
                    <a:pt x="606" y="1164"/>
                  </a:lnTo>
                  <a:lnTo>
                    <a:pt x="420" y="1490"/>
                  </a:lnTo>
                  <a:lnTo>
                    <a:pt x="233" y="1862"/>
                  </a:lnTo>
                  <a:lnTo>
                    <a:pt x="94" y="2235"/>
                  </a:lnTo>
                  <a:lnTo>
                    <a:pt x="47" y="2607"/>
                  </a:lnTo>
                  <a:lnTo>
                    <a:pt x="1" y="2980"/>
                  </a:lnTo>
                  <a:lnTo>
                    <a:pt x="47" y="3399"/>
                  </a:lnTo>
                  <a:lnTo>
                    <a:pt x="94" y="3771"/>
                  </a:lnTo>
                  <a:lnTo>
                    <a:pt x="233" y="4144"/>
                  </a:lnTo>
                  <a:lnTo>
                    <a:pt x="420" y="4516"/>
                  </a:lnTo>
                  <a:lnTo>
                    <a:pt x="606" y="4796"/>
                  </a:lnTo>
                  <a:lnTo>
                    <a:pt x="885" y="5122"/>
                  </a:lnTo>
                  <a:lnTo>
                    <a:pt x="1165" y="5355"/>
                  </a:lnTo>
                  <a:lnTo>
                    <a:pt x="1491" y="5587"/>
                  </a:lnTo>
                  <a:lnTo>
                    <a:pt x="1863" y="5774"/>
                  </a:lnTo>
                  <a:lnTo>
                    <a:pt x="2189" y="5867"/>
                  </a:lnTo>
                  <a:lnTo>
                    <a:pt x="2608" y="5960"/>
                  </a:lnTo>
                  <a:lnTo>
                    <a:pt x="3400" y="5960"/>
                  </a:lnTo>
                  <a:lnTo>
                    <a:pt x="3772" y="5867"/>
                  </a:lnTo>
                  <a:lnTo>
                    <a:pt x="4145" y="5774"/>
                  </a:lnTo>
                  <a:lnTo>
                    <a:pt x="4471" y="5587"/>
                  </a:lnTo>
                  <a:lnTo>
                    <a:pt x="4796" y="5355"/>
                  </a:lnTo>
                  <a:lnTo>
                    <a:pt x="5076" y="5122"/>
                  </a:lnTo>
                  <a:lnTo>
                    <a:pt x="5355" y="4796"/>
                  </a:lnTo>
                  <a:lnTo>
                    <a:pt x="5588" y="4516"/>
                  </a:lnTo>
                  <a:lnTo>
                    <a:pt x="5728" y="4144"/>
                  </a:lnTo>
                  <a:lnTo>
                    <a:pt x="5867" y="3771"/>
                  </a:lnTo>
                  <a:lnTo>
                    <a:pt x="5961" y="3399"/>
                  </a:lnTo>
                  <a:lnTo>
                    <a:pt x="5961" y="2980"/>
                  </a:lnTo>
                  <a:lnTo>
                    <a:pt x="5961" y="2607"/>
                  </a:lnTo>
                  <a:lnTo>
                    <a:pt x="5867" y="2235"/>
                  </a:lnTo>
                  <a:lnTo>
                    <a:pt x="5728" y="1862"/>
                  </a:lnTo>
                  <a:lnTo>
                    <a:pt x="5588" y="1490"/>
                  </a:lnTo>
                  <a:lnTo>
                    <a:pt x="5355" y="1164"/>
                  </a:lnTo>
                  <a:lnTo>
                    <a:pt x="5076" y="885"/>
                  </a:lnTo>
                  <a:lnTo>
                    <a:pt x="4796" y="652"/>
                  </a:lnTo>
                  <a:lnTo>
                    <a:pt x="4471" y="419"/>
                  </a:lnTo>
                  <a:lnTo>
                    <a:pt x="4145" y="233"/>
                  </a:lnTo>
                  <a:lnTo>
                    <a:pt x="3772" y="140"/>
                  </a:lnTo>
                  <a:lnTo>
                    <a:pt x="3400" y="47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12011" y="2761561"/>
            <a:ext cx="881743" cy="881743"/>
            <a:chOff x="8112011" y="2831901"/>
            <a:chExt cx="881743" cy="881743"/>
          </a:xfrm>
        </p:grpSpPr>
        <p:sp>
          <p:nvSpPr>
            <p:cNvPr id="16" name="矩形 15"/>
            <p:cNvSpPr/>
            <p:nvPr/>
          </p:nvSpPr>
          <p:spPr>
            <a:xfrm>
              <a:off x="8112011" y="2831901"/>
              <a:ext cx="881743" cy="881743"/>
            </a:xfrm>
            <a:prstGeom prst="rect">
              <a:avLst/>
            </a:prstGeom>
            <a:solidFill>
              <a:srgbClr val="575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Shape 4293"/>
            <p:cNvSpPr/>
            <p:nvPr/>
          </p:nvSpPr>
          <p:spPr>
            <a:xfrm>
              <a:off x="8391412" y="3111329"/>
              <a:ext cx="322941" cy="322887"/>
            </a:xfrm>
            <a:custGeom>
              <a:avLst/>
              <a:gdLst/>
              <a:ahLst/>
              <a:cxnLst/>
              <a:rect l="0" t="0" r="0" b="0"/>
              <a:pathLst>
                <a:path w="5961" h="5960" extrusionOk="0">
                  <a:moveTo>
                    <a:pt x="1211" y="2701"/>
                  </a:moveTo>
                  <a:lnTo>
                    <a:pt x="1118" y="2747"/>
                  </a:lnTo>
                  <a:lnTo>
                    <a:pt x="1071" y="2840"/>
                  </a:lnTo>
                  <a:lnTo>
                    <a:pt x="1071" y="3120"/>
                  </a:lnTo>
                  <a:lnTo>
                    <a:pt x="1118" y="3213"/>
                  </a:lnTo>
                  <a:lnTo>
                    <a:pt x="1211" y="3259"/>
                  </a:lnTo>
                  <a:lnTo>
                    <a:pt x="4750" y="3259"/>
                  </a:lnTo>
                  <a:lnTo>
                    <a:pt x="4843" y="3213"/>
                  </a:lnTo>
                  <a:lnTo>
                    <a:pt x="4890" y="3120"/>
                  </a:lnTo>
                  <a:lnTo>
                    <a:pt x="4890" y="2840"/>
                  </a:lnTo>
                  <a:lnTo>
                    <a:pt x="4843" y="2747"/>
                  </a:lnTo>
                  <a:lnTo>
                    <a:pt x="4750" y="2701"/>
                  </a:lnTo>
                  <a:close/>
                  <a:moveTo>
                    <a:pt x="4750" y="559"/>
                  </a:moveTo>
                  <a:lnTo>
                    <a:pt x="4983" y="605"/>
                  </a:lnTo>
                  <a:lnTo>
                    <a:pt x="5215" y="745"/>
                  </a:lnTo>
                  <a:lnTo>
                    <a:pt x="5355" y="978"/>
                  </a:lnTo>
                  <a:lnTo>
                    <a:pt x="5402" y="1211"/>
                  </a:lnTo>
                  <a:lnTo>
                    <a:pt x="5402" y="4749"/>
                  </a:lnTo>
                  <a:lnTo>
                    <a:pt x="5355" y="4982"/>
                  </a:lnTo>
                  <a:lnTo>
                    <a:pt x="5215" y="5215"/>
                  </a:lnTo>
                  <a:lnTo>
                    <a:pt x="4983" y="5355"/>
                  </a:lnTo>
                  <a:lnTo>
                    <a:pt x="4750" y="5401"/>
                  </a:lnTo>
                  <a:lnTo>
                    <a:pt x="1211" y="5401"/>
                  </a:lnTo>
                  <a:lnTo>
                    <a:pt x="932" y="5355"/>
                  </a:lnTo>
                  <a:lnTo>
                    <a:pt x="746" y="5215"/>
                  </a:lnTo>
                  <a:lnTo>
                    <a:pt x="606" y="4982"/>
                  </a:lnTo>
                  <a:lnTo>
                    <a:pt x="513" y="4749"/>
                  </a:lnTo>
                  <a:lnTo>
                    <a:pt x="513" y="1211"/>
                  </a:lnTo>
                  <a:lnTo>
                    <a:pt x="606" y="978"/>
                  </a:lnTo>
                  <a:lnTo>
                    <a:pt x="746" y="745"/>
                  </a:lnTo>
                  <a:lnTo>
                    <a:pt x="932" y="605"/>
                  </a:lnTo>
                  <a:lnTo>
                    <a:pt x="1211" y="559"/>
                  </a:lnTo>
                  <a:close/>
                  <a:moveTo>
                    <a:pt x="978" y="0"/>
                  </a:moveTo>
                  <a:lnTo>
                    <a:pt x="746" y="93"/>
                  </a:lnTo>
                  <a:lnTo>
                    <a:pt x="559" y="186"/>
                  </a:lnTo>
                  <a:lnTo>
                    <a:pt x="373" y="373"/>
                  </a:lnTo>
                  <a:lnTo>
                    <a:pt x="187" y="559"/>
                  </a:lnTo>
                  <a:lnTo>
                    <a:pt x="94" y="745"/>
                  </a:lnTo>
                  <a:lnTo>
                    <a:pt x="1" y="978"/>
                  </a:lnTo>
                  <a:lnTo>
                    <a:pt x="1" y="1211"/>
                  </a:lnTo>
                  <a:lnTo>
                    <a:pt x="1" y="4749"/>
                  </a:lnTo>
                  <a:lnTo>
                    <a:pt x="1" y="4982"/>
                  </a:lnTo>
                  <a:lnTo>
                    <a:pt x="94" y="5215"/>
                  </a:lnTo>
                  <a:lnTo>
                    <a:pt x="187" y="5401"/>
                  </a:lnTo>
                  <a:lnTo>
                    <a:pt x="373" y="5588"/>
                  </a:lnTo>
                  <a:lnTo>
                    <a:pt x="559" y="5774"/>
                  </a:lnTo>
                  <a:lnTo>
                    <a:pt x="746" y="5867"/>
                  </a:lnTo>
                  <a:lnTo>
                    <a:pt x="978" y="5960"/>
                  </a:lnTo>
                  <a:lnTo>
                    <a:pt x="4983" y="5960"/>
                  </a:lnTo>
                  <a:lnTo>
                    <a:pt x="5215" y="5867"/>
                  </a:lnTo>
                  <a:lnTo>
                    <a:pt x="5402" y="5774"/>
                  </a:lnTo>
                  <a:lnTo>
                    <a:pt x="5588" y="5588"/>
                  </a:lnTo>
                  <a:lnTo>
                    <a:pt x="5774" y="5401"/>
                  </a:lnTo>
                  <a:lnTo>
                    <a:pt x="5867" y="5215"/>
                  </a:lnTo>
                  <a:lnTo>
                    <a:pt x="5914" y="4982"/>
                  </a:lnTo>
                  <a:lnTo>
                    <a:pt x="5960" y="4749"/>
                  </a:lnTo>
                  <a:lnTo>
                    <a:pt x="5960" y="1211"/>
                  </a:lnTo>
                  <a:lnTo>
                    <a:pt x="5914" y="978"/>
                  </a:lnTo>
                  <a:lnTo>
                    <a:pt x="5867" y="745"/>
                  </a:lnTo>
                  <a:lnTo>
                    <a:pt x="5774" y="559"/>
                  </a:lnTo>
                  <a:lnTo>
                    <a:pt x="5588" y="373"/>
                  </a:lnTo>
                  <a:lnTo>
                    <a:pt x="5402" y="186"/>
                  </a:lnTo>
                  <a:lnTo>
                    <a:pt x="5215" y="93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71971" y="2761561"/>
            <a:ext cx="881743" cy="881743"/>
            <a:chOff x="10571971" y="2831901"/>
            <a:chExt cx="881743" cy="881743"/>
          </a:xfrm>
        </p:grpSpPr>
        <p:sp>
          <p:nvSpPr>
            <p:cNvPr id="17" name="矩形 16"/>
            <p:cNvSpPr/>
            <p:nvPr/>
          </p:nvSpPr>
          <p:spPr>
            <a:xfrm>
              <a:off x="10571971" y="2831901"/>
              <a:ext cx="881743" cy="881743"/>
            </a:xfrm>
            <a:prstGeom prst="rect">
              <a:avLst/>
            </a:prstGeom>
            <a:solidFill>
              <a:srgbClr val="31F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Shape 4306"/>
            <p:cNvSpPr/>
            <p:nvPr/>
          </p:nvSpPr>
          <p:spPr>
            <a:xfrm>
              <a:off x="10851372" y="3127690"/>
              <a:ext cx="322941" cy="290165"/>
            </a:xfrm>
            <a:custGeom>
              <a:avLst/>
              <a:gdLst/>
              <a:ahLst/>
              <a:cxnLst/>
              <a:rect l="0" t="0" r="0" b="0"/>
              <a:pathLst>
                <a:path w="5961" h="5356" extrusionOk="0">
                  <a:moveTo>
                    <a:pt x="4378" y="1538"/>
                  </a:moveTo>
                  <a:lnTo>
                    <a:pt x="4517" y="1584"/>
                  </a:lnTo>
                  <a:lnTo>
                    <a:pt x="4657" y="1677"/>
                  </a:lnTo>
                  <a:lnTo>
                    <a:pt x="4750" y="1817"/>
                  </a:lnTo>
                  <a:lnTo>
                    <a:pt x="4797" y="1957"/>
                  </a:lnTo>
                  <a:lnTo>
                    <a:pt x="4750" y="2096"/>
                  </a:lnTo>
                  <a:lnTo>
                    <a:pt x="4657" y="2236"/>
                  </a:lnTo>
                  <a:lnTo>
                    <a:pt x="3260" y="3586"/>
                  </a:lnTo>
                  <a:lnTo>
                    <a:pt x="3120" y="3679"/>
                  </a:lnTo>
                  <a:lnTo>
                    <a:pt x="2981" y="3726"/>
                  </a:lnTo>
                  <a:lnTo>
                    <a:pt x="2795" y="3679"/>
                  </a:lnTo>
                  <a:lnTo>
                    <a:pt x="2701" y="3586"/>
                  </a:lnTo>
                  <a:lnTo>
                    <a:pt x="1258" y="2236"/>
                  </a:lnTo>
                  <a:lnTo>
                    <a:pt x="1165" y="2096"/>
                  </a:lnTo>
                  <a:lnTo>
                    <a:pt x="1165" y="1957"/>
                  </a:lnTo>
                  <a:lnTo>
                    <a:pt x="1165" y="1817"/>
                  </a:lnTo>
                  <a:lnTo>
                    <a:pt x="1258" y="1677"/>
                  </a:lnTo>
                  <a:lnTo>
                    <a:pt x="1398" y="1584"/>
                  </a:lnTo>
                  <a:lnTo>
                    <a:pt x="1584" y="1538"/>
                  </a:lnTo>
                  <a:lnTo>
                    <a:pt x="1724" y="1584"/>
                  </a:lnTo>
                  <a:lnTo>
                    <a:pt x="1863" y="1677"/>
                  </a:lnTo>
                  <a:lnTo>
                    <a:pt x="2981" y="2748"/>
                  </a:lnTo>
                  <a:lnTo>
                    <a:pt x="4098" y="1677"/>
                  </a:lnTo>
                  <a:lnTo>
                    <a:pt x="4191" y="1584"/>
                  </a:lnTo>
                  <a:lnTo>
                    <a:pt x="4378" y="1538"/>
                  </a:lnTo>
                  <a:close/>
                  <a:moveTo>
                    <a:pt x="513" y="1"/>
                  </a:moveTo>
                  <a:lnTo>
                    <a:pt x="327" y="48"/>
                  </a:lnTo>
                  <a:lnTo>
                    <a:pt x="141" y="187"/>
                  </a:lnTo>
                  <a:lnTo>
                    <a:pt x="1" y="373"/>
                  </a:lnTo>
                  <a:lnTo>
                    <a:pt x="1" y="560"/>
                  </a:lnTo>
                  <a:lnTo>
                    <a:pt x="1" y="2376"/>
                  </a:lnTo>
                  <a:lnTo>
                    <a:pt x="1" y="2655"/>
                  </a:lnTo>
                  <a:lnTo>
                    <a:pt x="47" y="2934"/>
                  </a:lnTo>
                  <a:lnTo>
                    <a:pt x="94" y="3260"/>
                  </a:lnTo>
                  <a:lnTo>
                    <a:pt x="234" y="3540"/>
                  </a:lnTo>
                  <a:lnTo>
                    <a:pt x="513" y="4052"/>
                  </a:lnTo>
                  <a:lnTo>
                    <a:pt x="653" y="4285"/>
                  </a:lnTo>
                  <a:lnTo>
                    <a:pt x="839" y="4471"/>
                  </a:lnTo>
                  <a:lnTo>
                    <a:pt x="1072" y="4657"/>
                  </a:lnTo>
                  <a:lnTo>
                    <a:pt x="1305" y="4843"/>
                  </a:lnTo>
                  <a:lnTo>
                    <a:pt x="1817" y="5123"/>
                  </a:lnTo>
                  <a:lnTo>
                    <a:pt x="2096" y="5216"/>
                  </a:lnTo>
                  <a:lnTo>
                    <a:pt x="2375" y="5262"/>
                  </a:lnTo>
                  <a:lnTo>
                    <a:pt x="2655" y="5309"/>
                  </a:lnTo>
                  <a:lnTo>
                    <a:pt x="2981" y="5356"/>
                  </a:lnTo>
                  <a:lnTo>
                    <a:pt x="3260" y="5309"/>
                  </a:lnTo>
                  <a:lnTo>
                    <a:pt x="3540" y="5262"/>
                  </a:lnTo>
                  <a:lnTo>
                    <a:pt x="3819" y="5216"/>
                  </a:lnTo>
                  <a:lnTo>
                    <a:pt x="4098" y="5123"/>
                  </a:lnTo>
                  <a:lnTo>
                    <a:pt x="4657" y="4843"/>
                  </a:lnTo>
                  <a:lnTo>
                    <a:pt x="4843" y="4657"/>
                  </a:lnTo>
                  <a:lnTo>
                    <a:pt x="5076" y="4471"/>
                  </a:lnTo>
                  <a:lnTo>
                    <a:pt x="5449" y="4052"/>
                  </a:lnTo>
                  <a:lnTo>
                    <a:pt x="5681" y="3540"/>
                  </a:lnTo>
                  <a:lnTo>
                    <a:pt x="5821" y="3260"/>
                  </a:lnTo>
                  <a:lnTo>
                    <a:pt x="5868" y="2934"/>
                  </a:lnTo>
                  <a:lnTo>
                    <a:pt x="5914" y="2655"/>
                  </a:lnTo>
                  <a:lnTo>
                    <a:pt x="5961" y="2376"/>
                  </a:lnTo>
                  <a:lnTo>
                    <a:pt x="5961" y="560"/>
                  </a:lnTo>
                  <a:lnTo>
                    <a:pt x="5914" y="373"/>
                  </a:lnTo>
                  <a:lnTo>
                    <a:pt x="5775" y="187"/>
                  </a:lnTo>
                  <a:lnTo>
                    <a:pt x="5588" y="48"/>
                  </a:lnTo>
                  <a:lnTo>
                    <a:pt x="5402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5482" y="3936630"/>
            <a:ext cx="2334878" cy="1435114"/>
            <a:chOff x="4877946" y="4004640"/>
            <a:chExt cx="2334878" cy="1435114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814563" y="4494683"/>
              <a:ext cx="461645" cy="0"/>
            </a:xfrm>
            <a:prstGeom prst="line">
              <a:avLst/>
            </a:prstGeom>
            <a:ln>
              <a:solidFill>
                <a:srgbClr val="1912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877946" y="4585674"/>
              <a:ext cx="233487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19122F"/>
                  </a:solidFill>
                  <a:cs typeface="+mn-ea"/>
                  <a:sym typeface="+mn-lt"/>
                </a:rPr>
                <a:t>This PPT template for the rice husk designer pencil demo works, focusing on the</a:t>
              </a:r>
              <a:endParaRPr lang="zh-CN" altLang="en-US" sz="1100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13098" y="4004640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9122F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85443" y="3936630"/>
            <a:ext cx="2334878" cy="1435114"/>
            <a:chOff x="4877946" y="4004640"/>
            <a:chExt cx="2334878" cy="143511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14563" y="4494683"/>
              <a:ext cx="461645" cy="0"/>
            </a:xfrm>
            <a:prstGeom prst="line">
              <a:avLst/>
            </a:prstGeom>
            <a:ln>
              <a:solidFill>
                <a:srgbClr val="1912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877946" y="4585674"/>
              <a:ext cx="233487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19122F"/>
                  </a:solidFill>
                  <a:cs typeface="+mn-ea"/>
                  <a:sym typeface="+mn-lt"/>
                </a:rPr>
                <a:t>This PPT template for the rice husk designer pencil demo works, focusing on the</a:t>
              </a:r>
              <a:endParaRPr lang="zh-CN" altLang="en-US" sz="1100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13098" y="4004640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9122F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45403" y="3936630"/>
            <a:ext cx="2334878" cy="1435114"/>
            <a:chOff x="4877946" y="4004640"/>
            <a:chExt cx="2334878" cy="143511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814563" y="4494683"/>
              <a:ext cx="461645" cy="0"/>
            </a:xfrm>
            <a:prstGeom prst="line">
              <a:avLst/>
            </a:prstGeom>
            <a:ln>
              <a:solidFill>
                <a:srgbClr val="1912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877946" y="4585674"/>
              <a:ext cx="233487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19122F"/>
                  </a:solidFill>
                  <a:cs typeface="+mn-ea"/>
                  <a:sym typeface="+mn-lt"/>
                </a:rPr>
                <a:t>This PPT template for the rice husk designer pencil demo works, focusing on the</a:t>
              </a:r>
              <a:endParaRPr lang="zh-CN" altLang="en-US" sz="1100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13098" y="4004640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9122F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9190" y="3782481"/>
            <a:ext cx="365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320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  <a:endParaRPr lang="zh-CN" altLang="en-US" sz="3200" dirty="0">
              <a:ln w="28575">
                <a:noFill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45074" r="1084"/>
          <a:stretch>
            <a:fillRect/>
          </a:stretch>
        </p:blipFill>
        <p:spPr>
          <a:xfrm>
            <a:off x="7548174" y="1721042"/>
            <a:ext cx="3467747" cy="4293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2024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36876" y="17725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2025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2026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36876" y="39445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2027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6398" y="2883402"/>
            <a:ext cx="278789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6398" y="5135487"/>
            <a:ext cx="278789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6897" y="354585"/>
            <a:ext cx="365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n w="2857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添加您的主标题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381" y="126609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D41F86"/>
                </a:solidFill>
                <a:cs typeface="+mn-ea"/>
                <a:sym typeface="+mn-lt"/>
              </a:rPr>
              <a:t>2024-2025</a:t>
            </a:r>
            <a:endParaRPr lang="zh-CN" altLang="en-US" sz="12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2024-2025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2024-2025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7835675" y="4453422"/>
            <a:ext cx="2064575" cy="490043"/>
            <a:chOff x="5013098" y="4004640"/>
            <a:chExt cx="2064575" cy="49004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814563" y="4494683"/>
              <a:ext cx="461645" cy="0"/>
            </a:xfrm>
            <a:prstGeom prst="line">
              <a:avLst/>
            </a:prstGeom>
            <a:ln>
              <a:solidFill>
                <a:srgbClr val="1912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13098" y="4004640"/>
              <a:ext cx="2064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9122F"/>
                  </a:solidFill>
                  <a:cs typeface="+mn-ea"/>
                  <a:sym typeface="+mn-lt"/>
                </a:rPr>
                <a:t>ADD YOUR TITLE</a:t>
              </a:r>
              <a:endParaRPr lang="zh-CN" altLang="en-US" dirty="0">
                <a:solidFill>
                  <a:srgbClr val="19122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0nndht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k0nndht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</TotalTime>
  <Words>1334</Words>
  <Application>Microsoft Office PowerPoint</Application>
  <PresentationFormat>宽屏</PresentationFormat>
  <Paragraphs>150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Kozuka Gothic Pro B</vt:lpstr>
      <vt:lpstr>微软雅黑</vt:lpstr>
      <vt:lpstr>字魂58号-创中黑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商务科技</dc:title>
  <dc:creator>第一PPT</dc:creator>
  <cp:keywords>www.1ppt.com</cp:keywords>
  <dc:description>www.1ppt.com</dc:description>
  <cp:lastModifiedBy>Administrator</cp:lastModifiedBy>
  <cp:revision>22</cp:revision>
  <dcterms:created xsi:type="dcterms:W3CDTF">2017-09-18T01:13:00Z</dcterms:created>
  <dcterms:modified xsi:type="dcterms:W3CDTF">2023-04-26T02:37:25Z</dcterms:modified>
</cp:coreProperties>
</file>