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8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8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2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9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2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6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25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5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6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0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8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6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8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ED09A-E1E4-4ED0-8D40-433950DFA414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7C82C3-4D82-4DF4-A596-15FF7428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3729822/article/details/10230882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A89DC6A-2814-431C-B040-458735369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990600"/>
            <a:ext cx="6115050" cy="4876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FFD1489-40D9-486E-8983-A025CD558131}"/>
              </a:ext>
            </a:extLst>
          </p:cNvPr>
          <p:cNvSpPr/>
          <p:nvPr/>
        </p:nvSpPr>
        <p:spPr>
          <a:xfrm>
            <a:off x="9735892" y="634953"/>
            <a:ext cx="1281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linkClick r:id="rId3"/>
              </a:rPr>
              <a:t>~~~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516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55B0ED-6F66-4EEC-89B5-8EEA80427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104900"/>
            <a:ext cx="5962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2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BC9BCC-AA49-46C2-A5F8-77FB3BC91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114425"/>
            <a:ext cx="59817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5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56851B-AB56-415E-8AF0-E0ABA44D5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114425"/>
            <a:ext cx="6000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F5B92A-91A7-4C5F-BCB5-5F3F3E8AF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995362"/>
            <a:ext cx="5915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405D9D-40E7-4083-B8AF-5483DE9CB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1123950"/>
            <a:ext cx="59340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90A05D-9DF6-46F0-B486-A5F93896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100137"/>
            <a:ext cx="60102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0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D06BB6-CABA-47BF-A1DE-D051D1FF9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128712"/>
            <a:ext cx="59626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05548F-CDF8-4552-A81C-0A87EEAD3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128712"/>
            <a:ext cx="60102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03481B-1056-44AB-B5B1-118C3D900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100137"/>
            <a:ext cx="60102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1D1080-16D7-4C6D-90AD-2FB55279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114425"/>
            <a:ext cx="6000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4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3CA8BB-9307-4AB0-BE9F-F92BF47C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119187"/>
            <a:ext cx="59817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7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</TotalTime>
  <Words>1</Words>
  <Application>Microsoft Office PowerPoint</Application>
  <PresentationFormat>宽屏</PresentationFormat>
  <Paragraphs>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Corbel</vt:lpstr>
      <vt:lpstr>视差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建民</dc:creator>
  <cp:lastModifiedBy>李 建民</cp:lastModifiedBy>
  <cp:revision>2</cp:revision>
  <dcterms:created xsi:type="dcterms:W3CDTF">2019-10-07T07:17:45Z</dcterms:created>
  <dcterms:modified xsi:type="dcterms:W3CDTF">2019-10-07T07:31:27Z</dcterms:modified>
</cp:coreProperties>
</file>