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256" r:id="rId2"/>
    <p:sldId id="552" r:id="rId3"/>
    <p:sldId id="648" r:id="rId4"/>
    <p:sldId id="760" r:id="rId5"/>
    <p:sldId id="553" r:id="rId6"/>
    <p:sldId id="554" r:id="rId7"/>
    <p:sldId id="705" r:id="rId8"/>
    <p:sldId id="555" r:id="rId9"/>
    <p:sldId id="556" r:id="rId10"/>
    <p:sldId id="557" r:id="rId11"/>
    <p:sldId id="775" r:id="rId12"/>
    <p:sldId id="558" r:id="rId13"/>
    <p:sldId id="559" r:id="rId14"/>
    <p:sldId id="560" r:id="rId15"/>
    <p:sldId id="561" r:id="rId16"/>
    <p:sldId id="703" r:id="rId17"/>
    <p:sldId id="704" r:id="rId18"/>
    <p:sldId id="763" r:id="rId19"/>
    <p:sldId id="764" r:id="rId20"/>
    <p:sldId id="765" r:id="rId21"/>
    <p:sldId id="766" r:id="rId22"/>
    <p:sldId id="767" r:id="rId23"/>
    <p:sldId id="768" r:id="rId24"/>
    <p:sldId id="769" r:id="rId25"/>
    <p:sldId id="770" r:id="rId26"/>
    <p:sldId id="771" r:id="rId27"/>
    <p:sldId id="772" r:id="rId28"/>
    <p:sldId id="562" r:id="rId29"/>
    <p:sldId id="700" r:id="rId30"/>
    <p:sldId id="702" r:id="rId31"/>
    <p:sldId id="576" r:id="rId32"/>
    <p:sldId id="577" r:id="rId33"/>
    <p:sldId id="578" r:id="rId34"/>
    <p:sldId id="579" r:id="rId35"/>
    <p:sldId id="580" r:id="rId36"/>
    <p:sldId id="581" r:id="rId37"/>
    <p:sldId id="761" r:id="rId38"/>
    <p:sldId id="762" r:id="rId39"/>
    <p:sldId id="584" r:id="rId40"/>
    <p:sldId id="585" r:id="rId41"/>
    <p:sldId id="586" r:id="rId42"/>
    <p:sldId id="587" r:id="rId43"/>
    <p:sldId id="588" r:id="rId44"/>
    <p:sldId id="589" r:id="rId45"/>
    <p:sldId id="590" r:id="rId46"/>
    <p:sldId id="591" r:id="rId47"/>
    <p:sldId id="592" r:id="rId48"/>
    <p:sldId id="594" r:id="rId49"/>
    <p:sldId id="774" r:id="rId50"/>
    <p:sldId id="597" r:id="rId51"/>
    <p:sldId id="600" r:id="rId52"/>
    <p:sldId id="601" r:id="rId53"/>
    <p:sldId id="599" r:id="rId54"/>
    <p:sldId id="773" r:id="rId55"/>
    <p:sldId id="776" r:id="rId56"/>
    <p:sldId id="549" r:id="rId5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098">
          <p15:clr>
            <a:srgbClr val="A4A3A4"/>
          </p15:clr>
        </p15:guide>
        <p15:guide id="2" pos="3840">
          <p15:clr>
            <a:srgbClr val="A4A3A4"/>
          </p15:clr>
        </p15:guide>
      </p15:sldGuideLst>
    </p:ext>
    <p:ext uri="{2D200454-40CA-4A62-9FC3-DE9A4176ACB9}">
      <p15:notesGuideLst xmlns="" xmlns:p15="http://schemas.microsoft.com/office/powerpoint/2012/main">
        <p15:guide id="1" orient="horz" pos="27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FF99"/>
    <a:srgbClr val="FFFFFF"/>
    <a:srgbClr val="FF33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1" autoAdjust="0"/>
    <p:restoredTop sz="80779" autoAdjust="0"/>
  </p:normalViewPr>
  <p:slideViewPr>
    <p:cSldViewPr>
      <p:cViewPr varScale="1">
        <p:scale>
          <a:sx n="47" d="100"/>
          <a:sy n="47" d="100"/>
        </p:scale>
        <p:origin x="-528" y="-86"/>
      </p:cViewPr>
      <p:guideLst>
        <p:guide orient="horz" pos="2098"/>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797"/>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33FE5-1E4A-434A-A514-3DCF2CC46B4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C11797BF-A69A-472B-A787-A67C35276CBC}">
      <dgm:prSet phldrT="[文本]">
        <dgm:style>
          <a:lnRef idx="2">
            <a:schemeClr val="accent2">
              <a:shade val="50000"/>
            </a:schemeClr>
          </a:lnRef>
          <a:fillRef idx="1">
            <a:schemeClr val="accent2"/>
          </a:fillRef>
          <a:effectRef idx="0">
            <a:schemeClr val="accent2"/>
          </a:effectRef>
          <a:fontRef idx="minor">
            <a:schemeClr val="lt1"/>
          </a:fontRef>
        </dgm:style>
      </dgm:prSet>
      <dgm:spPr/>
      <dgm:t>
        <a:bodyPr vert="vert"/>
        <a:lstStyle/>
        <a:p>
          <a:r>
            <a:rPr lang="zh-CN" altLang="en-US" dirty="0" smtClean="0"/>
            <a:t>黑盒测试方法</a:t>
          </a:r>
          <a:endParaRPr lang="zh-CN" altLang="en-US" dirty="0"/>
        </a:p>
      </dgm:t>
    </dgm:pt>
    <dgm:pt modelId="{06BAE868-9392-4CCA-9986-058024BC97A7}" type="parTrans" cxnId="{FE6FCDF3-8F65-4728-A465-C0231637823E}">
      <dgm:prSet/>
      <dgm:spPr/>
      <dgm:t>
        <a:bodyPr/>
        <a:lstStyle/>
        <a:p>
          <a:endParaRPr lang="zh-CN" altLang="en-US"/>
        </a:p>
      </dgm:t>
    </dgm:pt>
    <dgm:pt modelId="{5409CF06-25C0-46C0-8783-03284D0BF5D9}" type="sibTrans" cxnId="{FE6FCDF3-8F65-4728-A465-C0231637823E}">
      <dgm:prSet/>
      <dgm:spPr/>
      <dgm:t>
        <a:bodyPr/>
        <a:lstStyle/>
        <a:p>
          <a:endParaRPr lang="zh-CN" altLang="en-US"/>
        </a:p>
      </dgm:t>
    </dgm:pt>
    <dgm:pt modelId="{32B3779E-EB88-473E-8E89-207734D6C1E6}">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2400" dirty="0" smtClean="0"/>
            <a:t>等价类划分</a:t>
          </a:r>
          <a:endParaRPr lang="zh-CN" altLang="en-US" sz="2400" dirty="0"/>
        </a:p>
      </dgm:t>
    </dgm:pt>
    <dgm:pt modelId="{5A278F11-2E57-4565-B51B-76CE5AE70977}" type="parTrans" cxnId="{B0021BEC-3A17-4585-BD17-34A774922B3F}">
      <dgm:prSet>
        <dgm:style>
          <a:lnRef idx="2">
            <a:schemeClr val="accent4"/>
          </a:lnRef>
          <a:fillRef idx="0">
            <a:schemeClr val="accent4"/>
          </a:fillRef>
          <a:effectRef idx="1">
            <a:schemeClr val="accent4"/>
          </a:effectRef>
          <a:fontRef idx="minor">
            <a:schemeClr val="tx1"/>
          </a:fontRef>
        </dgm:style>
      </dgm:prSet>
      <dgm:spPr/>
      <dgm:t>
        <a:bodyPr/>
        <a:lstStyle/>
        <a:p>
          <a:endParaRPr lang="zh-CN" altLang="en-US"/>
        </a:p>
      </dgm:t>
    </dgm:pt>
    <dgm:pt modelId="{505B1AD6-9797-4508-9D9F-EFB76D3C068B}" type="sibTrans" cxnId="{B0021BEC-3A17-4585-BD17-34A774922B3F}">
      <dgm:prSet/>
      <dgm:spPr/>
      <dgm:t>
        <a:bodyPr/>
        <a:lstStyle/>
        <a:p>
          <a:endParaRPr lang="zh-CN" altLang="en-US"/>
        </a:p>
      </dgm:t>
    </dgm:pt>
    <dgm:pt modelId="{628111C7-4761-49CB-B279-1EE8870CB556}">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2400" dirty="0" smtClean="0"/>
            <a:t>边界值分析</a:t>
          </a:r>
          <a:endParaRPr lang="zh-CN" altLang="en-US" sz="2400" dirty="0"/>
        </a:p>
      </dgm:t>
    </dgm:pt>
    <dgm:pt modelId="{B94A060D-380F-46AB-8F7E-53B3A0B4E3FE}" type="parTrans" cxnId="{1E829A3C-04BB-45D3-B327-847154BEF468}">
      <dgm:prSet>
        <dgm:style>
          <a:lnRef idx="2">
            <a:schemeClr val="accent4"/>
          </a:lnRef>
          <a:fillRef idx="0">
            <a:schemeClr val="accent4"/>
          </a:fillRef>
          <a:effectRef idx="1">
            <a:schemeClr val="accent4"/>
          </a:effectRef>
          <a:fontRef idx="minor">
            <a:schemeClr val="tx1"/>
          </a:fontRef>
        </dgm:style>
      </dgm:prSet>
      <dgm:spPr/>
      <dgm:t>
        <a:bodyPr/>
        <a:lstStyle/>
        <a:p>
          <a:endParaRPr lang="zh-CN" altLang="en-US"/>
        </a:p>
      </dgm:t>
    </dgm:pt>
    <dgm:pt modelId="{985A798B-5A53-4C52-88BF-E6FF217DDA2F}" type="sibTrans" cxnId="{1E829A3C-04BB-45D3-B327-847154BEF468}">
      <dgm:prSet/>
      <dgm:spPr/>
      <dgm:t>
        <a:bodyPr/>
        <a:lstStyle/>
        <a:p>
          <a:endParaRPr lang="zh-CN" altLang="en-US"/>
        </a:p>
      </dgm:t>
    </dgm:pt>
    <dgm:pt modelId="{FACA4DF4-3624-4860-A3FF-371459EE7F14}">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2400" dirty="0" smtClean="0"/>
            <a:t>决策表法</a:t>
          </a:r>
          <a:endParaRPr lang="zh-CN" altLang="en-US" sz="2400" dirty="0"/>
        </a:p>
      </dgm:t>
    </dgm:pt>
    <dgm:pt modelId="{87D36BE4-9DBD-4AA9-B1E6-2767EF5BB8C5}" type="parTrans" cxnId="{7F7B2CB5-1372-4690-8618-7E837EE983CB}">
      <dgm:prSet>
        <dgm:style>
          <a:lnRef idx="2">
            <a:schemeClr val="accent4"/>
          </a:lnRef>
          <a:fillRef idx="0">
            <a:schemeClr val="accent4"/>
          </a:fillRef>
          <a:effectRef idx="1">
            <a:schemeClr val="accent4"/>
          </a:effectRef>
          <a:fontRef idx="minor">
            <a:schemeClr val="tx1"/>
          </a:fontRef>
        </dgm:style>
      </dgm:prSet>
      <dgm:spPr/>
      <dgm:t>
        <a:bodyPr/>
        <a:lstStyle/>
        <a:p>
          <a:endParaRPr lang="zh-CN" altLang="en-US"/>
        </a:p>
      </dgm:t>
    </dgm:pt>
    <dgm:pt modelId="{F4590CBC-F953-4D86-B154-0D8B8B5155DE}" type="sibTrans" cxnId="{7F7B2CB5-1372-4690-8618-7E837EE983CB}">
      <dgm:prSet/>
      <dgm:spPr/>
      <dgm:t>
        <a:bodyPr/>
        <a:lstStyle/>
        <a:p>
          <a:endParaRPr lang="zh-CN" altLang="en-US"/>
        </a:p>
      </dgm:t>
    </dgm:pt>
    <dgm:pt modelId="{47DD1FDA-703E-4C1C-9B8D-7B7F78EF44F3}">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2400" dirty="0" smtClean="0"/>
            <a:t>因果图法</a:t>
          </a:r>
          <a:endParaRPr lang="zh-CN" altLang="en-US" sz="2400" dirty="0"/>
        </a:p>
      </dgm:t>
    </dgm:pt>
    <dgm:pt modelId="{20AB0D7F-BC15-4BA2-8E08-444D33CB70AF}" type="parTrans" cxnId="{A4228D4C-2EE9-4C93-91F7-A96E9DCB909D}">
      <dgm:prSet>
        <dgm:style>
          <a:lnRef idx="2">
            <a:schemeClr val="accent4"/>
          </a:lnRef>
          <a:fillRef idx="0">
            <a:schemeClr val="accent4"/>
          </a:fillRef>
          <a:effectRef idx="1">
            <a:schemeClr val="accent4"/>
          </a:effectRef>
          <a:fontRef idx="minor">
            <a:schemeClr val="tx1"/>
          </a:fontRef>
        </dgm:style>
      </dgm:prSet>
      <dgm:spPr/>
      <dgm:t>
        <a:bodyPr/>
        <a:lstStyle/>
        <a:p>
          <a:endParaRPr lang="zh-CN" altLang="en-US"/>
        </a:p>
      </dgm:t>
    </dgm:pt>
    <dgm:pt modelId="{7D80AB75-824C-49A6-BFCF-B468C21FAAFB}" type="sibTrans" cxnId="{A4228D4C-2EE9-4C93-91F7-A96E9DCB909D}">
      <dgm:prSet/>
      <dgm:spPr/>
      <dgm:t>
        <a:bodyPr/>
        <a:lstStyle/>
        <a:p>
          <a:endParaRPr lang="zh-CN" altLang="en-US"/>
        </a:p>
      </dgm:t>
    </dgm:pt>
    <dgm:pt modelId="{84267C74-39C3-449A-8F3A-179CB3AE67D6}">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2400" dirty="0" smtClean="0"/>
            <a:t>状态转换法</a:t>
          </a:r>
          <a:endParaRPr lang="zh-CN" altLang="en-US" sz="2400" dirty="0"/>
        </a:p>
      </dgm:t>
    </dgm:pt>
    <dgm:pt modelId="{257F48ED-F392-4C09-8C87-E6E695FB60E2}" type="parTrans" cxnId="{8607FD2B-3299-446B-81DB-B1EFB0215790}">
      <dgm:prSet>
        <dgm:style>
          <a:lnRef idx="2">
            <a:schemeClr val="accent4"/>
          </a:lnRef>
          <a:fillRef idx="0">
            <a:schemeClr val="accent4"/>
          </a:fillRef>
          <a:effectRef idx="1">
            <a:schemeClr val="accent4"/>
          </a:effectRef>
          <a:fontRef idx="minor">
            <a:schemeClr val="tx1"/>
          </a:fontRef>
        </dgm:style>
      </dgm:prSet>
      <dgm:spPr/>
      <dgm:t>
        <a:bodyPr/>
        <a:lstStyle/>
        <a:p>
          <a:endParaRPr lang="zh-CN" altLang="en-US"/>
        </a:p>
      </dgm:t>
    </dgm:pt>
    <dgm:pt modelId="{F5F50C81-3252-4496-B343-955080FEBB01}" type="sibTrans" cxnId="{8607FD2B-3299-446B-81DB-B1EFB0215790}">
      <dgm:prSet/>
      <dgm:spPr/>
      <dgm:t>
        <a:bodyPr/>
        <a:lstStyle/>
        <a:p>
          <a:endParaRPr lang="zh-CN" altLang="en-US"/>
        </a:p>
      </dgm:t>
    </dgm:pt>
    <dgm:pt modelId="{2DEDD9BD-4A74-477B-B4E1-CE60D02692B5}">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2400" dirty="0" smtClean="0"/>
            <a:t>正交实验法</a:t>
          </a:r>
          <a:endParaRPr lang="zh-CN" altLang="en-US" sz="2400" dirty="0"/>
        </a:p>
      </dgm:t>
    </dgm:pt>
    <dgm:pt modelId="{8F44FB2C-B9C0-452D-8332-38357724680C}" type="parTrans" cxnId="{D6D1DA05-3B07-4DDC-952A-FD5DBC1382C5}">
      <dgm:prSet>
        <dgm:style>
          <a:lnRef idx="2">
            <a:schemeClr val="accent4"/>
          </a:lnRef>
          <a:fillRef idx="0">
            <a:schemeClr val="accent4"/>
          </a:fillRef>
          <a:effectRef idx="1">
            <a:schemeClr val="accent4"/>
          </a:effectRef>
          <a:fontRef idx="minor">
            <a:schemeClr val="tx1"/>
          </a:fontRef>
        </dgm:style>
      </dgm:prSet>
      <dgm:spPr/>
      <dgm:t>
        <a:bodyPr/>
        <a:lstStyle/>
        <a:p>
          <a:endParaRPr lang="zh-CN" altLang="en-US"/>
        </a:p>
      </dgm:t>
    </dgm:pt>
    <dgm:pt modelId="{C0840D19-C1BB-434A-9B13-ECA8D1B5775C}" type="sibTrans" cxnId="{D6D1DA05-3B07-4DDC-952A-FD5DBC1382C5}">
      <dgm:prSet/>
      <dgm:spPr/>
      <dgm:t>
        <a:bodyPr/>
        <a:lstStyle/>
        <a:p>
          <a:endParaRPr lang="zh-CN" altLang="en-US"/>
        </a:p>
      </dgm:t>
    </dgm:pt>
    <dgm:pt modelId="{E9D813D9-0A44-48E5-B48F-04497B19D9F8}">
      <dgm:prSet phldrT="[文本]" custT="1">
        <dgm:style>
          <a:lnRef idx="1">
            <a:schemeClr val="accent2"/>
          </a:lnRef>
          <a:fillRef idx="2">
            <a:schemeClr val="accent2"/>
          </a:fillRef>
          <a:effectRef idx="1">
            <a:schemeClr val="accent2"/>
          </a:effectRef>
          <a:fontRef idx="minor">
            <a:schemeClr val="dk1"/>
          </a:fontRef>
        </dgm:style>
      </dgm:prSet>
      <dgm:spPr/>
      <dgm:t>
        <a:bodyPr/>
        <a:lstStyle/>
        <a:p>
          <a:r>
            <a:rPr lang="zh-CN" altLang="en-US" sz="2400" dirty="0" smtClean="0"/>
            <a:t>场景法</a:t>
          </a:r>
          <a:endParaRPr lang="zh-CN" altLang="en-US" sz="2400" dirty="0"/>
        </a:p>
      </dgm:t>
    </dgm:pt>
    <dgm:pt modelId="{4F756C35-D9C2-467D-8D09-D86A15574743}" type="parTrans" cxnId="{56C7C8AC-9869-477B-AF81-EECBAFEEC94F}">
      <dgm:prSet>
        <dgm:style>
          <a:lnRef idx="2">
            <a:schemeClr val="accent4"/>
          </a:lnRef>
          <a:fillRef idx="0">
            <a:schemeClr val="accent4"/>
          </a:fillRef>
          <a:effectRef idx="1">
            <a:schemeClr val="accent4"/>
          </a:effectRef>
          <a:fontRef idx="minor">
            <a:schemeClr val="tx1"/>
          </a:fontRef>
        </dgm:style>
      </dgm:prSet>
      <dgm:spPr/>
      <dgm:t>
        <a:bodyPr/>
        <a:lstStyle/>
        <a:p>
          <a:endParaRPr lang="zh-CN" altLang="en-US"/>
        </a:p>
      </dgm:t>
    </dgm:pt>
    <dgm:pt modelId="{9909288A-C8FB-4734-A346-ACBDA4948BD3}" type="sibTrans" cxnId="{56C7C8AC-9869-477B-AF81-EECBAFEEC94F}">
      <dgm:prSet/>
      <dgm:spPr/>
      <dgm:t>
        <a:bodyPr/>
        <a:lstStyle/>
        <a:p>
          <a:endParaRPr lang="zh-CN" altLang="en-US"/>
        </a:p>
      </dgm:t>
    </dgm:pt>
    <dgm:pt modelId="{78B4D78B-FFDB-430F-9DFA-6CF7CF857A9E}" type="pres">
      <dgm:prSet presAssocID="{8F033FE5-1E4A-434A-A514-3DCF2CC46B40}" presName="Name0" presStyleCnt="0">
        <dgm:presLayoutVars>
          <dgm:chPref val="1"/>
          <dgm:dir/>
          <dgm:animOne val="branch"/>
          <dgm:animLvl val="lvl"/>
          <dgm:resizeHandles val="exact"/>
        </dgm:presLayoutVars>
      </dgm:prSet>
      <dgm:spPr/>
      <dgm:t>
        <a:bodyPr/>
        <a:lstStyle/>
        <a:p>
          <a:endParaRPr lang="zh-CN" altLang="en-US"/>
        </a:p>
      </dgm:t>
    </dgm:pt>
    <dgm:pt modelId="{0006CBE5-F846-4987-80A3-565D3A72C74A}" type="pres">
      <dgm:prSet presAssocID="{C11797BF-A69A-472B-A787-A67C35276CBC}" presName="root1" presStyleCnt="0"/>
      <dgm:spPr/>
    </dgm:pt>
    <dgm:pt modelId="{CBB448B5-4516-4BED-9427-DB04BC2BDE9B}" type="pres">
      <dgm:prSet presAssocID="{C11797BF-A69A-472B-A787-A67C35276CBC}" presName="LevelOneTextNode" presStyleLbl="node0" presStyleIdx="0" presStyleCnt="1" custLinFactX="-71172" custLinFactNeighborX="-100000" custLinFactNeighborY="634">
        <dgm:presLayoutVars>
          <dgm:chPref val="3"/>
        </dgm:presLayoutVars>
      </dgm:prSet>
      <dgm:spPr/>
      <dgm:t>
        <a:bodyPr/>
        <a:lstStyle/>
        <a:p>
          <a:endParaRPr lang="zh-CN" altLang="en-US"/>
        </a:p>
      </dgm:t>
    </dgm:pt>
    <dgm:pt modelId="{9696867D-0317-4EDA-BF1E-C9B1F8A62C16}" type="pres">
      <dgm:prSet presAssocID="{C11797BF-A69A-472B-A787-A67C35276CBC}" presName="level2hierChild" presStyleCnt="0"/>
      <dgm:spPr/>
    </dgm:pt>
    <dgm:pt modelId="{DA5C751E-12E2-42CF-8471-400376E9ED69}" type="pres">
      <dgm:prSet presAssocID="{5A278F11-2E57-4565-B51B-76CE5AE70977}" presName="conn2-1" presStyleLbl="parChTrans1D2" presStyleIdx="0" presStyleCnt="7"/>
      <dgm:spPr/>
      <dgm:t>
        <a:bodyPr/>
        <a:lstStyle/>
        <a:p>
          <a:endParaRPr lang="zh-CN" altLang="en-US"/>
        </a:p>
      </dgm:t>
    </dgm:pt>
    <dgm:pt modelId="{EDD9EE7C-FAE3-4E05-84C7-B49AA4C9F81B}" type="pres">
      <dgm:prSet presAssocID="{5A278F11-2E57-4565-B51B-76CE5AE70977}" presName="connTx" presStyleLbl="parChTrans1D2" presStyleIdx="0" presStyleCnt="7"/>
      <dgm:spPr/>
      <dgm:t>
        <a:bodyPr/>
        <a:lstStyle/>
        <a:p>
          <a:endParaRPr lang="zh-CN" altLang="en-US"/>
        </a:p>
      </dgm:t>
    </dgm:pt>
    <dgm:pt modelId="{B4EECE75-69EB-4B86-8B39-F60C726E4E3F}" type="pres">
      <dgm:prSet presAssocID="{32B3779E-EB88-473E-8E89-207734D6C1E6}" presName="root2" presStyleCnt="0"/>
      <dgm:spPr/>
    </dgm:pt>
    <dgm:pt modelId="{920E5F43-2F5B-45B4-8A3B-2CF12A89C6EE}" type="pres">
      <dgm:prSet presAssocID="{32B3779E-EB88-473E-8E89-207734D6C1E6}" presName="LevelTwoTextNode" presStyleLbl="node2" presStyleIdx="0" presStyleCnt="7">
        <dgm:presLayoutVars>
          <dgm:chPref val="3"/>
        </dgm:presLayoutVars>
      </dgm:prSet>
      <dgm:spPr/>
      <dgm:t>
        <a:bodyPr/>
        <a:lstStyle/>
        <a:p>
          <a:endParaRPr lang="zh-CN" altLang="en-US"/>
        </a:p>
      </dgm:t>
    </dgm:pt>
    <dgm:pt modelId="{68791B35-5970-4DA9-B8F8-B34D805D4F14}" type="pres">
      <dgm:prSet presAssocID="{32B3779E-EB88-473E-8E89-207734D6C1E6}" presName="level3hierChild" presStyleCnt="0"/>
      <dgm:spPr/>
    </dgm:pt>
    <dgm:pt modelId="{DD8A1C47-F9C0-4656-A86A-B87F4A134FB4}" type="pres">
      <dgm:prSet presAssocID="{B94A060D-380F-46AB-8F7E-53B3A0B4E3FE}" presName="conn2-1" presStyleLbl="parChTrans1D2" presStyleIdx="1" presStyleCnt="7"/>
      <dgm:spPr/>
      <dgm:t>
        <a:bodyPr/>
        <a:lstStyle/>
        <a:p>
          <a:endParaRPr lang="zh-CN" altLang="en-US"/>
        </a:p>
      </dgm:t>
    </dgm:pt>
    <dgm:pt modelId="{AAD69C61-BB2F-4AEF-8EF0-D4679EEA32A3}" type="pres">
      <dgm:prSet presAssocID="{B94A060D-380F-46AB-8F7E-53B3A0B4E3FE}" presName="connTx" presStyleLbl="parChTrans1D2" presStyleIdx="1" presStyleCnt="7"/>
      <dgm:spPr/>
      <dgm:t>
        <a:bodyPr/>
        <a:lstStyle/>
        <a:p>
          <a:endParaRPr lang="zh-CN" altLang="en-US"/>
        </a:p>
      </dgm:t>
    </dgm:pt>
    <dgm:pt modelId="{C911C27A-C7D5-42AA-8A10-CA31DF9492EB}" type="pres">
      <dgm:prSet presAssocID="{628111C7-4761-49CB-B279-1EE8870CB556}" presName="root2" presStyleCnt="0"/>
      <dgm:spPr/>
    </dgm:pt>
    <dgm:pt modelId="{F4B5E3DD-2698-42C7-8730-C64D898664BB}" type="pres">
      <dgm:prSet presAssocID="{628111C7-4761-49CB-B279-1EE8870CB556}" presName="LevelTwoTextNode" presStyleLbl="node2" presStyleIdx="1" presStyleCnt="7">
        <dgm:presLayoutVars>
          <dgm:chPref val="3"/>
        </dgm:presLayoutVars>
      </dgm:prSet>
      <dgm:spPr/>
      <dgm:t>
        <a:bodyPr/>
        <a:lstStyle/>
        <a:p>
          <a:endParaRPr lang="zh-CN" altLang="en-US"/>
        </a:p>
      </dgm:t>
    </dgm:pt>
    <dgm:pt modelId="{72EC6F59-CEF5-4E78-9DA8-7640C59B2AEE}" type="pres">
      <dgm:prSet presAssocID="{628111C7-4761-49CB-B279-1EE8870CB556}" presName="level3hierChild" presStyleCnt="0"/>
      <dgm:spPr/>
    </dgm:pt>
    <dgm:pt modelId="{B5D797F9-FC1F-4911-BE19-59215B17A1C5}" type="pres">
      <dgm:prSet presAssocID="{87D36BE4-9DBD-4AA9-B1E6-2767EF5BB8C5}" presName="conn2-1" presStyleLbl="parChTrans1D2" presStyleIdx="2" presStyleCnt="7"/>
      <dgm:spPr/>
      <dgm:t>
        <a:bodyPr/>
        <a:lstStyle/>
        <a:p>
          <a:endParaRPr lang="zh-CN" altLang="en-US"/>
        </a:p>
      </dgm:t>
    </dgm:pt>
    <dgm:pt modelId="{E299130E-EF6B-452D-AEBD-53DF2C22449F}" type="pres">
      <dgm:prSet presAssocID="{87D36BE4-9DBD-4AA9-B1E6-2767EF5BB8C5}" presName="connTx" presStyleLbl="parChTrans1D2" presStyleIdx="2" presStyleCnt="7"/>
      <dgm:spPr/>
      <dgm:t>
        <a:bodyPr/>
        <a:lstStyle/>
        <a:p>
          <a:endParaRPr lang="zh-CN" altLang="en-US"/>
        </a:p>
      </dgm:t>
    </dgm:pt>
    <dgm:pt modelId="{F2C80685-CF18-46D8-9B72-CB0FA92EB1B4}" type="pres">
      <dgm:prSet presAssocID="{FACA4DF4-3624-4860-A3FF-371459EE7F14}" presName="root2" presStyleCnt="0"/>
      <dgm:spPr/>
    </dgm:pt>
    <dgm:pt modelId="{671E41C7-6104-40D1-A4AA-90842001D684}" type="pres">
      <dgm:prSet presAssocID="{FACA4DF4-3624-4860-A3FF-371459EE7F14}" presName="LevelTwoTextNode" presStyleLbl="node2" presStyleIdx="2" presStyleCnt="7">
        <dgm:presLayoutVars>
          <dgm:chPref val="3"/>
        </dgm:presLayoutVars>
      </dgm:prSet>
      <dgm:spPr/>
      <dgm:t>
        <a:bodyPr/>
        <a:lstStyle/>
        <a:p>
          <a:endParaRPr lang="zh-CN" altLang="en-US"/>
        </a:p>
      </dgm:t>
    </dgm:pt>
    <dgm:pt modelId="{48F321C5-DC09-4CE7-9CCB-E01108682473}" type="pres">
      <dgm:prSet presAssocID="{FACA4DF4-3624-4860-A3FF-371459EE7F14}" presName="level3hierChild" presStyleCnt="0"/>
      <dgm:spPr/>
    </dgm:pt>
    <dgm:pt modelId="{6B039019-3EB2-43BD-BD6C-7D884C747559}" type="pres">
      <dgm:prSet presAssocID="{20AB0D7F-BC15-4BA2-8E08-444D33CB70AF}" presName="conn2-1" presStyleLbl="parChTrans1D2" presStyleIdx="3" presStyleCnt="7"/>
      <dgm:spPr/>
      <dgm:t>
        <a:bodyPr/>
        <a:lstStyle/>
        <a:p>
          <a:endParaRPr lang="zh-CN" altLang="en-US"/>
        </a:p>
      </dgm:t>
    </dgm:pt>
    <dgm:pt modelId="{C96135C1-B5C2-4AF7-96FE-993988BD2151}" type="pres">
      <dgm:prSet presAssocID="{20AB0D7F-BC15-4BA2-8E08-444D33CB70AF}" presName="connTx" presStyleLbl="parChTrans1D2" presStyleIdx="3" presStyleCnt="7"/>
      <dgm:spPr/>
      <dgm:t>
        <a:bodyPr/>
        <a:lstStyle/>
        <a:p>
          <a:endParaRPr lang="zh-CN" altLang="en-US"/>
        </a:p>
      </dgm:t>
    </dgm:pt>
    <dgm:pt modelId="{D7B54111-2849-4AEA-AC4F-DC400E5DD26A}" type="pres">
      <dgm:prSet presAssocID="{47DD1FDA-703E-4C1C-9B8D-7B7F78EF44F3}" presName="root2" presStyleCnt="0"/>
      <dgm:spPr/>
    </dgm:pt>
    <dgm:pt modelId="{5E856BA0-4A51-4290-8E60-1DDF3168FCCA}" type="pres">
      <dgm:prSet presAssocID="{47DD1FDA-703E-4C1C-9B8D-7B7F78EF44F3}" presName="LevelTwoTextNode" presStyleLbl="node2" presStyleIdx="3" presStyleCnt="7">
        <dgm:presLayoutVars>
          <dgm:chPref val="3"/>
        </dgm:presLayoutVars>
      </dgm:prSet>
      <dgm:spPr/>
      <dgm:t>
        <a:bodyPr/>
        <a:lstStyle/>
        <a:p>
          <a:endParaRPr lang="zh-CN" altLang="en-US"/>
        </a:p>
      </dgm:t>
    </dgm:pt>
    <dgm:pt modelId="{3C6023E0-76E3-47E1-AE01-F31363C232D6}" type="pres">
      <dgm:prSet presAssocID="{47DD1FDA-703E-4C1C-9B8D-7B7F78EF44F3}" presName="level3hierChild" presStyleCnt="0"/>
      <dgm:spPr/>
    </dgm:pt>
    <dgm:pt modelId="{64F41B47-2BC0-4816-A698-76742E4A772E}" type="pres">
      <dgm:prSet presAssocID="{4F756C35-D9C2-467D-8D09-D86A15574743}" presName="conn2-1" presStyleLbl="parChTrans1D2" presStyleIdx="4" presStyleCnt="7"/>
      <dgm:spPr/>
      <dgm:t>
        <a:bodyPr/>
        <a:lstStyle/>
        <a:p>
          <a:endParaRPr lang="zh-CN" altLang="en-US"/>
        </a:p>
      </dgm:t>
    </dgm:pt>
    <dgm:pt modelId="{1BC26565-730D-4681-A4BD-0F675EAE1CD2}" type="pres">
      <dgm:prSet presAssocID="{4F756C35-D9C2-467D-8D09-D86A15574743}" presName="connTx" presStyleLbl="parChTrans1D2" presStyleIdx="4" presStyleCnt="7"/>
      <dgm:spPr/>
      <dgm:t>
        <a:bodyPr/>
        <a:lstStyle/>
        <a:p>
          <a:endParaRPr lang="zh-CN" altLang="en-US"/>
        </a:p>
      </dgm:t>
    </dgm:pt>
    <dgm:pt modelId="{81173A0B-2373-4DF1-9E3E-D203DAB81081}" type="pres">
      <dgm:prSet presAssocID="{E9D813D9-0A44-48E5-B48F-04497B19D9F8}" presName="root2" presStyleCnt="0"/>
      <dgm:spPr/>
    </dgm:pt>
    <dgm:pt modelId="{A778C967-1F76-43D6-B2B9-DCB3F6A21F88}" type="pres">
      <dgm:prSet presAssocID="{E9D813D9-0A44-48E5-B48F-04497B19D9F8}" presName="LevelTwoTextNode" presStyleLbl="node2" presStyleIdx="4" presStyleCnt="7">
        <dgm:presLayoutVars>
          <dgm:chPref val="3"/>
        </dgm:presLayoutVars>
      </dgm:prSet>
      <dgm:spPr/>
      <dgm:t>
        <a:bodyPr/>
        <a:lstStyle/>
        <a:p>
          <a:endParaRPr lang="zh-CN" altLang="en-US"/>
        </a:p>
      </dgm:t>
    </dgm:pt>
    <dgm:pt modelId="{7E834EEF-EEF6-4267-A8EA-A1C1CB57D165}" type="pres">
      <dgm:prSet presAssocID="{E9D813D9-0A44-48E5-B48F-04497B19D9F8}" presName="level3hierChild" presStyleCnt="0"/>
      <dgm:spPr/>
    </dgm:pt>
    <dgm:pt modelId="{50544F53-EA90-4E3A-A685-6F6B2B9BAC13}" type="pres">
      <dgm:prSet presAssocID="{257F48ED-F392-4C09-8C87-E6E695FB60E2}" presName="conn2-1" presStyleLbl="parChTrans1D2" presStyleIdx="5" presStyleCnt="7"/>
      <dgm:spPr/>
      <dgm:t>
        <a:bodyPr/>
        <a:lstStyle/>
        <a:p>
          <a:endParaRPr lang="zh-CN" altLang="en-US"/>
        </a:p>
      </dgm:t>
    </dgm:pt>
    <dgm:pt modelId="{FF6BB7C0-8C8A-4A41-AFB1-E81F7DCDF0F6}" type="pres">
      <dgm:prSet presAssocID="{257F48ED-F392-4C09-8C87-E6E695FB60E2}" presName="connTx" presStyleLbl="parChTrans1D2" presStyleIdx="5" presStyleCnt="7"/>
      <dgm:spPr/>
      <dgm:t>
        <a:bodyPr/>
        <a:lstStyle/>
        <a:p>
          <a:endParaRPr lang="zh-CN" altLang="en-US"/>
        </a:p>
      </dgm:t>
    </dgm:pt>
    <dgm:pt modelId="{30BD77AA-3783-4027-AFBC-C97F70A46C6A}" type="pres">
      <dgm:prSet presAssocID="{84267C74-39C3-449A-8F3A-179CB3AE67D6}" presName="root2" presStyleCnt="0"/>
      <dgm:spPr/>
    </dgm:pt>
    <dgm:pt modelId="{8572FA01-BD47-4618-AF40-759C4BC69A2C}" type="pres">
      <dgm:prSet presAssocID="{84267C74-39C3-449A-8F3A-179CB3AE67D6}" presName="LevelTwoTextNode" presStyleLbl="node2" presStyleIdx="5" presStyleCnt="7">
        <dgm:presLayoutVars>
          <dgm:chPref val="3"/>
        </dgm:presLayoutVars>
      </dgm:prSet>
      <dgm:spPr/>
      <dgm:t>
        <a:bodyPr/>
        <a:lstStyle/>
        <a:p>
          <a:endParaRPr lang="zh-CN" altLang="en-US"/>
        </a:p>
      </dgm:t>
    </dgm:pt>
    <dgm:pt modelId="{A9287DC5-A0BB-402C-9028-973AB53B3350}" type="pres">
      <dgm:prSet presAssocID="{84267C74-39C3-449A-8F3A-179CB3AE67D6}" presName="level3hierChild" presStyleCnt="0"/>
      <dgm:spPr/>
    </dgm:pt>
    <dgm:pt modelId="{A0902327-6B5D-4B4D-AD00-1EF6841D88AA}" type="pres">
      <dgm:prSet presAssocID="{8F44FB2C-B9C0-452D-8332-38357724680C}" presName="conn2-1" presStyleLbl="parChTrans1D2" presStyleIdx="6" presStyleCnt="7"/>
      <dgm:spPr/>
      <dgm:t>
        <a:bodyPr/>
        <a:lstStyle/>
        <a:p>
          <a:endParaRPr lang="zh-CN" altLang="en-US"/>
        </a:p>
      </dgm:t>
    </dgm:pt>
    <dgm:pt modelId="{5E9BD9F2-7338-4B6C-BE83-753B06F707BF}" type="pres">
      <dgm:prSet presAssocID="{8F44FB2C-B9C0-452D-8332-38357724680C}" presName="connTx" presStyleLbl="parChTrans1D2" presStyleIdx="6" presStyleCnt="7"/>
      <dgm:spPr/>
      <dgm:t>
        <a:bodyPr/>
        <a:lstStyle/>
        <a:p>
          <a:endParaRPr lang="zh-CN" altLang="en-US"/>
        </a:p>
      </dgm:t>
    </dgm:pt>
    <dgm:pt modelId="{E19DA8CC-79C2-4416-AFE6-0D29817E4CBE}" type="pres">
      <dgm:prSet presAssocID="{2DEDD9BD-4A74-477B-B4E1-CE60D02692B5}" presName="root2" presStyleCnt="0"/>
      <dgm:spPr/>
    </dgm:pt>
    <dgm:pt modelId="{F37358A5-496A-4FD1-B78E-A00EB5E7972A}" type="pres">
      <dgm:prSet presAssocID="{2DEDD9BD-4A74-477B-B4E1-CE60D02692B5}" presName="LevelTwoTextNode" presStyleLbl="node2" presStyleIdx="6" presStyleCnt="7">
        <dgm:presLayoutVars>
          <dgm:chPref val="3"/>
        </dgm:presLayoutVars>
      </dgm:prSet>
      <dgm:spPr/>
      <dgm:t>
        <a:bodyPr/>
        <a:lstStyle/>
        <a:p>
          <a:endParaRPr lang="zh-CN" altLang="en-US"/>
        </a:p>
      </dgm:t>
    </dgm:pt>
    <dgm:pt modelId="{60E6C8CD-4FA4-4FC7-9CD7-E59FCCD7AF7C}" type="pres">
      <dgm:prSet presAssocID="{2DEDD9BD-4A74-477B-B4E1-CE60D02692B5}" presName="level3hierChild" presStyleCnt="0"/>
      <dgm:spPr/>
    </dgm:pt>
  </dgm:ptLst>
  <dgm:cxnLst>
    <dgm:cxn modelId="{875958F2-D56E-4500-9F77-786898916FBF}" type="presOf" srcId="{4F756C35-D9C2-467D-8D09-D86A15574743}" destId="{64F41B47-2BC0-4816-A698-76742E4A772E}" srcOrd="0" destOrd="0" presId="urn:microsoft.com/office/officeart/2008/layout/HorizontalMultiLevelHierarchy"/>
    <dgm:cxn modelId="{E1D01FEC-A028-4DEE-93D5-ECA92CA4E0AA}" type="presOf" srcId="{2DEDD9BD-4A74-477B-B4E1-CE60D02692B5}" destId="{F37358A5-496A-4FD1-B78E-A00EB5E7972A}" srcOrd="0" destOrd="0" presId="urn:microsoft.com/office/officeart/2008/layout/HorizontalMultiLevelHierarchy"/>
    <dgm:cxn modelId="{D5C829F1-CD1A-4167-83AD-057741B253B0}" type="presOf" srcId="{87D36BE4-9DBD-4AA9-B1E6-2767EF5BB8C5}" destId="{E299130E-EF6B-452D-AEBD-53DF2C22449F}" srcOrd="1" destOrd="0" presId="urn:microsoft.com/office/officeart/2008/layout/HorizontalMultiLevelHierarchy"/>
    <dgm:cxn modelId="{B0A3BBC9-0436-4FF4-94C9-3353DF0D3DBE}" type="presOf" srcId="{5A278F11-2E57-4565-B51B-76CE5AE70977}" destId="{EDD9EE7C-FAE3-4E05-84C7-B49AA4C9F81B}" srcOrd="1" destOrd="0" presId="urn:microsoft.com/office/officeart/2008/layout/HorizontalMultiLevelHierarchy"/>
    <dgm:cxn modelId="{A4228D4C-2EE9-4C93-91F7-A96E9DCB909D}" srcId="{C11797BF-A69A-472B-A787-A67C35276CBC}" destId="{47DD1FDA-703E-4C1C-9B8D-7B7F78EF44F3}" srcOrd="3" destOrd="0" parTransId="{20AB0D7F-BC15-4BA2-8E08-444D33CB70AF}" sibTransId="{7D80AB75-824C-49A6-BFCF-B468C21FAAFB}"/>
    <dgm:cxn modelId="{BFD7CF3E-0BF5-403A-A69F-474656AA8BBF}" type="presOf" srcId="{257F48ED-F392-4C09-8C87-E6E695FB60E2}" destId="{FF6BB7C0-8C8A-4A41-AFB1-E81F7DCDF0F6}" srcOrd="1" destOrd="0" presId="urn:microsoft.com/office/officeart/2008/layout/HorizontalMultiLevelHierarchy"/>
    <dgm:cxn modelId="{9E0E155D-73F5-4399-AEB4-FFAD2A1FECD5}" type="presOf" srcId="{20AB0D7F-BC15-4BA2-8E08-444D33CB70AF}" destId="{C96135C1-B5C2-4AF7-96FE-993988BD2151}" srcOrd="1" destOrd="0" presId="urn:microsoft.com/office/officeart/2008/layout/HorizontalMultiLevelHierarchy"/>
    <dgm:cxn modelId="{861D3048-7817-4DF2-BB7F-FEAE8F2FB439}" type="presOf" srcId="{5A278F11-2E57-4565-B51B-76CE5AE70977}" destId="{DA5C751E-12E2-42CF-8471-400376E9ED69}" srcOrd="0" destOrd="0" presId="urn:microsoft.com/office/officeart/2008/layout/HorizontalMultiLevelHierarchy"/>
    <dgm:cxn modelId="{042E6E67-F808-4007-864A-81DEA21B8616}" type="presOf" srcId="{32B3779E-EB88-473E-8E89-207734D6C1E6}" destId="{920E5F43-2F5B-45B4-8A3B-2CF12A89C6EE}" srcOrd="0" destOrd="0" presId="urn:microsoft.com/office/officeart/2008/layout/HorizontalMultiLevelHierarchy"/>
    <dgm:cxn modelId="{B90E81F4-8CC8-4406-AAC1-457A88DC9DE5}" type="presOf" srcId="{C11797BF-A69A-472B-A787-A67C35276CBC}" destId="{CBB448B5-4516-4BED-9427-DB04BC2BDE9B}" srcOrd="0" destOrd="0" presId="urn:microsoft.com/office/officeart/2008/layout/HorizontalMultiLevelHierarchy"/>
    <dgm:cxn modelId="{4285E249-B25A-4733-AA87-654FCE3E2AE7}" type="presOf" srcId="{B94A060D-380F-46AB-8F7E-53B3A0B4E3FE}" destId="{AAD69C61-BB2F-4AEF-8EF0-D4679EEA32A3}" srcOrd="1" destOrd="0" presId="urn:microsoft.com/office/officeart/2008/layout/HorizontalMultiLevelHierarchy"/>
    <dgm:cxn modelId="{56C7C8AC-9869-477B-AF81-EECBAFEEC94F}" srcId="{C11797BF-A69A-472B-A787-A67C35276CBC}" destId="{E9D813D9-0A44-48E5-B48F-04497B19D9F8}" srcOrd="4" destOrd="0" parTransId="{4F756C35-D9C2-467D-8D09-D86A15574743}" sibTransId="{9909288A-C8FB-4734-A346-ACBDA4948BD3}"/>
    <dgm:cxn modelId="{B0021BEC-3A17-4585-BD17-34A774922B3F}" srcId="{C11797BF-A69A-472B-A787-A67C35276CBC}" destId="{32B3779E-EB88-473E-8E89-207734D6C1E6}" srcOrd="0" destOrd="0" parTransId="{5A278F11-2E57-4565-B51B-76CE5AE70977}" sibTransId="{505B1AD6-9797-4508-9D9F-EFB76D3C068B}"/>
    <dgm:cxn modelId="{7F7B2CB5-1372-4690-8618-7E837EE983CB}" srcId="{C11797BF-A69A-472B-A787-A67C35276CBC}" destId="{FACA4DF4-3624-4860-A3FF-371459EE7F14}" srcOrd="2" destOrd="0" parTransId="{87D36BE4-9DBD-4AA9-B1E6-2767EF5BB8C5}" sibTransId="{F4590CBC-F953-4D86-B154-0D8B8B5155DE}"/>
    <dgm:cxn modelId="{F2A2837B-3BDA-4F06-B413-082055D86649}" type="presOf" srcId="{FACA4DF4-3624-4860-A3FF-371459EE7F14}" destId="{671E41C7-6104-40D1-A4AA-90842001D684}" srcOrd="0" destOrd="0" presId="urn:microsoft.com/office/officeart/2008/layout/HorizontalMultiLevelHierarchy"/>
    <dgm:cxn modelId="{1E829A3C-04BB-45D3-B327-847154BEF468}" srcId="{C11797BF-A69A-472B-A787-A67C35276CBC}" destId="{628111C7-4761-49CB-B279-1EE8870CB556}" srcOrd="1" destOrd="0" parTransId="{B94A060D-380F-46AB-8F7E-53B3A0B4E3FE}" sibTransId="{985A798B-5A53-4C52-88BF-E6FF217DDA2F}"/>
    <dgm:cxn modelId="{FE6FCDF3-8F65-4728-A465-C0231637823E}" srcId="{8F033FE5-1E4A-434A-A514-3DCF2CC46B40}" destId="{C11797BF-A69A-472B-A787-A67C35276CBC}" srcOrd="0" destOrd="0" parTransId="{06BAE868-9392-4CCA-9986-058024BC97A7}" sibTransId="{5409CF06-25C0-46C0-8783-03284D0BF5D9}"/>
    <dgm:cxn modelId="{1A75E439-6899-4034-B742-E3675673D7AC}" type="presOf" srcId="{47DD1FDA-703E-4C1C-9B8D-7B7F78EF44F3}" destId="{5E856BA0-4A51-4290-8E60-1DDF3168FCCA}" srcOrd="0" destOrd="0" presId="urn:microsoft.com/office/officeart/2008/layout/HorizontalMultiLevelHierarchy"/>
    <dgm:cxn modelId="{D6D1DA05-3B07-4DDC-952A-FD5DBC1382C5}" srcId="{C11797BF-A69A-472B-A787-A67C35276CBC}" destId="{2DEDD9BD-4A74-477B-B4E1-CE60D02692B5}" srcOrd="6" destOrd="0" parTransId="{8F44FB2C-B9C0-452D-8332-38357724680C}" sibTransId="{C0840D19-C1BB-434A-9B13-ECA8D1B5775C}"/>
    <dgm:cxn modelId="{8715EBA3-8685-458F-8B1B-BACA2AEF5057}" type="presOf" srcId="{628111C7-4761-49CB-B279-1EE8870CB556}" destId="{F4B5E3DD-2698-42C7-8730-C64D898664BB}" srcOrd="0" destOrd="0" presId="urn:microsoft.com/office/officeart/2008/layout/HorizontalMultiLevelHierarchy"/>
    <dgm:cxn modelId="{8607FD2B-3299-446B-81DB-B1EFB0215790}" srcId="{C11797BF-A69A-472B-A787-A67C35276CBC}" destId="{84267C74-39C3-449A-8F3A-179CB3AE67D6}" srcOrd="5" destOrd="0" parTransId="{257F48ED-F392-4C09-8C87-E6E695FB60E2}" sibTransId="{F5F50C81-3252-4496-B343-955080FEBB01}"/>
    <dgm:cxn modelId="{C39D26D0-C7BA-48F8-9EE6-5E3755BAE0C4}" type="presOf" srcId="{B94A060D-380F-46AB-8F7E-53B3A0B4E3FE}" destId="{DD8A1C47-F9C0-4656-A86A-B87F4A134FB4}" srcOrd="0" destOrd="0" presId="urn:microsoft.com/office/officeart/2008/layout/HorizontalMultiLevelHierarchy"/>
    <dgm:cxn modelId="{E3D673B7-B63D-45D6-A545-4F0EF95D7F14}" type="presOf" srcId="{E9D813D9-0A44-48E5-B48F-04497B19D9F8}" destId="{A778C967-1F76-43D6-B2B9-DCB3F6A21F88}" srcOrd="0" destOrd="0" presId="urn:microsoft.com/office/officeart/2008/layout/HorizontalMultiLevelHierarchy"/>
    <dgm:cxn modelId="{10723E82-E4A7-4A71-87B5-7BB23752331D}" type="presOf" srcId="{84267C74-39C3-449A-8F3A-179CB3AE67D6}" destId="{8572FA01-BD47-4618-AF40-759C4BC69A2C}" srcOrd="0" destOrd="0" presId="urn:microsoft.com/office/officeart/2008/layout/HorizontalMultiLevelHierarchy"/>
    <dgm:cxn modelId="{0C5B16D6-465E-4AA2-9AE9-DD97929CFE01}" type="presOf" srcId="{20AB0D7F-BC15-4BA2-8E08-444D33CB70AF}" destId="{6B039019-3EB2-43BD-BD6C-7D884C747559}" srcOrd="0" destOrd="0" presId="urn:microsoft.com/office/officeart/2008/layout/HorizontalMultiLevelHierarchy"/>
    <dgm:cxn modelId="{0F1A779B-BF4C-4222-AD2F-CEE9ED17CF8C}" type="presOf" srcId="{8F44FB2C-B9C0-452D-8332-38357724680C}" destId="{5E9BD9F2-7338-4B6C-BE83-753B06F707BF}" srcOrd="1" destOrd="0" presId="urn:microsoft.com/office/officeart/2008/layout/HorizontalMultiLevelHierarchy"/>
    <dgm:cxn modelId="{F6155A8B-CEC7-434E-BD5D-62E86FE3085C}" type="presOf" srcId="{8F033FE5-1E4A-434A-A514-3DCF2CC46B40}" destId="{78B4D78B-FFDB-430F-9DFA-6CF7CF857A9E}" srcOrd="0" destOrd="0" presId="urn:microsoft.com/office/officeart/2008/layout/HorizontalMultiLevelHierarchy"/>
    <dgm:cxn modelId="{E93679B1-F427-4952-808E-7379F1526801}" type="presOf" srcId="{4F756C35-D9C2-467D-8D09-D86A15574743}" destId="{1BC26565-730D-4681-A4BD-0F675EAE1CD2}" srcOrd="1" destOrd="0" presId="urn:microsoft.com/office/officeart/2008/layout/HorizontalMultiLevelHierarchy"/>
    <dgm:cxn modelId="{88FDF1E5-836F-49DA-9585-8D2EB7EF4850}" type="presOf" srcId="{257F48ED-F392-4C09-8C87-E6E695FB60E2}" destId="{50544F53-EA90-4E3A-A685-6F6B2B9BAC13}" srcOrd="0" destOrd="0" presId="urn:microsoft.com/office/officeart/2008/layout/HorizontalMultiLevelHierarchy"/>
    <dgm:cxn modelId="{2747D9AE-B817-48CF-A590-EDDDBE10FBAA}" type="presOf" srcId="{8F44FB2C-B9C0-452D-8332-38357724680C}" destId="{A0902327-6B5D-4B4D-AD00-1EF6841D88AA}" srcOrd="0" destOrd="0" presId="urn:microsoft.com/office/officeart/2008/layout/HorizontalMultiLevelHierarchy"/>
    <dgm:cxn modelId="{EA110EBE-6091-462C-A10B-D2AA7A724706}" type="presOf" srcId="{87D36BE4-9DBD-4AA9-B1E6-2767EF5BB8C5}" destId="{B5D797F9-FC1F-4911-BE19-59215B17A1C5}" srcOrd="0" destOrd="0" presId="urn:microsoft.com/office/officeart/2008/layout/HorizontalMultiLevelHierarchy"/>
    <dgm:cxn modelId="{BD007AEA-9D82-40F5-BA3F-FBD5E469B366}" type="presParOf" srcId="{78B4D78B-FFDB-430F-9DFA-6CF7CF857A9E}" destId="{0006CBE5-F846-4987-80A3-565D3A72C74A}" srcOrd="0" destOrd="0" presId="urn:microsoft.com/office/officeart/2008/layout/HorizontalMultiLevelHierarchy"/>
    <dgm:cxn modelId="{FB16CA43-6259-40F7-BBBE-A75FFCD5505A}" type="presParOf" srcId="{0006CBE5-F846-4987-80A3-565D3A72C74A}" destId="{CBB448B5-4516-4BED-9427-DB04BC2BDE9B}" srcOrd="0" destOrd="0" presId="urn:microsoft.com/office/officeart/2008/layout/HorizontalMultiLevelHierarchy"/>
    <dgm:cxn modelId="{CCDB9470-82CD-4415-AE88-0F1C5A942624}" type="presParOf" srcId="{0006CBE5-F846-4987-80A3-565D3A72C74A}" destId="{9696867D-0317-4EDA-BF1E-C9B1F8A62C16}" srcOrd="1" destOrd="0" presId="urn:microsoft.com/office/officeart/2008/layout/HorizontalMultiLevelHierarchy"/>
    <dgm:cxn modelId="{3B885063-7440-47A0-834C-17271D50118A}" type="presParOf" srcId="{9696867D-0317-4EDA-BF1E-C9B1F8A62C16}" destId="{DA5C751E-12E2-42CF-8471-400376E9ED69}" srcOrd="0" destOrd="0" presId="urn:microsoft.com/office/officeart/2008/layout/HorizontalMultiLevelHierarchy"/>
    <dgm:cxn modelId="{A661D2F9-6AB9-43AD-A2B0-6963F4988CBF}" type="presParOf" srcId="{DA5C751E-12E2-42CF-8471-400376E9ED69}" destId="{EDD9EE7C-FAE3-4E05-84C7-B49AA4C9F81B}" srcOrd="0" destOrd="0" presId="urn:microsoft.com/office/officeart/2008/layout/HorizontalMultiLevelHierarchy"/>
    <dgm:cxn modelId="{324D4827-8F93-4AE0-820E-B13776C1E496}" type="presParOf" srcId="{9696867D-0317-4EDA-BF1E-C9B1F8A62C16}" destId="{B4EECE75-69EB-4B86-8B39-F60C726E4E3F}" srcOrd="1" destOrd="0" presId="urn:microsoft.com/office/officeart/2008/layout/HorizontalMultiLevelHierarchy"/>
    <dgm:cxn modelId="{BE8AF1F6-64F8-4941-9C4C-1D190BBF4F5C}" type="presParOf" srcId="{B4EECE75-69EB-4B86-8B39-F60C726E4E3F}" destId="{920E5F43-2F5B-45B4-8A3B-2CF12A89C6EE}" srcOrd="0" destOrd="0" presId="urn:microsoft.com/office/officeart/2008/layout/HorizontalMultiLevelHierarchy"/>
    <dgm:cxn modelId="{9CD45A5A-81B2-4866-A269-09D58C53E3C5}" type="presParOf" srcId="{B4EECE75-69EB-4B86-8B39-F60C726E4E3F}" destId="{68791B35-5970-4DA9-B8F8-B34D805D4F14}" srcOrd="1" destOrd="0" presId="urn:microsoft.com/office/officeart/2008/layout/HorizontalMultiLevelHierarchy"/>
    <dgm:cxn modelId="{3091A85A-EE38-4165-95F4-C05025F4E80F}" type="presParOf" srcId="{9696867D-0317-4EDA-BF1E-C9B1F8A62C16}" destId="{DD8A1C47-F9C0-4656-A86A-B87F4A134FB4}" srcOrd="2" destOrd="0" presId="urn:microsoft.com/office/officeart/2008/layout/HorizontalMultiLevelHierarchy"/>
    <dgm:cxn modelId="{6A6FFD86-5DC8-483F-8FCF-258A0AA34254}" type="presParOf" srcId="{DD8A1C47-F9C0-4656-A86A-B87F4A134FB4}" destId="{AAD69C61-BB2F-4AEF-8EF0-D4679EEA32A3}" srcOrd="0" destOrd="0" presId="urn:microsoft.com/office/officeart/2008/layout/HorizontalMultiLevelHierarchy"/>
    <dgm:cxn modelId="{5E1E3F69-D753-459D-B2B5-CEB7FDB263D3}" type="presParOf" srcId="{9696867D-0317-4EDA-BF1E-C9B1F8A62C16}" destId="{C911C27A-C7D5-42AA-8A10-CA31DF9492EB}" srcOrd="3" destOrd="0" presId="urn:microsoft.com/office/officeart/2008/layout/HorizontalMultiLevelHierarchy"/>
    <dgm:cxn modelId="{CCD79E32-A315-4CDC-948C-54F4D8D9EECA}" type="presParOf" srcId="{C911C27A-C7D5-42AA-8A10-CA31DF9492EB}" destId="{F4B5E3DD-2698-42C7-8730-C64D898664BB}" srcOrd="0" destOrd="0" presId="urn:microsoft.com/office/officeart/2008/layout/HorizontalMultiLevelHierarchy"/>
    <dgm:cxn modelId="{656C3430-C7CA-4AD9-AA15-F38A45B0301C}" type="presParOf" srcId="{C911C27A-C7D5-42AA-8A10-CA31DF9492EB}" destId="{72EC6F59-CEF5-4E78-9DA8-7640C59B2AEE}" srcOrd="1" destOrd="0" presId="urn:microsoft.com/office/officeart/2008/layout/HorizontalMultiLevelHierarchy"/>
    <dgm:cxn modelId="{52D3D79C-7C92-4AE5-98A4-FE9E5390365B}" type="presParOf" srcId="{9696867D-0317-4EDA-BF1E-C9B1F8A62C16}" destId="{B5D797F9-FC1F-4911-BE19-59215B17A1C5}" srcOrd="4" destOrd="0" presId="urn:microsoft.com/office/officeart/2008/layout/HorizontalMultiLevelHierarchy"/>
    <dgm:cxn modelId="{E84A883A-8585-46C3-A175-6366449C38E9}" type="presParOf" srcId="{B5D797F9-FC1F-4911-BE19-59215B17A1C5}" destId="{E299130E-EF6B-452D-AEBD-53DF2C22449F}" srcOrd="0" destOrd="0" presId="urn:microsoft.com/office/officeart/2008/layout/HorizontalMultiLevelHierarchy"/>
    <dgm:cxn modelId="{637FB164-1B67-437D-BEFE-BEBA7315DF48}" type="presParOf" srcId="{9696867D-0317-4EDA-BF1E-C9B1F8A62C16}" destId="{F2C80685-CF18-46D8-9B72-CB0FA92EB1B4}" srcOrd="5" destOrd="0" presId="urn:microsoft.com/office/officeart/2008/layout/HorizontalMultiLevelHierarchy"/>
    <dgm:cxn modelId="{36A03232-1522-47FB-BB36-DA56926084A3}" type="presParOf" srcId="{F2C80685-CF18-46D8-9B72-CB0FA92EB1B4}" destId="{671E41C7-6104-40D1-A4AA-90842001D684}" srcOrd="0" destOrd="0" presId="urn:microsoft.com/office/officeart/2008/layout/HorizontalMultiLevelHierarchy"/>
    <dgm:cxn modelId="{A0C1F23E-9457-4013-9883-DE9FC61C57F2}" type="presParOf" srcId="{F2C80685-CF18-46D8-9B72-CB0FA92EB1B4}" destId="{48F321C5-DC09-4CE7-9CCB-E01108682473}" srcOrd="1" destOrd="0" presId="urn:microsoft.com/office/officeart/2008/layout/HorizontalMultiLevelHierarchy"/>
    <dgm:cxn modelId="{97301691-4C86-4C5F-9857-6161DE58E29A}" type="presParOf" srcId="{9696867D-0317-4EDA-BF1E-C9B1F8A62C16}" destId="{6B039019-3EB2-43BD-BD6C-7D884C747559}" srcOrd="6" destOrd="0" presId="urn:microsoft.com/office/officeart/2008/layout/HorizontalMultiLevelHierarchy"/>
    <dgm:cxn modelId="{F27CC5AA-E15D-4C1F-B1AE-02DDB4A5A74C}" type="presParOf" srcId="{6B039019-3EB2-43BD-BD6C-7D884C747559}" destId="{C96135C1-B5C2-4AF7-96FE-993988BD2151}" srcOrd="0" destOrd="0" presId="urn:microsoft.com/office/officeart/2008/layout/HorizontalMultiLevelHierarchy"/>
    <dgm:cxn modelId="{3AB07BD8-E41D-4282-B1AE-5A4BDB51C1E1}" type="presParOf" srcId="{9696867D-0317-4EDA-BF1E-C9B1F8A62C16}" destId="{D7B54111-2849-4AEA-AC4F-DC400E5DD26A}" srcOrd="7" destOrd="0" presId="urn:microsoft.com/office/officeart/2008/layout/HorizontalMultiLevelHierarchy"/>
    <dgm:cxn modelId="{44D13518-3893-4262-9E06-00885D23037E}" type="presParOf" srcId="{D7B54111-2849-4AEA-AC4F-DC400E5DD26A}" destId="{5E856BA0-4A51-4290-8E60-1DDF3168FCCA}" srcOrd="0" destOrd="0" presId="urn:microsoft.com/office/officeart/2008/layout/HorizontalMultiLevelHierarchy"/>
    <dgm:cxn modelId="{86240C31-E9BD-4DDF-993E-61E32C86C603}" type="presParOf" srcId="{D7B54111-2849-4AEA-AC4F-DC400E5DD26A}" destId="{3C6023E0-76E3-47E1-AE01-F31363C232D6}" srcOrd="1" destOrd="0" presId="urn:microsoft.com/office/officeart/2008/layout/HorizontalMultiLevelHierarchy"/>
    <dgm:cxn modelId="{234AE545-6ED0-4027-BFC0-129227758E83}" type="presParOf" srcId="{9696867D-0317-4EDA-BF1E-C9B1F8A62C16}" destId="{64F41B47-2BC0-4816-A698-76742E4A772E}" srcOrd="8" destOrd="0" presId="urn:microsoft.com/office/officeart/2008/layout/HorizontalMultiLevelHierarchy"/>
    <dgm:cxn modelId="{79F8F8CD-1EA7-4ADB-BCE0-8DD7AFC1FD0B}" type="presParOf" srcId="{64F41B47-2BC0-4816-A698-76742E4A772E}" destId="{1BC26565-730D-4681-A4BD-0F675EAE1CD2}" srcOrd="0" destOrd="0" presId="urn:microsoft.com/office/officeart/2008/layout/HorizontalMultiLevelHierarchy"/>
    <dgm:cxn modelId="{0F0987A0-2DDD-46D2-BC7C-30AC358C8EDB}" type="presParOf" srcId="{9696867D-0317-4EDA-BF1E-C9B1F8A62C16}" destId="{81173A0B-2373-4DF1-9E3E-D203DAB81081}" srcOrd="9" destOrd="0" presId="urn:microsoft.com/office/officeart/2008/layout/HorizontalMultiLevelHierarchy"/>
    <dgm:cxn modelId="{16D581B8-2583-439B-8D6D-8A4D6C2AB26A}" type="presParOf" srcId="{81173A0B-2373-4DF1-9E3E-D203DAB81081}" destId="{A778C967-1F76-43D6-B2B9-DCB3F6A21F88}" srcOrd="0" destOrd="0" presId="urn:microsoft.com/office/officeart/2008/layout/HorizontalMultiLevelHierarchy"/>
    <dgm:cxn modelId="{7CB5A860-1B50-404A-BFC0-84DD9857F973}" type="presParOf" srcId="{81173A0B-2373-4DF1-9E3E-D203DAB81081}" destId="{7E834EEF-EEF6-4267-A8EA-A1C1CB57D165}" srcOrd="1" destOrd="0" presId="urn:microsoft.com/office/officeart/2008/layout/HorizontalMultiLevelHierarchy"/>
    <dgm:cxn modelId="{89BD3305-CE8F-4E96-ACE5-C659C64D43E7}" type="presParOf" srcId="{9696867D-0317-4EDA-BF1E-C9B1F8A62C16}" destId="{50544F53-EA90-4E3A-A685-6F6B2B9BAC13}" srcOrd="10" destOrd="0" presId="urn:microsoft.com/office/officeart/2008/layout/HorizontalMultiLevelHierarchy"/>
    <dgm:cxn modelId="{E93B312C-D806-4DC3-9A33-AA27C5F7292A}" type="presParOf" srcId="{50544F53-EA90-4E3A-A685-6F6B2B9BAC13}" destId="{FF6BB7C0-8C8A-4A41-AFB1-E81F7DCDF0F6}" srcOrd="0" destOrd="0" presId="urn:microsoft.com/office/officeart/2008/layout/HorizontalMultiLevelHierarchy"/>
    <dgm:cxn modelId="{CE46D753-72F8-4F86-AE82-6034095B2BF0}" type="presParOf" srcId="{9696867D-0317-4EDA-BF1E-C9B1F8A62C16}" destId="{30BD77AA-3783-4027-AFBC-C97F70A46C6A}" srcOrd="11" destOrd="0" presId="urn:microsoft.com/office/officeart/2008/layout/HorizontalMultiLevelHierarchy"/>
    <dgm:cxn modelId="{B588BD24-8214-400A-9402-B8BC108A298A}" type="presParOf" srcId="{30BD77AA-3783-4027-AFBC-C97F70A46C6A}" destId="{8572FA01-BD47-4618-AF40-759C4BC69A2C}" srcOrd="0" destOrd="0" presId="urn:microsoft.com/office/officeart/2008/layout/HorizontalMultiLevelHierarchy"/>
    <dgm:cxn modelId="{8AA96B9E-EE43-4A06-A415-B06A5A08B77D}" type="presParOf" srcId="{30BD77AA-3783-4027-AFBC-C97F70A46C6A}" destId="{A9287DC5-A0BB-402C-9028-973AB53B3350}" srcOrd="1" destOrd="0" presId="urn:microsoft.com/office/officeart/2008/layout/HorizontalMultiLevelHierarchy"/>
    <dgm:cxn modelId="{2FC838CB-BC5A-454E-BA75-6A6D4BCA85D6}" type="presParOf" srcId="{9696867D-0317-4EDA-BF1E-C9B1F8A62C16}" destId="{A0902327-6B5D-4B4D-AD00-1EF6841D88AA}" srcOrd="12" destOrd="0" presId="urn:microsoft.com/office/officeart/2008/layout/HorizontalMultiLevelHierarchy"/>
    <dgm:cxn modelId="{F43203B7-0708-4A21-A673-9849D314B2C5}" type="presParOf" srcId="{A0902327-6B5D-4B4D-AD00-1EF6841D88AA}" destId="{5E9BD9F2-7338-4B6C-BE83-753B06F707BF}" srcOrd="0" destOrd="0" presId="urn:microsoft.com/office/officeart/2008/layout/HorizontalMultiLevelHierarchy"/>
    <dgm:cxn modelId="{6FEDDEAF-AE1B-46EA-B27D-3F92D9508274}" type="presParOf" srcId="{9696867D-0317-4EDA-BF1E-C9B1F8A62C16}" destId="{E19DA8CC-79C2-4416-AFE6-0D29817E4CBE}" srcOrd="13" destOrd="0" presId="urn:microsoft.com/office/officeart/2008/layout/HorizontalMultiLevelHierarchy"/>
    <dgm:cxn modelId="{34DC893A-DFB3-424D-B4D3-60F4869BB97F}" type="presParOf" srcId="{E19DA8CC-79C2-4416-AFE6-0D29817E4CBE}" destId="{F37358A5-496A-4FD1-B78E-A00EB5E7972A}" srcOrd="0" destOrd="0" presId="urn:microsoft.com/office/officeart/2008/layout/HorizontalMultiLevelHierarchy"/>
    <dgm:cxn modelId="{8DAE5E10-BA3F-4F1B-A0A7-FEE97B93B8C6}" type="presParOf" srcId="{E19DA8CC-79C2-4416-AFE6-0D29817E4CBE}" destId="{60E6C8CD-4FA4-4FC7-9CD7-E59FCCD7AF7C}" srcOrd="1" destOrd="0" presId="urn:microsoft.com/office/officeart/2008/layout/HorizontalMultiLevelHierarchy"/>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902327-6B5D-4B4D-AD00-1EF6841D88AA}">
      <dsp:nvSpPr>
        <dsp:cNvPr id="0" name=""/>
        <dsp:cNvSpPr/>
      </dsp:nvSpPr>
      <dsp:spPr>
        <a:xfrm>
          <a:off x="2037137" y="2730603"/>
          <a:ext cx="1509265" cy="2369108"/>
        </a:xfrm>
        <a:custGeom>
          <a:avLst/>
          <a:gdLst/>
          <a:ahLst/>
          <a:cxnLst/>
          <a:rect l="0" t="0" r="0" b="0"/>
          <a:pathLst>
            <a:path>
              <a:moveTo>
                <a:pt x="0" y="0"/>
              </a:moveTo>
              <a:lnTo>
                <a:pt x="754632" y="0"/>
              </a:lnTo>
              <a:lnTo>
                <a:pt x="754632" y="2369108"/>
              </a:lnTo>
              <a:lnTo>
                <a:pt x="1509265" y="2369108"/>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721545" y="3844932"/>
        <a:ext cx="140450" cy="140450"/>
      </dsp:txXfrm>
    </dsp:sp>
    <dsp:sp modelId="{50544F53-EA90-4E3A-A685-6F6B2B9BAC13}">
      <dsp:nvSpPr>
        <dsp:cNvPr id="0" name=""/>
        <dsp:cNvSpPr/>
      </dsp:nvSpPr>
      <dsp:spPr>
        <a:xfrm>
          <a:off x="2037137" y="2730603"/>
          <a:ext cx="1509265" cy="1572315"/>
        </a:xfrm>
        <a:custGeom>
          <a:avLst/>
          <a:gdLst/>
          <a:ahLst/>
          <a:cxnLst/>
          <a:rect l="0" t="0" r="0" b="0"/>
          <a:pathLst>
            <a:path>
              <a:moveTo>
                <a:pt x="0" y="0"/>
              </a:moveTo>
              <a:lnTo>
                <a:pt x="754632" y="0"/>
              </a:lnTo>
              <a:lnTo>
                <a:pt x="754632" y="1572315"/>
              </a:lnTo>
              <a:lnTo>
                <a:pt x="1509265" y="1572315"/>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737283" y="3462274"/>
        <a:ext cx="108973" cy="108973"/>
      </dsp:txXfrm>
    </dsp:sp>
    <dsp:sp modelId="{64F41B47-2BC0-4816-A698-76742E4A772E}">
      <dsp:nvSpPr>
        <dsp:cNvPr id="0" name=""/>
        <dsp:cNvSpPr/>
      </dsp:nvSpPr>
      <dsp:spPr>
        <a:xfrm>
          <a:off x="2037137" y="2730603"/>
          <a:ext cx="1509265" cy="775522"/>
        </a:xfrm>
        <a:custGeom>
          <a:avLst/>
          <a:gdLst/>
          <a:ahLst/>
          <a:cxnLst/>
          <a:rect l="0" t="0" r="0" b="0"/>
          <a:pathLst>
            <a:path>
              <a:moveTo>
                <a:pt x="0" y="0"/>
              </a:moveTo>
              <a:lnTo>
                <a:pt x="754632" y="0"/>
              </a:lnTo>
              <a:lnTo>
                <a:pt x="754632" y="775522"/>
              </a:lnTo>
              <a:lnTo>
                <a:pt x="1509265" y="775522"/>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749349" y="3075943"/>
        <a:ext cx="84842" cy="84842"/>
      </dsp:txXfrm>
    </dsp:sp>
    <dsp:sp modelId="{6B039019-3EB2-43BD-BD6C-7D884C747559}">
      <dsp:nvSpPr>
        <dsp:cNvPr id="0" name=""/>
        <dsp:cNvSpPr/>
      </dsp:nvSpPr>
      <dsp:spPr>
        <a:xfrm>
          <a:off x="2037137" y="2663613"/>
          <a:ext cx="1509265" cy="91440"/>
        </a:xfrm>
        <a:custGeom>
          <a:avLst/>
          <a:gdLst/>
          <a:ahLst/>
          <a:cxnLst/>
          <a:rect l="0" t="0" r="0" b="0"/>
          <a:pathLst>
            <a:path>
              <a:moveTo>
                <a:pt x="0" y="66990"/>
              </a:moveTo>
              <a:lnTo>
                <a:pt x="754632" y="66990"/>
              </a:lnTo>
              <a:lnTo>
                <a:pt x="754632" y="45720"/>
              </a:lnTo>
              <a:lnTo>
                <a:pt x="1509265" y="45720"/>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54035" y="2671598"/>
        <a:ext cx="75470" cy="75470"/>
      </dsp:txXfrm>
    </dsp:sp>
    <dsp:sp modelId="{B5D797F9-FC1F-4911-BE19-59215B17A1C5}">
      <dsp:nvSpPr>
        <dsp:cNvPr id="0" name=""/>
        <dsp:cNvSpPr/>
      </dsp:nvSpPr>
      <dsp:spPr>
        <a:xfrm>
          <a:off x="2037137" y="1912540"/>
          <a:ext cx="1509265" cy="818062"/>
        </a:xfrm>
        <a:custGeom>
          <a:avLst/>
          <a:gdLst/>
          <a:ahLst/>
          <a:cxnLst/>
          <a:rect l="0" t="0" r="0" b="0"/>
          <a:pathLst>
            <a:path>
              <a:moveTo>
                <a:pt x="0" y="818062"/>
              </a:moveTo>
              <a:lnTo>
                <a:pt x="754632" y="818062"/>
              </a:lnTo>
              <a:lnTo>
                <a:pt x="754632" y="0"/>
              </a:lnTo>
              <a:lnTo>
                <a:pt x="1509265" y="0"/>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748852" y="2278654"/>
        <a:ext cx="85835" cy="85835"/>
      </dsp:txXfrm>
    </dsp:sp>
    <dsp:sp modelId="{DD8A1C47-F9C0-4656-A86A-B87F4A134FB4}">
      <dsp:nvSpPr>
        <dsp:cNvPr id="0" name=""/>
        <dsp:cNvSpPr/>
      </dsp:nvSpPr>
      <dsp:spPr>
        <a:xfrm>
          <a:off x="2037137" y="1115747"/>
          <a:ext cx="1509265" cy="1614855"/>
        </a:xfrm>
        <a:custGeom>
          <a:avLst/>
          <a:gdLst/>
          <a:ahLst/>
          <a:cxnLst/>
          <a:rect l="0" t="0" r="0" b="0"/>
          <a:pathLst>
            <a:path>
              <a:moveTo>
                <a:pt x="0" y="1614855"/>
              </a:moveTo>
              <a:lnTo>
                <a:pt x="754632" y="1614855"/>
              </a:lnTo>
              <a:lnTo>
                <a:pt x="754632" y="0"/>
              </a:lnTo>
              <a:lnTo>
                <a:pt x="1509265" y="0"/>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736511" y="1867917"/>
        <a:ext cx="110517" cy="110517"/>
      </dsp:txXfrm>
    </dsp:sp>
    <dsp:sp modelId="{DA5C751E-12E2-42CF-8471-400376E9ED69}">
      <dsp:nvSpPr>
        <dsp:cNvPr id="0" name=""/>
        <dsp:cNvSpPr/>
      </dsp:nvSpPr>
      <dsp:spPr>
        <a:xfrm>
          <a:off x="2037137" y="318955"/>
          <a:ext cx="1509265" cy="2411648"/>
        </a:xfrm>
        <a:custGeom>
          <a:avLst/>
          <a:gdLst/>
          <a:ahLst/>
          <a:cxnLst/>
          <a:rect l="0" t="0" r="0" b="0"/>
          <a:pathLst>
            <a:path>
              <a:moveTo>
                <a:pt x="0" y="2411648"/>
              </a:moveTo>
              <a:lnTo>
                <a:pt x="754632" y="2411648"/>
              </a:lnTo>
              <a:lnTo>
                <a:pt x="754632" y="0"/>
              </a:lnTo>
              <a:lnTo>
                <a:pt x="1509265" y="0"/>
              </a:lnTo>
            </a:path>
          </a:pathLst>
        </a:custGeom>
        <a:noFill/>
        <a:ln w="25400" cap="flat" cmpd="sng" algn="ctr">
          <a:solidFill>
            <a:schemeClr val="accent4"/>
          </a:solidFill>
          <a:prstDash val="solid"/>
        </a:ln>
        <a:effectLst>
          <a:outerShdw blurRad="40000" dist="20000" dir="5400000" rotWithShape="0">
            <a:srgbClr val="000000">
              <a:alpha val="38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720645" y="1453654"/>
        <a:ext cx="142249" cy="142249"/>
      </dsp:txXfrm>
    </dsp:sp>
    <dsp:sp modelId="{CBB448B5-4516-4BED-9427-DB04BC2BDE9B}">
      <dsp:nvSpPr>
        <dsp:cNvPr id="0" name=""/>
        <dsp:cNvSpPr/>
      </dsp:nvSpPr>
      <dsp:spPr>
        <a:xfrm rot="16200000">
          <a:off x="40962" y="2411886"/>
          <a:ext cx="3354916" cy="637434"/>
        </a:xfrm>
        <a:prstGeom prst="rect">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vert" wrap="square" lIns="23495" tIns="23495" rIns="23495" bIns="23495" numCol="1" spcCol="1270" anchor="ctr" anchorCtr="0">
          <a:noAutofit/>
        </a:bodyPr>
        <a:lstStyle/>
        <a:p>
          <a:pPr lvl="0" algn="ctr" defTabSz="1644650">
            <a:lnSpc>
              <a:spcPct val="90000"/>
            </a:lnSpc>
            <a:spcBef>
              <a:spcPct val="0"/>
            </a:spcBef>
            <a:spcAft>
              <a:spcPct val="35000"/>
            </a:spcAft>
          </a:pPr>
          <a:r>
            <a:rPr lang="zh-CN" altLang="en-US" sz="3700" kern="1200" dirty="0" smtClean="0"/>
            <a:t>黑盒测试方法</a:t>
          </a:r>
          <a:endParaRPr lang="zh-CN" altLang="en-US" sz="3700" kern="1200" dirty="0"/>
        </a:p>
      </dsp:txBody>
      <dsp:txXfrm rot="16200000">
        <a:off x="40962" y="2411886"/>
        <a:ext cx="3354916" cy="637434"/>
      </dsp:txXfrm>
    </dsp:sp>
    <dsp:sp modelId="{920E5F43-2F5B-45B4-8A3B-2CF12A89C6EE}">
      <dsp:nvSpPr>
        <dsp:cNvPr id="0" name=""/>
        <dsp:cNvSpPr/>
      </dsp:nvSpPr>
      <dsp:spPr>
        <a:xfrm>
          <a:off x="3546403" y="238"/>
          <a:ext cx="2090784" cy="637434"/>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等价类划分</a:t>
          </a:r>
          <a:endParaRPr lang="zh-CN" altLang="en-US" sz="2400" kern="1200" dirty="0"/>
        </a:p>
      </dsp:txBody>
      <dsp:txXfrm>
        <a:off x="3546403" y="238"/>
        <a:ext cx="2090784" cy="637434"/>
      </dsp:txXfrm>
    </dsp:sp>
    <dsp:sp modelId="{F4B5E3DD-2698-42C7-8730-C64D898664BB}">
      <dsp:nvSpPr>
        <dsp:cNvPr id="0" name=""/>
        <dsp:cNvSpPr/>
      </dsp:nvSpPr>
      <dsp:spPr>
        <a:xfrm>
          <a:off x="3546403" y="797030"/>
          <a:ext cx="2090784" cy="637434"/>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边界值分析</a:t>
          </a:r>
          <a:endParaRPr lang="zh-CN" altLang="en-US" sz="2400" kern="1200" dirty="0"/>
        </a:p>
      </dsp:txBody>
      <dsp:txXfrm>
        <a:off x="3546403" y="797030"/>
        <a:ext cx="2090784" cy="637434"/>
      </dsp:txXfrm>
    </dsp:sp>
    <dsp:sp modelId="{671E41C7-6104-40D1-A4AA-90842001D684}">
      <dsp:nvSpPr>
        <dsp:cNvPr id="0" name=""/>
        <dsp:cNvSpPr/>
      </dsp:nvSpPr>
      <dsp:spPr>
        <a:xfrm>
          <a:off x="3546403" y="1593823"/>
          <a:ext cx="2090784" cy="637434"/>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决策表法</a:t>
          </a:r>
          <a:endParaRPr lang="zh-CN" altLang="en-US" sz="2400" kern="1200" dirty="0"/>
        </a:p>
      </dsp:txBody>
      <dsp:txXfrm>
        <a:off x="3546403" y="1593823"/>
        <a:ext cx="2090784" cy="637434"/>
      </dsp:txXfrm>
    </dsp:sp>
    <dsp:sp modelId="{5E856BA0-4A51-4290-8E60-1DDF3168FCCA}">
      <dsp:nvSpPr>
        <dsp:cNvPr id="0" name=""/>
        <dsp:cNvSpPr/>
      </dsp:nvSpPr>
      <dsp:spPr>
        <a:xfrm>
          <a:off x="3546403" y="2390616"/>
          <a:ext cx="2090784" cy="637434"/>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因果图法</a:t>
          </a:r>
          <a:endParaRPr lang="zh-CN" altLang="en-US" sz="2400" kern="1200" dirty="0"/>
        </a:p>
      </dsp:txBody>
      <dsp:txXfrm>
        <a:off x="3546403" y="2390616"/>
        <a:ext cx="2090784" cy="637434"/>
      </dsp:txXfrm>
    </dsp:sp>
    <dsp:sp modelId="{A778C967-1F76-43D6-B2B9-DCB3F6A21F88}">
      <dsp:nvSpPr>
        <dsp:cNvPr id="0" name=""/>
        <dsp:cNvSpPr/>
      </dsp:nvSpPr>
      <dsp:spPr>
        <a:xfrm>
          <a:off x="3546403" y="3187409"/>
          <a:ext cx="2090784" cy="637434"/>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场景法</a:t>
          </a:r>
          <a:endParaRPr lang="zh-CN" altLang="en-US" sz="2400" kern="1200" dirty="0"/>
        </a:p>
      </dsp:txBody>
      <dsp:txXfrm>
        <a:off x="3546403" y="3187409"/>
        <a:ext cx="2090784" cy="637434"/>
      </dsp:txXfrm>
    </dsp:sp>
    <dsp:sp modelId="{8572FA01-BD47-4618-AF40-759C4BC69A2C}">
      <dsp:nvSpPr>
        <dsp:cNvPr id="0" name=""/>
        <dsp:cNvSpPr/>
      </dsp:nvSpPr>
      <dsp:spPr>
        <a:xfrm>
          <a:off x="3546403" y="3984201"/>
          <a:ext cx="2090784" cy="637434"/>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状态转换法</a:t>
          </a:r>
          <a:endParaRPr lang="zh-CN" altLang="en-US" sz="2400" kern="1200" dirty="0"/>
        </a:p>
      </dsp:txBody>
      <dsp:txXfrm>
        <a:off x="3546403" y="3984201"/>
        <a:ext cx="2090784" cy="637434"/>
      </dsp:txXfrm>
    </dsp:sp>
    <dsp:sp modelId="{F37358A5-496A-4FD1-B78E-A00EB5E7972A}">
      <dsp:nvSpPr>
        <dsp:cNvPr id="0" name=""/>
        <dsp:cNvSpPr/>
      </dsp:nvSpPr>
      <dsp:spPr>
        <a:xfrm>
          <a:off x="3546403" y="4780994"/>
          <a:ext cx="2090784" cy="637434"/>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正交实验法</a:t>
          </a:r>
          <a:endParaRPr lang="zh-CN" altLang="en-US" sz="2400" kern="1200" dirty="0"/>
        </a:p>
      </dsp:txBody>
      <dsp:txXfrm>
        <a:off x="3546403" y="4780994"/>
        <a:ext cx="2090784" cy="63743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 xmlns:p14="http://schemas.microsoft.com/office/powerpoint/2010/main" val="1616641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 xmlns:p14="http://schemas.microsoft.com/office/powerpoint/2010/main" val="15193673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为什么要对输出域进行等价划分：避免输入域等价类测试的漏洞，避免输入域划分得到的输出域不完整</a:t>
            </a:r>
          </a:p>
          <a:p>
            <a:r>
              <a:rPr lang="zh-CN" altLang="en-US"/>
              <a:t>对个体输入域等价划分的前提，独立性假设，假设合个输入条件之间相互独立，互不影响</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eaLnBrk="1" hangingPunct="1"/>
            <a:r>
              <a:rPr lang="zh-CN" altLang="en-US" dirty="0">
                <a:sym typeface="+mn-ea"/>
              </a:rPr>
              <a:t>划分等价类划首先应该知道等价类包含什么？包含有效等价类和无效等价类两部分，那有同学可能会问了，什么是有效等价类，什么是无效等价类呢？</a:t>
            </a:r>
            <a:endParaRPr lang="en-US" altLang="zh-CN" dirty="0"/>
          </a:p>
          <a:p>
            <a:pPr eaLnBrk="1" hangingPunct="1"/>
            <a:r>
              <a:rPr lang="zh-CN" altLang="en-US" dirty="0">
                <a:sym typeface="+mn-ea"/>
              </a:rPr>
              <a:t>符合需求说明，合理地输入数据集合，就称为有效等价类；</a:t>
            </a:r>
            <a:endParaRPr lang="en-US" altLang="zh-CN" dirty="0"/>
          </a:p>
          <a:p>
            <a:pPr eaLnBrk="1" hangingPunct="1"/>
            <a:r>
              <a:rPr lang="zh-CN" altLang="en-US" dirty="0">
                <a:sym typeface="+mn-ea"/>
              </a:rPr>
              <a:t>那同理不符合需求说明，无意义地输入数据的集合，就称为无效等价类。</a:t>
            </a:r>
            <a:endParaRPr lang="en-US" altLang="zh-CN" dirty="0"/>
          </a:p>
          <a:p>
            <a:pPr eaLnBrk="1" hangingPunct="1"/>
            <a:r>
              <a:rPr lang="zh-CN" altLang="en-US" dirty="0">
                <a:sym typeface="+mn-ea"/>
              </a:rPr>
              <a:t>我们举个例子：计算两个</a:t>
            </a:r>
            <a:r>
              <a:rPr lang="en-US" altLang="zh-CN" dirty="0">
                <a:sym typeface="+mn-ea"/>
              </a:rPr>
              <a:t>0-99</a:t>
            </a:r>
            <a:r>
              <a:rPr lang="zh-CN" altLang="en-US" dirty="0">
                <a:sym typeface="+mn-ea"/>
              </a:rPr>
              <a:t>之间的整数和，无效等价类包含</a:t>
            </a:r>
            <a:r>
              <a:rPr lang="en-US" altLang="zh-CN" dirty="0">
                <a:sym typeface="+mn-ea"/>
              </a:rPr>
              <a:t>&lt;1,&gt;99</a:t>
            </a:r>
            <a:r>
              <a:rPr lang="zh-CN" altLang="en-US" dirty="0">
                <a:sym typeface="+mn-ea"/>
              </a:rPr>
              <a:t>这部分就是无效等价类，那么什么是有效等价类呢？</a:t>
            </a:r>
            <a:r>
              <a:rPr lang="en-US" altLang="zh-CN" dirty="0">
                <a:sym typeface="+mn-ea"/>
              </a:rPr>
              <a:t>1-99</a:t>
            </a:r>
            <a:r>
              <a:rPr lang="zh-CN" altLang="en-US" dirty="0">
                <a:sym typeface="+mn-ea"/>
              </a:rPr>
              <a:t>间的整数都是有效等价类。</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例子：密码输入框，要求密码必须是数字或字母</a:t>
            </a:r>
          </a:p>
          <a:p>
            <a:r>
              <a:rPr dirty="0"/>
              <a:t>有效等价类：密码是数字和字母的组合（还可以细分）</a:t>
            </a:r>
          </a:p>
          <a:p>
            <a:r>
              <a:rPr dirty="0"/>
              <a:t>无效等价类：密码包括中文、密码包括其他符号</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3</a:t>
            </a:r>
            <a:r>
              <a:rPr lang="zh-CN" altLang="en-US" dirty="0"/>
              <a:t>、例子：输入条件说明输入学历为本科、硕士和博士3种之一</a:t>
            </a:r>
          </a:p>
          <a:p>
            <a:r>
              <a:rPr lang="zh-CN" altLang="en-US" dirty="0"/>
              <a:t>有效等价类：本科、硕士和博士其中一种</a:t>
            </a:r>
          </a:p>
          <a:p>
            <a:r>
              <a:rPr lang="zh-CN" altLang="en-US" dirty="0"/>
              <a:t>无效等价类：除要求的2种外其他字符，如小学、专科等</a:t>
            </a:r>
          </a:p>
          <a:p>
            <a:r>
              <a:rPr lang="en-US" altLang="zh-CN" dirty="0"/>
              <a:t>4</a:t>
            </a:r>
            <a:r>
              <a:rPr lang="zh-CN" altLang="en-US" dirty="0"/>
              <a:t>、例子：校内电话号码拨外线为9开头</a:t>
            </a:r>
          </a:p>
          <a:p>
            <a:r>
              <a:rPr lang="zh-CN" altLang="en-US" dirty="0"/>
              <a:t>有效等价类：9+外线号码</a:t>
            </a:r>
          </a:p>
          <a:p>
            <a:r>
              <a:rPr lang="zh-CN" altLang="en-US" dirty="0"/>
              <a:t>无效等价类：非9开头+外线号码，9+非外线号码等</a:t>
            </a:r>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弱组合覆盖：每条测试用例覆盖</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dirty="0"/>
          </a:p>
        </p:txBody>
      </p:sp>
    </p:spTree>
    <p:extLst>
      <p:ext uri="{BB962C8B-B14F-4D97-AF65-F5344CB8AC3E}">
        <p14:creationId xmlns="" xmlns:p14="http://schemas.microsoft.com/office/powerpoint/2010/main" val="154082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每一个测试用例对应一个无效等价类、无效等价类可以很好的考察系统的容错能力，但是这并非的测试重点</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这样的 测试显然不够完备，因此必须对当前的有效等价类做进一步划分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用例个数</a:t>
            </a:r>
            <a:r>
              <a:rPr lang="en-US" altLang="zh-CN"/>
              <a:t>2*3*5</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划分个体域等价类时，是基于独 立性假设，将年、月、日条件直接的关联性强行忽略了</a:t>
            </a:r>
          </a:p>
          <a:p>
            <a:r>
              <a:rPr lang="zh-CN" altLang="en-US"/>
              <a:t>图</a:t>
            </a:r>
            <a:r>
              <a:rPr lang="en-US" altLang="zh-CN"/>
              <a:t>3</a:t>
            </a:r>
            <a:r>
              <a:rPr lang="zh-CN" altLang="en-US"/>
              <a:t>中的阴影部分 是无效的输入域，就是不存在的日期，比如</a:t>
            </a:r>
            <a:r>
              <a:rPr lang="en-US" altLang="zh-CN"/>
              <a:t>2</a:t>
            </a:r>
            <a:r>
              <a:rPr lang="zh-CN" altLang="en-US"/>
              <a:t>月</a:t>
            </a:r>
            <a:r>
              <a:rPr lang="en-US" altLang="zh-CN"/>
              <a:t>30</a:t>
            </a:r>
            <a:r>
              <a:rPr lang="zh-CN" altLang="en-US"/>
              <a:t>日 </a:t>
            </a:r>
            <a:r>
              <a:rPr lang="en-US" altLang="zh-CN"/>
              <a:t>4</a:t>
            </a:r>
            <a:r>
              <a:rPr lang="zh-CN" altLang="en-US"/>
              <a:t>月</a:t>
            </a:r>
            <a:r>
              <a:rPr lang="en-US" altLang="zh-CN"/>
              <a:t>31</a:t>
            </a:r>
            <a:r>
              <a:rPr lang="zh-CN" altLang="en-US"/>
              <a:t>日</a:t>
            </a:r>
          </a:p>
          <a:p>
            <a:r>
              <a:rPr lang="zh-CN" altLang="en-US"/>
              <a:t>而且使得原有条件之间的约束关系不再对等价划分起作用，从而产生测试用例的冗余</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整体输入域，把日期看成一个整体，不再拆分为年月日</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输出域的测试往往关注的是莫一个输出，所以一般不需要考虑等价类的组合，且重点是有效输出</a:t>
            </a:r>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输出域选择销售额还是佣金，因为从销售额到佣金的计算较复杂，应该取销售额作为中间输出域</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最少的销售额是</a:t>
            </a:r>
            <a:r>
              <a:rPr lang="en-US" altLang="zh-CN">
                <a:sym typeface="+mn-ea"/>
              </a:rPr>
              <a:t>50*168+30*120+300*5</a:t>
            </a:r>
            <a:endParaRPr lang="en-US" altLang="zh-CN"/>
          </a:p>
          <a:p>
            <a:r>
              <a:rPr lang="zh-CN" altLang="en-US">
                <a:sym typeface="+mn-ea"/>
              </a:rPr>
              <a:t>最高的销售额</a:t>
            </a:r>
            <a:r>
              <a:rPr lang="en-US" altLang="zh-CN">
                <a:sym typeface="+mn-ea"/>
              </a:rPr>
              <a:t>168*5000+120*3000+5*30000</a:t>
            </a:r>
            <a:endParaRPr lang="en-US" altLang="zh-CN"/>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加数与被加数都是一样的</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49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5</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我们一起来分析这样一个例子，假设我开发了非常简单的一个计算器，计算两个整数</a:t>
            </a:r>
            <a:r>
              <a:rPr lang="en-US" altLang="zh-CN" dirty="0"/>
              <a:t>0-99</a:t>
            </a:r>
            <a:r>
              <a:rPr lang="zh-CN" altLang="en-US" dirty="0"/>
              <a:t>之间的整数和，怎么设计用例呢？</a:t>
            </a:r>
          </a:p>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6</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7</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看这头猪是怎么设计用例的，用的穷举法</a:t>
            </a:r>
          </a:p>
          <a:p>
            <a:pPr eaLnBrk="1" hangingPunct="1"/>
            <a:r>
              <a:rPr lang="zh-CN" altLang="en-US" dirty="0">
                <a:sym typeface="+mn-ea"/>
              </a:rPr>
              <a:t>大家想想，两个整数的和，加数可以使用的值</a:t>
            </a:r>
            <a:r>
              <a:rPr lang="en-US" altLang="zh-CN" dirty="0">
                <a:sym typeface="+mn-ea"/>
              </a:rPr>
              <a:t>0-99 </a:t>
            </a:r>
            <a:r>
              <a:rPr lang="zh-CN" altLang="en-US" dirty="0">
                <a:sym typeface="+mn-ea"/>
              </a:rPr>
              <a:t>，</a:t>
            </a:r>
            <a:r>
              <a:rPr lang="en-US" altLang="zh-CN" dirty="0">
                <a:sym typeface="+mn-ea"/>
              </a:rPr>
              <a:t>100</a:t>
            </a:r>
            <a:r>
              <a:rPr lang="zh-CN" altLang="en-US" dirty="0">
                <a:sym typeface="+mn-ea"/>
              </a:rPr>
              <a:t>个数字，被加数，</a:t>
            </a:r>
            <a:r>
              <a:rPr lang="en-US" altLang="zh-CN" dirty="0">
                <a:sym typeface="+mn-ea"/>
              </a:rPr>
              <a:t>0-99</a:t>
            </a:r>
            <a:r>
              <a:rPr lang="zh-CN" altLang="en-US" dirty="0">
                <a:sym typeface="+mn-ea"/>
              </a:rPr>
              <a:t>，</a:t>
            </a:r>
            <a:r>
              <a:rPr lang="en-US" altLang="zh-CN" dirty="0">
                <a:sym typeface="+mn-ea"/>
              </a:rPr>
              <a:t>99</a:t>
            </a:r>
            <a:r>
              <a:rPr lang="zh-CN" altLang="en-US" dirty="0">
                <a:sym typeface="+mn-ea"/>
              </a:rPr>
              <a:t>个数字，两个加数不同组合，最终有多少种组合？</a:t>
            </a:r>
            <a:r>
              <a:rPr lang="en-US" altLang="zh-CN" dirty="0">
                <a:sym typeface="+mn-ea"/>
              </a:rPr>
              <a:t>9900</a:t>
            </a:r>
            <a:r>
              <a:rPr lang="zh-CN" altLang="en-US" dirty="0">
                <a:sym typeface="+mn-ea"/>
              </a:rPr>
              <a:t>种，那么这</a:t>
            </a:r>
            <a:r>
              <a:rPr lang="en-US" altLang="zh-CN" dirty="0">
                <a:sym typeface="+mn-ea"/>
              </a:rPr>
              <a:t>9900</a:t>
            </a:r>
            <a:r>
              <a:rPr lang="zh-CN" altLang="en-US" dirty="0">
                <a:sym typeface="+mn-ea"/>
              </a:rPr>
              <a:t>种组合都测试一遍，我们假设</a:t>
            </a:r>
            <a:r>
              <a:rPr lang="en-US" altLang="zh-CN" dirty="0">
                <a:sym typeface="+mn-ea"/>
              </a:rPr>
              <a:t>1</a:t>
            </a:r>
            <a:r>
              <a:rPr lang="zh-CN" altLang="en-US" dirty="0">
                <a:sym typeface="+mn-ea"/>
              </a:rPr>
              <a:t>分钟测试一组数据和，那么我们需要多少时间测试完成，</a:t>
            </a:r>
            <a:r>
              <a:rPr lang="en-US" altLang="zh-CN" dirty="0">
                <a:sym typeface="+mn-ea"/>
              </a:rPr>
              <a:t>9900/60,</a:t>
            </a:r>
            <a:r>
              <a:rPr lang="zh-CN" altLang="en-US" dirty="0">
                <a:sym typeface="+mn-ea"/>
              </a:rPr>
              <a:t>大约</a:t>
            </a:r>
            <a:r>
              <a:rPr lang="en-US" altLang="zh-CN" dirty="0">
                <a:sym typeface="+mn-ea"/>
              </a:rPr>
              <a:t>167</a:t>
            </a:r>
            <a:r>
              <a:rPr lang="zh-CN" altLang="en-US" dirty="0">
                <a:sym typeface="+mn-ea"/>
              </a:rPr>
              <a:t>个小时，按每周</a:t>
            </a:r>
            <a:r>
              <a:rPr lang="en-US" altLang="zh-CN" dirty="0">
                <a:sym typeface="+mn-ea"/>
              </a:rPr>
              <a:t>40</a:t>
            </a:r>
            <a:r>
              <a:rPr lang="zh-CN" altLang="en-US" dirty="0">
                <a:sym typeface="+mn-ea"/>
              </a:rPr>
              <a:t>个小时工作时间算，</a:t>
            </a:r>
            <a:r>
              <a:rPr lang="en-US" altLang="zh-CN" dirty="0">
                <a:sym typeface="+mn-ea"/>
              </a:rPr>
              <a:t>4</a:t>
            </a:r>
            <a:r>
              <a:rPr lang="zh-CN" altLang="en-US" dirty="0">
                <a:sym typeface="+mn-ea"/>
              </a:rPr>
              <a:t>个星期才能做完？</a:t>
            </a:r>
            <a:endParaRPr lang="en-US" altLang="zh-CN" dirty="0"/>
          </a:p>
          <a:p>
            <a:pPr eaLnBrk="1" hangingPunct="1"/>
            <a:r>
              <a:rPr lang="zh-CN" altLang="en-US" dirty="0">
                <a:sym typeface="+mn-ea"/>
              </a:rPr>
              <a:t>如果我这个计算器，换成真实的计算器，加，减，乘，除都能计算，并且每个数据都是从</a:t>
            </a:r>
            <a:r>
              <a:rPr lang="en-US" altLang="zh-CN" dirty="0">
                <a:sym typeface="+mn-ea"/>
              </a:rPr>
              <a:t>-99</a:t>
            </a:r>
            <a:r>
              <a:rPr lang="zh-CN" altLang="en-US" dirty="0">
                <a:sym typeface="+mn-ea"/>
              </a:rPr>
              <a:t>万</a:t>
            </a:r>
            <a:r>
              <a:rPr lang="en-US" altLang="zh-CN" dirty="0">
                <a:sym typeface="+mn-ea"/>
              </a:rPr>
              <a:t>——</a:t>
            </a:r>
            <a:r>
              <a:rPr lang="zh-CN" altLang="en-US" dirty="0">
                <a:sym typeface="+mn-ea"/>
              </a:rPr>
              <a:t>正</a:t>
            </a:r>
            <a:r>
              <a:rPr lang="en-US" altLang="zh-CN" dirty="0">
                <a:sym typeface="+mn-ea"/>
              </a:rPr>
              <a:t>99</a:t>
            </a:r>
            <a:r>
              <a:rPr lang="zh-CN" altLang="en-US" dirty="0">
                <a:sym typeface="+mn-ea"/>
              </a:rPr>
              <a:t>万，大家想想这样组合下去，加法中我们会测试</a:t>
            </a:r>
            <a:r>
              <a:rPr lang="en-US" altLang="zh-CN" dirty="0">
                <a:sym typeface="+mn-ea"/>
              </a:rPr>
              <a:t>99</a:t>
            </a:r>
            <a:r>
              <a:rPr lang="zh-CN" altLang="en-US" dirty="0">
                <a:sym typeface="+mn-ea"/>
              </a:rPr>
              <a:t>万*</a:t>
            </a:r>
            <a:r>
              <a:rPr lang="en-US" altLang="zh-CN" dirty="0">
                <a:sym typeface="+mn-ea"/>
              </a:rPr>
              <a:t>99</a:t>
            </a:r>
            <a:r>
              <a:rPr lang="zh-CN" altLang="en-US" dirty="0">
                <a:sym typeface="+mn-ea"/>
              </a:rPr>
              <a:t>万种组合；减法，乘法，除法都同样是这么多，这还仅仅是整数运算，如果加上小数，计算平方，开方这样的数字，怎么计算，这是一个天文数字，是人无法完成的，对不对？  猪果然是猪，活该加班</a:t>
            </a:r>
          </a:p>
          <a:p>
            <a:pPr eaLnBrk="1" hangingPunct="1"/>
            <a:r>
              <a:rPr lang="zh-CN" altLang="en-US" dirty="0">
                <a:sym typeface="+mn-ea"/>
              </a:rPr>
              <a:t>那我们怎么做呢？既要覆盖全输入、输出域，又要测试用例没有冗余</a:t>
            </a:r>
            <a:endParaRPr lang="en-US" altLang="zh-CN" dirty="0"/>
          </a:p>
          <a:p>
            <a:pPr eaLnBrk="1" hangingPunct="1"/>
            <a:endParaRPr lang="en-US" altLang="zh-CN" dirty="0"/>
          </a:p>
          <a:p>
            <a:pPr eaLnBrk="1" hangingPunct="1"/>
            <a:r>
              <a:rPr lang="zh-CN" altLang="en-US" dirty="0">
                <a:sym typeface="+mn-ea"/>
              </a:rPr>
              <a:t>我告诉大家一种方法，叫做等价类划分法，那什么是等价类划分法，如何使用等价类划分法呢？我们先看什么是等价类划分法</a:t>
            </a:r>
            <a:endParaRPr lang="en-US" altLang="zh-CN" dirty="0"/>
          </a:p>
          <a:p>
            <a:pPr eaLnBrk="1" hangingPunct="1"/>
            <a:endParaRPr lang="zh-CN" altLang="en-US" dirty="0"/>
          </a:p>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、每个子集内的所有数据是等价的</a:t>
            </a:r>
          </a:p>
          <a:p>
            <a:r>
              <a:rPr lang="en-US" altLang="zh-CN" dirty="0"/>
              <a:t>2</a:t>
            </a:r>
            <a:r>
              <a:rPr lang="zh-CN" altLang="en-US" dirty="0"/>
              <a:t>、各个子集之间互不相交</a:t>
            </a:r>
          </a:p>
          <a:p>
            <a:r>
              <a:rPr lang="en-US" altLang="zh-CN" dirty="0"/>
              <a:t>3</a:t>
            </a:r>
            <a:r>
              <a:rPr lang="zh-CN" altLang="en-US" dirty="0"/>
              <a:t>、所有子集的并集是整个输入域</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找到一种规则 进行等价类划分</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等价类可以分为有效等价类和无效等价类</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cstate="print">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pPr>
                <a:defRPr/>
              </a:pPr>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pPr>
                <a:defRPr/>
              </a:pPr>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pPr>
                <a:defRPr/>
              </a:pPr>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2"/>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a:latin typeface="Arial" panose="020B0604020202020204" pitchFamily="34" charset="0"/>
              <a:ea typeface="黑体" panose="02010609060101010101" pitchFamily="49" charset="-122"/>
            </a:endParaRPr>
          </a:p>
        </p:txBody>
      </p:sp>
      <p:sp>
        <p:nvSpPr>
          <p:cNvPr id="8" name="标题 1"/>
          <p:cNvSpPr txBox="1"/>
          <p:nvPr/>
        </p:nvSpPr>
        <p:spPr bwMode="auto">
          <a:xfrm>
            <a:off x="867775" y="0"/>
            <a:ext cx="8128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853624" y="916805"/>
            <a:ext cx="10221383" cy="464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4" y="143691"/>
            <a:ext cx="8301567" cy="631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a:t>单击此处编辑母版标题样式</a:t>
            </a:r>
            <a:endParaRPr lang="zh-CN"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pPr marL="0" indent="0">
              <a:buNone/>
            </a:pPr>
            <a:endParaRPr lang="zh-CN" altLang="en-US" dirty="0"/>
          </a:p>
          <a:p>
            <a:endParaRPr lang="zh-CN" altLang="en-US" dirty="0"/>
          </a:p>
        </p:txBody>
      </p:sp>
      <p:pic>
        <p:nvPicPr>
          <p:cNvPr id="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96033" y="1378982"/>
            <a:ext cx="8782050" cy="2500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内容占位符 2"/>
          <p:cNvSpPr txBox="1"/>
          <p:nvPr/>
        </p:nvSpPr>
        <p:spPr bwMode="auto">
          <a:xfrm>
            <a:off x="1485265" y="4492625"/>
            <a:ext cx="10713720"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pP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个约束：分而不交、合而不变、类内等价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solidFill>
                  <a:srgbClr val="FF0000"/>
                </a:solidFill>
              </a:rPr>
              <a:t>如何使用等价类划分法</a:t>
            </a:r>
            <a:endParaRPr lang="en-US" altLang="zh-CN" dirty="0">
              <a:solidFill>
                <a:srgbClr val="FF0000"/>
              </a:solidFill>
            </a:endParaRPr>
          </a:p>
          <a:p>
            <a:pPr lvl="1"/>
            <a:r>
              <a:rPr lang="zh-CN" altLang="en-US" dirty="0"/>
              <a:t>等价类测试用例设计步骤总结</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sym typeface="+mn-ea"/>
              </a:rPr>
              <a:t>如何使用等价类划分法</a:t>
            </a:r>
            <a:endParaRPr lang="zh-CN" altLang="en-US" dirty="0"/>
          </a:p>
        </p:txBody>
      </p:sp>
      <p:sp>
        <p:nvSpPr>
          <p:cNvPr id="51204" name="Rectangle 3"/>
          <p:cNvSpPr>
            <a:spLocks noGrp="1" noChangeArrowheads="1"/>
          </p:cNvSpPr>
          <p:nvPr>
            <p:ph idx="1"/>
          </p:nvPr>
        </p:nvSpPr>
        <p:spPr/>
        <p:txBody>
          <a:bodyPr/>
          <a:lstStyle/>
          <a:p>
            <a:r>
              <a:rPr lang="zh-CN" altLang="en-US" dirty="0"/>
              <a:t>怎样确定被划分对象？</a:t>
            </a:r>
            <a:endParaRPr lang="en-US" altLang="zh-CN" dirty="0"/>
          </a:p>
          <a:p>
            <a:r>
              <a:rPr lang="zh-CN" altLang="en-US" dirty="0"/>
              <a:t>怎样划分有效等价类和无效等价类？</a:t>
            </a:r>
            <a:endParaRPr lang="en-US" altLang="zh-CN" dirty="0"/>
          </a:p>
          <a:p>
            <a:r>
              <a:rPr lang="zh-CN" altLang="en-US" dirty="0"/>
              <a:t>怎样针对有效等价类的测试用例设计？</a:t>
            </a:r>
            <a:endParaRPr lang="en-US" altLang="zh-CN" dirty="0"/>
          </a:p>
          <a:p>
            <a:r>
              <a:rPr lang="zh-CN" altLang="en-US" dirty="0"/>
              <a:t>怎样针对无效等价类的测试用例设计？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95325" y="1196975"/>
            <a:ext cx="10668000" cy="3879850"/>
          </a:xfrm>
        </p:spPr>
        <p:txBody>
          <a:bodyPr/>
          <a:lstStyle/>
          <a:p>
            <a:r>
              <a:rPr lang="zh-CN" altLang="en-US" dirty="0"/>
              <a:t>怎样确定被划分对象？</a:t>
            </a:r>
            <a:endParaRPr lang="en-US" altLang="zh-CN" dirty="0"/>
          </a:p>
          <a:p>
            <a:pPr lvl="1"/>
            <a:r>
              <a:rPr lang="zh-CN" altLang="en-US" dirty="0"/>
              <a:t>根据被测对象的特性，针对</a:t>
            </a:r>
            <a:r>
              <a:rPr lang="zh-CN" altLang="en-US" dirty="0">
                <a:solidFill>
                  <a:srgbClr val="FF0000"/>
                </a:solidFill>
              </a:rPr>
              <a:t>整体输入域</a:t>
            </a:r>
            <a:r>
              <a:rPr lang="zh-CN" altLang="en-US" dirty="0"/>
              <a:t>进行等价划分，也可将整体输入域分成由各个输入条件分别构成的</a:t>
            </a:r>
            <a:r>
              <a:rPr lang="zh-CN" altLang="en-US" dirty="0">
                <a:solidFill>
                  <a:srgbClr val="FF0000"/>
                </a:solidFill>
              </a:rPr>
              <a:t>个体输入域</a:t>
            </a:r>
            <a:r>
              <a:rPr lang="zh-CN" altLang="en-US" dirty="0"/>
              <a:t>进行等价划分。</a:t>
            </a:r>
          </a:p>
          <a:p>
            <a:pPr lvl="1"/>
            <a:endParaRPr lang="zh-CN" altLang="en-US" dirty="0"/>
          </a:p>
          <a:p>
            <a:pPr lvl="1"/>
            <a:r>
              <a:rPr lang="zh-CN" altLang="en-US" dirty="0"/>
              <a:t>既可以对输入域进行划分，有时候还需要对</a:t>
            </a:r>
            <a:r>
              <a:rPr lang="zh-CN" altLang="en-US" dirty="0">
                <a:solidFill>
                  <a:srgbClr val="FF0000"/>
                </a:solidFill>
              </a:rPr>
              <a:t>输出域</a:t>
            </a:r>
            <a:r>
              <a:rPr lang="zh-CN" altLang="en-US" dirty="0"/>
              <a:t>进行等价划分</a:t>
            </a:r>
            <a:endParaRPr lang="en-US" altLang="zh-CN" dirty="0"/>
          </a:p>
          <a:p>
            <a:pPr lvl="2"/>
            <a:endParaRPr lang="zh-CN" altLang="en-US" sz="2600" dirty="0">
              <a:cs typeface="+mn-ea"/>
            </a:endParaRPr>
          </a:p>
        </p:txBody>
      </p:sp>
      <p:sp>
        <p:nvSpPr>
          <p:cNvPr id="4" name="文本框 3"/>
          <p:cNvSpPr txBox="1"/>
          <p:nvPr/>
        </p:nvSpPr>
        <p:spPr>
          <a:xfrm>
            <a:off x="1653540" y="3756660"/>
            <a:ext cx="3691890" cy="491490"/>
          </a:xfrm>
          <a:prstGeom prst="rect">
            <a:avLst/>
          </a:prstGeom>
          <a:noFill/>
        </p:spPr>
        <p:txBody>
          <a:bodyPr wrap="square" rtlCol="0">
            <a:spAutoFit/>
          </a:bodyPr>
          <a:lstStyle/>
          <a:p>
            <a:r>
              <a:rPr lang="zh-CN" altLang="en-US" sz="2600" b="1" kern="0" dirty="0">
                <a:solidFill>
                  <a:srgbClr val="FF0000"/>
                </a:solidFill>
                <a:latin typeface="华文楷体" panose="02010600040101010101" pitchFamily="2" charset="-122"/>
                <a:ea typeface="楷体" panose="02010609060101010101" pitchFamily="49" charset="-122"/>
                <a:cs typeface="+mn-ea"/>
              </a:rPr>
              <a:t>注意：独立性假设前提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内容占位符 2"/>
          <p:cNvSpPr>
            <a:spLocks noGrp="1"/>
          </p:cNvSpPr>
          <p:nvPr>
            <p:ph idx="1"/>
          </p:nvPr>
        </p:nvSpPr>
        <p:spPr>
          <a:xfrm>
            <a:off x="623392" y="1268760"/>
            <a:ext cx="11305256" cy="4267200"/>
          </a:xfrm>
        </p:spPr>
        <p:txBody>
          <a:bodyPr/>
          <a:lstStyle/>
          <a:p>
            <a:pPr marL="0" indent="0">
              <a:buNone/>
            </a:pPr>
            <a:endParaRPr lang="en-US" altLang="zh-CN" dirty="0"/>
          </a:p>
          <a:p>
            <a:pPr lvl="1"/>
            <a:r>
              <a:rPr lang="zh-CN" altLang="en-US" dirty="0">
                <a:solidFill>
                  <a:srgbClr val="FF0000"/>
                </a:solidFill>
              </a:rPr>
              <a:t>有效等价类</a:t>
            </a:r>
            <a:r>
              <a:rPr lang="zh-CN" altLang="en-US" dirty="0"/>
              <a:t>：对于</a:t>
            </a:r>
            <a:r>
              <a:rPr lang="en-US" altLang="zh-CN" dirty="0"/>
              <a:t>SRS</a:t>
            </a:r>
            <a:r>
              <a:rPr lang="zh-CN" altLang="en-US" dirty="0"/>
              <a:t>而言，合理、有意义的输入数据构成的集合，即被测对象能接受的数据，用于考查软件的</a:t>
            </a:r>
            <a:r>
              <a:rPr lang="zh-CN" altLang="en-US" dirty="0">
                <a:solidFill>
                  <a:srgbClr val="FF0000"/>
                </a:solidFill>
              </a:rPr>
              <a:t>正常工作能力</a:t>
            </a:r>
            <a:endParaRPr lang="en-US" altLang="zh-CN" dirty="0">
              <a:solidFill>
                <a:srgbClr val="FF0000"/>
              </a:solidFill>
            </a:endParaRPr>
          </a:p>
          <a:p>
            <a:pPr lvl="1"/>
            <a:r>
              <a:rPr lang="zh-CN" altLang="en-US" dirty="0">
                <a:solidFill>
                  <a:srgbClr val="FF0000"/>
                </a:solidFill>
              </a:rPr>
              <a:t>无效等价类</a:t>
            </a:r>
            <a:r>
              <a:rPr lang="zh-CN" altLang="en-US" dirty="0"/>
              <a:t>：对于</a:t>
            </a:r>
            <a:r>
              <a:rPr lang="en-US" altLang="zh-CN" dirty="0"/>
              <a:t>SRS</a:t>
            </a:r>
            <a:r>
              <a:rPr lang="zh-CN" altLang="en-US" dirty="0"/>
              <a:t>而言，不合理、无意义的输入数据构成的集合，即被测对象不能接受的数据，用于考查软件的</a:t>
            </a:r>
            <a:r>
              <a:rPr lang="zh-CN" altLang="en-US" dirty="0">
                <a:solidFill>
                  <a:srgbClr val="FF0000"/>
                </a:solidFill>
              </a:rPr>
              <a:t>容错能力</a:t>
            </a:r>
            <a:endParaRPr lang="en-US" altLang="zh-CN" dirty="0">
              <a:solidFill>
                <a:srgbClr val="FF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83870" y="1259205"/>
            <a:ext cx="11130915" cy="5155565"/>
          </a:xfrm>
        </p:spPr>
        <p:txBody>
          <a:bodyPr/>
          <a:lstStyle/>
          <a:p>
            <a:r>
              <a:rPr lang="zh-CN" altLang="en-US" sz="2600" b="1" dirty="0">
                <a:latin typeface="华文楷体" panose="02010600040101010101" pitchFamily="2" charset="-122"/>
                <a:ea typeface="楷体" panose="02010609060101010101" pitchFamily="49" charset="-122"/>
                <a:cs typeface="+mn-ea"/>
              </a:rPr>
              <a:t>等价类划分的原则：</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(1)若输入条件规定了取值范围，且取值范围上、下限之间的数据是有意义的数据，则取值范围内的数据构成一个有效等价类，小于下限、或大于上限的所有数据分别构成两个无效等价类；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zh-CN" altLang="en-US" sz="2600" b="1" dirty="0">
                <a:latin typeface="华文楷体" panose="02010600040101010101" pitchFamily="2" charset="-122"/>
                <a:ea typeface="楷体" panose="02010609060101010101" pitchFamily="49" charset="-122"/>
                <a:cs typeface="+mn-ea"/>
              </a:rPr>
              <a:t>(2)若输入条件规定了“必须如何”的条件，则满足必须条件的数据构成一个有效等价类，其他数据构成一个无效等价类；</a:t>
            </a:r>
          </a:p>
        </p:txBody>
      </p:sp>
      <p:sp>
        <p:nvSpPr>
          <p:cNvPr id="4" name="标题 3"/>
          <p:cNvSpPr>
            <a:spLocks noGrp="1"/>
          </p:cNvSpPr>
          <p:nvPr>
            <p:ph type="ctrTitle"/>
          </p:nvPr>
        </p:nvSpPr>
        <p:spPr/>
        <p:txBody>
          <a:bodyPr/>
          <a:lstStyle/>
          <a:p>
            <a:endParaRPr lang="zh-CN" altLang="en-US"/>
          </a:p>
        </p:txBody>
      </p:sp>
      <p:sp>
        <p:nvSpPr>
          <p:cNvPr id="5" name="标题 1"/>
          <p:cNvSpPr txBox="1">
            <a:spLocks/>
          </p:cNvSpPr>
          <p:nvPr/>
        </p:nvSpPr>
        <p:spPr bwMode="auto">
          <a:xfrm>
            <a:off x="684584" y="260648"/>
            <a:ext cx="10668000" cy="7200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marL="0" marR="0" lvl="0" indent="0" defTabSz="914400" eaLnBrk="0" latinLnBrk="0" hangingPunct="0">
              <a:lnSpc>
                <a:spcPct val="100000"/>
              </a:lnSpc>
              <a:buClrTx/>
              <a:buSzTx/>
              <a:buFontTx/>
              <a:buNone/>
              <a:tabLst/>
              <a:defRPr/>
            </a:pPr>
            <a:r>
              <a:rPr lang="zh-CN" altLang="en-US" sz="3600" b="1" dirty="0" smtClean="0">
                <a:solidFill>
                  <a:schemeClr val="tx2"/>
                </a:solidFill>
                <a:latin typeface="华文楷体" panose="02010600040101010101" pitchFamily="2" charset="-122"/>
                <a:ea typeface="楷体" panose="02010609060101010101" pitchFamily="49" charset="-122"/>
                <a:cs typeface="+mj-cs"/>
                <a:sym typeface="+mn-ea"/>
              </a:rPr>
              <a:t>如何使用等价类划分法</a:t>
            </a:r>
            <a:endParaRPr lang="zh-CN" altLang="en-US" sz="3600" b="1" dirty="0">
              <a:solidFill>
                <a:schemeClr val="tx2"/>
              </a:solidFill>
              <a:latin typeface="华文楷体" panose="02010600040101010101" pitchFamily="2" charset="-122"/>
              <a:ea typeface="楷体" panose="02010609060101010101" pitchFamily="49" charset="-122"/>
              <a:cs typeface="+mj-cs"/>
              <a:sym typeface="+mn-ea"/>
            </a:endParaRPr>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310" y="1240790"/>
            <a:ext cx="11054715" cy="5212715"/>
          </a:xfrm>
        </p:spPr>
        <p:txBody>
          <a:bodyPr/>
          <a:lstStyle/>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3</a:t>
            </a:r>
            <a:r>
              <a:rPr lang="zh-CN" altLang="en-US" sz="2600" b="1" dirty="0">
                <a:latin typeface="华文楷体" panose="02010600040101010101" pitchFamily="2" charset="-122"/>
                <a:ea typeface="楷体" panose="02010609060101010101" pitchFamily="49" charset="-122"/>
                <a:cs typeface="+mn-ea"/>
              </a:rPr>
              <a:t>)若输入条件是一个逻辑量，即规定了输入数据的一组值，且系统要对每个输入值分别进行处理，则可为每一个输入值确立一个有效等价类，此外还要针对这组值确立一个无效等价类，它是所有不允许的输入值的集合</a:t>
            </a:r>
          </a:p>
          <a:p>
            <a:pPr marL="471170" lvl="1" indent="0" eaLnBrk="1" hangingPunct="1">
              <a:buNone/>
              <a:defRPr/>
            </a:pPr>
            <a:r>
              <a:rPr lang="zh-CN" altLang="en-US" sz="2600" b="1" dirty="0">
                <a:latin typeface="华文楷体" panose="02010600040101010101" pitchFamily="2" charset="-122"/>
                <a:ea typeface="楷体" panose="02010609060101010101" pitchFamily="49" charset="-122"/>
                <a:cs typeface="+mn-ea"/>
              </a:rPr>
              <a:t>（</a:t>
            </a:r>
            <a:r>
              <a:rPr lang="en-US" altLang="zh-CN" sz="2600" b="1" dirty="0">
                <a:latin typeface="华文楷体" panose="02010600040101010101" pitchFamily="2" charset="-122"/>
                <a:ea typeface="楷体" panose="02010609060101010101" pitchFamily="49" charset="-122"/>
                <a:cs typeface="+mn-ea"/>
              </a:rPr>
              <a:t>4</a:t>
            </a:r>
            <a:r>
              <a:rPr lang="zh-CN" altLang="en-US" sz="2600" b="1" dirty="0">
                <a:latin typeface="华文楷体" panose="02010600040101010101" pitchFamily="2" charset="-122"/>
                <a:ea typeface="楷体" panose="02010609060101010101" pitchFamily="49" charset="-122"/>
                <a:cs typeface="+mn-ea"/>
              </a:rPr>
              <a:t>）用户需求规定必须遵守某种规则时，可规定一个有效等价类及若干个不同角度违反规则的无效等价类</a:t>
            </a:r>
            <a:endParaRPr lang="zh-CN" altLang="en-US" sz="2325" b="1" kern="1200" dirty="0"/>
          </a:p>
          <a:p>
            <a:pPr marL="471170" lvl="1" indent="0" algn="just" eaLnBrk="1" hangingPunct="1">
              <a:buNone/>
              <a:defRPr/>
            </a:pPr>
            <a:endParaRPr lang="zh-CN" altLang="en-US" dirty="0"/>
          </a:p>
        </p:txBody>
      </p:sp>
      <p:sp>
        <p:nvSpPr>
          <p:cNvPr id="6" name="标题 5"/>
          <p:cNvSpPr>
            <a:spLocks noGrp="1"/>
          </p:cNvSpPr>
          <p:nvPr>
            <p:ph type="title"/>
          </p:nvPr>
        </p:nvSpPr>
        <p:spPr>
          <a:xfrm>
            <a:off x="704850" y="372110"/>
            <a:ext cx="5463540" cy="631825"/>
          </a:xfrm>
        </p:spPr>
        <p:txBody>
          <a:bodyPr/>
          <a:lstStyle/>
          <a:p>
            <a:r>
              <a:rPr lang="zh-CN" altLang="en-US" kern="1200" dirty="0">
                <a:ea typeface="楷体" panose="02010609060101010101" pitchFamily="49" charset="-122"/>
                <a:sym typeface="+mn-ea"/>
              </a:rPr>
              <a:t>如何使用等价类划分法</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如何使用等价类划分法</a:t>
            </a:r>
            <a:endParaRPr lang="zh-CN" altLang="en-US" dirty="0"/>
          </a:p>
        </p:txBody>
      </p:sp>
      <p:sp>
        <p:nvSpPr>
          <p:cNvPr id="3" name="内容占位符 2"/>
          <p:cNvSpPr>
            <a:spLocks noGrp="1"/>
          </p:cNvSpPr>
          <p:nvPr>
            <p:ph idx="1"/>
          </p:nvPr>
        </p:nvSpPr>
        <p:spPr/>
        <p:txBody>
          <a:bodyPr/>
          <a:lstStyle/>
          <a:p>
            <a:r>
              <a:rPr lang="zh-CN" altLang="en-US" dirty="0" smtClean="0"/>
              <a:t>假设当前输入域中两个输入条件</a:t>
            </a:r>
            <a:r>
              <a:rPr lang="en-US" altLang="zh-CN" dirty="0" err="1" smtClean="0"/>
              <a:t>x,y</a:t>
            </a:r>
            <a:r>
              <a:rPr lang="en-US" altLang="zh-CN" dirty="0" smtClean="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个有效等价类，输入条件</a:t>
            </a:r>
            <a:r>
              <a:rPr lang="en-US" altLang="zh-CN" dirty="0" smtClean="0"/>
              <a:t>y</a:t>
            </a:r>
            <a:r>
              <a:rPr lang="zh-CN" altLang="en-US" dirty="0" smtClean="0"/>
              <a:t>有</a:t>
            </a:r>
            <a:r>
              <a:rPr lang="en-US" altLang="zh-CN" dirty="0" smtClean="0"/>
              <a:t>n</a:t>
            </a:r>
            <a:r>
              <a:rPr lang="zh-CN" altLang="en-US" dirty="0" smtClean="0"/>
              <a:t>个有效等价类，如何设计其中的测试用例</a:t>
            </a:r>
            <a:endParaRPr lang="zh-CN" altLang="en-US" dirty="0"/>
          </a:p>
        </p:txBody>
      </p:sp>
    </p:spTree>
    <p:extLst>
      <p:ext uri="{BB962C8B-B14F-4D97-AF65-F5344CB8AC3E}">
        <p14:creationId xmlns="" xmlns:p14="http://schemas.microsoft.com/office/powerpoint/2010/main" val="4163992468"/>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如何使用等价类划分法</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r>
              <a:rPr lang="zh-CN" altLang="en-US" dirty="0" smtClean="0"/>
              <a:t>实质是构成有效等价类数量的笛卡儿积，即完全组合</a:t>
            </a:r>
            <a:endParaRPr lang="zh-CN" altLang="en-US" dirty="0"/>
          </a:p>
        </p:txBody>
      </p:sp>
    </p:spTree>
    <p:extLst>
      <p:ext uri="{BB962C8B-B14F-4D97-AF65-F5344CB8AC3E}">
        <p14:creationId xmlns="" xmlns:p14="http://schemas.microsoft.com/office/powerpoint/2010/main" val="871724902"/>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sym typeface="+mn-ea"/>
              </a:rPr>
              <a:t>黑盒测试技术概述</a:t>
            </a:r>
            <a:endParaRPr lang="zh-CN" altLang="en-US" dirty="0"/>
          </a:p>
          <a:p>
            <a:pPr lvl="1"/>
            <a:r>
              <a:rPr lang="zh-CN" altLang="en-US" dirty="0">
                <a:sym typeface="+mn-ea"/>
              </a:rPr>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如何使用等价类划分法</a:t>
            </a:r>
            <a:endParaRPr lang="zh-CN" altLang="en-US" dirty="0"/>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itchFamily="2" charset="2"/>
              <a:buChar char="Ø"/>
            </a:pPr>
            <a:r>
              <a:rPr lang="zh-CN" altLang="en-US" dirty="0">
                <a:latin typeface="华文楷体" panose="02010600040101010101" pitchFamily="2" charset="-122"/>
                <a:ea typeface="楷体" panose="02010609060101010101" pitchFamily="49" charset="-122"/>
              </a:rPr>
              <a:t>强组合方式</a:t>
            </a:r>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smtClean="0"/>
              <a:t>测试用例总个数：</a:t>
            </a:r>
            <a:r>
              <a:rPr lang="en-US" altLang="zh-CN" dirty="0" err="1" smtClean="0"/>
              <a:t>mn</a:t>
            </a:r>
            <a:endParaRPr lang="en-US" altLang="zh-CN" dirty="0" smtClean="0"/>
          </a:p>
        </p:txBody>
      </p:sp>
    </p:spTree>
    <p:extLst>
      <p:ext uri="{BB962C8B-B14F-4D97-AF65-F5344CB8AC3E}">
        <p14:creationId xmlns="" xmlns:p14="http://schemas.microsoft.com/office/powerpoint/2010/main" val="3200122839"/>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smtClean="0">
                <a:sym typeface="+mn-ea"/>
              </a:rPr>
              <a:t>如何使用等价类划分法</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extLst>
      <p:ext uri="{BB962C8B-B14F-4D97-AF65-F5344CB8AC3E}">
        <p14:creationId xmlns="" xmlns:p14="http://schemas.microsoft.com/office/powerpoint/2010/main" val="36932769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zh-CN" altLang="en-US" dirty="0" smtClean="0">
                <a:sym typeface="+mn-ea"/>
              </a:rPr>
              <a:t>如何使用等价类划分法</a:t>
            </a:r>
            <a:endParaRPr lang="zh-CN" altLang="en-US" dirty="0" smtClean="0"/>
          </a:p>
        </p:txBody>
      </p:sp>
      <p:sp>
        <p:nvSpPr>
          <p:cNvPr id="64516" name="Rectangle 3"/>
          <p:cNvSpPr>
            <a:spLocks noGrp="1" noChangeArrowheads="1"/>
          </p:cNvSpPr>
          <p:nvPr>
            <p:ph idx="1"/>
          </p:nvPr>
        </p:nvSpPr>
        <p:spPr/>
        <p:txBody>
          <a:bodyPr/>
          <a:lstStyle/>
          <a:p>
            <a:r>
              <a:rPr lang="zh-CN" altLang="en-US" smtClean="0"/>
              <a:t>弱组合方式</a:t>
            </a:r>
          </a:p>
        </p:txBody>
      </p:sp>
      <p:pic>
        <p:nvPicPr>
          <p:cNvPr id="645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99456" y="1988840"/>
            <a:ext cx="8929687" cy="3538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605024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如何使用等价类划分法</a:t>
            </a:r>
            <a:endParaRPr lang="zh-CN" altLang="en-US"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3" cstate="print"/>
          <a:stretch>
            <a:fillRect/>
          </a:stretch>
        </p:blipFill>
        <p:spPr>
          <a:xfrm>
            <a:off x="4655840" y="1340768"/>
            <a:ext cx="6333333" cy="4390476"/>
          </a:xfrm>
          <a:prstGeom prst="rect">
            <a:avLst/>
          </a:prstGeom>
        </p:spPr>
      </p:pic>
    </p:spTree>
    <p:extLst>
      <p:ext uri="{BB962C8B-B14F-4D97-AF65-F5344CB8AC3E}">
        <p14:creationId xmlns="" xmlns:p14="http://schemas.microsoft.com/office/powerpoint/2010/main" val="1338434960"/>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如何使用等价类划分法</a:t>
            </a:r>
            <a:endParaRPr lang="zh-CN" altLang="en-US"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cstate="print"/>
          <a:stretch>
            <a:fillRect/>
          </a:stretch>
        </p:blipFill>
        <p:spPr>
          <a:xfrm>
            <a:off x="4871864" y="1340768"/>
            <a:ext cx="6314286" cy="4419048"/>
          </a:xfrm>
          <a:prstGeom prst="rect">
            <a:avLst/>
          </a:prstGeom>
        </p:spPr>
      </p:pic>
    </p:spTree>
    <p:extLst>
      <p:ext uri="{BB962C8B-B14F-4D97-AF65-F5344CB8AC3E}">
        <p14:creationId xmlns="" xmlns:p14="http://schemas.microsoft.com/office/powerpoint/2010/main" val="1464651002"/>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如何使用等价类划分法</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2" cstate="print"/>
          <a:stretch>
            <a:fillRect/>
          </a:stretch>
        </p:blipFill>
        <p:spPr>
          <a:xfrm>
            <a:off x="4511824" y="1196752"/>
            <a:ext cx="6333333" cy="4295238"/>
          </a:xfrm>
          <a:prstGeom prst="rect">
            <a:avLst/>
          </a:prstGeom>
        </p:spPr>
      </p:pic>
      <p:sp>
        <p:nvSpPr>
          <p:cNvPr id="5" name="内容占位符 2"/>
          <p:cNvSpPr txBox="1">
            <a:spLocks/>
          </p:cNvSpPr>
          <p:nvPr/>
        </p:nvSpPr>
        <p:spPr bwMode="auto">
          <a:xfrm>
            <a:off x="1055440" y="2576450"/>
            <a:ext cx="3096344"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latin typeface="楷体" panose="02010609060101010101" pitchFamily="49" charset="-122"/>
                <a:ea typeface="楷体" panose="02010609060101010101" pitchFamily="49" charset="-122"/>
              </a:rPr>
              <a:t>测试用例总个数：参数输入条件中最大的那个</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48792650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smtClean="0">
                <a:sym typeface="+mn-ea"/>
              </a:rPr>
              <a:t>如何使用等价类划分法</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单缺陷假设，即一个测试用例，仅覆盖一个输入条件的某一个无效等价类，实质在于，可将每个无效等价类看做一个可能的缺陷，设计测试用例时应针对每类可能的缺陷单独进行测试</a:t>
            </a:r>
          </a:p>
        </p:txBody>
      </p:sp>
    </p:spTree>
    <p:extLst>
      <p:ext uri="{BB962C8B-B14F-4D97-AF65-F5344CB8AC3E}">
        <p14:creationId xmlns="" xmlns:p14="http://schemas.microsoft.com/office/powerpoint/2010/main" val="59830537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如何使用等价类划分法</a:t>
            </a:r>
            <a:endParaRPr lang="zh-CN" altLang="en-US" dirty="0"/>
          </a:p>
        </p:txBody>
      </p:sp>
      <p:sp>
        <p:nvSpPr>
          <p:cNvPr id="3" name="内容占位符 2"/>
          <p:cNvSpPr>
            <a:spLocks noGrp="1"/>
          </p:cNvSpPr>
          <p:nvPr>
            <p:ph idx="1"/>
          </p:nvPr>
        </p:nvSpPr>
        <p:spPr/>
        <p:txBody>
          <a:bodyPr/>
          <a:lstStyle/>
          <a:p>
            <a:r>
              <a:rPr lang="zh-CN" altLang="en-US" dirty="0" smtClean="0"/>
              <a:t>无效等价类设计测试用例</a:t>
            </a:r>
            <a:endParaRPr lang="zh-CN" altLang="en-US" dirty="0"/>
          </a:p>
        </p:txBody>
      </p:sp>
      <p:pic>
        <p:nvPicPr>
          <p:cNvPr id="4"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43472" y="1916832"/>
            <a:ext cx="8882062" cy="343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55897650"/>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2903855"/>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步骤1：划分等价类</a:t>
            </a:r>
          </a:p>
        </p:txBody>
      </p:sp>
      <p:pic>
        <p:nvPicPr>
          <p:cNvPr id="32" name="图片 31"/>
          <p:cNvPicPr>
            <a:picLocks noChangeAspect="1"/>
          </p:cNvPicPr>
          <p:nvPr/>
        </p:nvPicPr>
        <p:blipFill>
          <a:blip r:embed="rId3" cstate="print"/>
          <a:stretch>
            <a:fillRect/>
          </a:stretch>
        </p:blipFill>
        <p:spPr>
          <a:xfrm>
            <a:off x="1976120" y="1934210"/>
            <a:ext cx="8697595" cy="3723640"/>
          </a:xfrm>
          <a:prstGeom prst="rect">
            <a:avLst/>
          </a:prstGeom>
        </p:spPr>
      </p:pic>
      <p:pic>
        <p:nvPicPr>
          <p:cNvPr id="4" name="图片 3"/>
          <p:cNvPicPr>
            <a:picLocks noChangeAspect="1"/>
          </p:cNvPicPr>
          <p:nvPr/>
        </p:nvPicPr>
        <p:blipFill>
          <a:blip r:embed="rId4" cstate="print"/>
          <a:stretch>
            <a:fillRect/>
          </a:stretch>
        </p:blipFill>
        <p:spPr>
          <a:xfrm>
            <a:off x="8394065" y="3816350"/>
            <a:ext cx="1985010" cy="165862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0" name="文本框 29"/>
          <p:cNvSpPr txBox="1"/>
          <p:nvPr/>
        </p:nvSpPr>
        <p:spPr>
          <a:xfrm>
            <a:off x="836930" y="1391285"/>
            <a:ext cx="5018405" cy="491490"/>
          </a:xfrm>
          <a:prstGeom prst="rect">
            <a:avLst/>
          </a:prstGeom>
          <a:noFill/>
        </p:spPr>
        <p:txBody>
          <a:bodyPr wrap="none" rtlCol="0" anchor="t">
            <a:spAutoFit/>
          </a:bodyPr>
          <a:lstStyle/>
          <a:p>
            <a:pPr lvl="1"/>
            <a:r>
              <a:rPr lang="zh-CN" altLang="en-US" sz="2600" b="1" kern="0" dirty="0">
                <a:latin typeface="华文楷体" panose="02010600040101010101" pitchFamily="2" charset="-122"/>
                <a:ea typeface="楷体" panose="02010609060101010101" pitchFamily="49" charset="-122"/>
                <a:cs typeface="+mn-ea"/>
                <a:sym typeface="+mn-ea"/>
              </a:rPr>
              <a:t>计算两个</a:t>
            </a:r>
            <a:r>
              <a:rPr lang="en-US" altLang="zh-CN" sz="2600" b="1" kern="0" dirty="0">
                <a:latin typeface="华文楷体" panose="02010600040101010101" pitchFamily="2" charset="-122"/>
                <a:ea typeface="楷体" panose="02010609060101010101" pitchFamily="49" charset="-122"/>
                <a:cs typeface="+mn-ea"/>
                <a:sym typeface="+mn-ea"/>
              </a:rPr>
              <a:t>-99</a:t>
            </a:r>
            <a:r>
              <a:rPr lang="zh-CN" altLang="en-US" sz="2600" b="1" kern="0" dirty="0">
                <a:latin typeface="华文楷体" panose="02010600040101010101" pitchFamily="2" charset="-122"/>
                <a:ea typeface="楷体" panose="02010609060101010101" pitchFamily="49" charset="-122"/>
                <a:cs typeface="+mn-ea"/>
                <a:sym typeface="+mn-ea"/>
              </a:rPr>
              <a:t>—99之间整数的和</a:t>
            </a:r>
            <a:endParaRPr lang="zh-CN" altLang="en-US" sz="2600" b="1" kern="0" dirty="0">
              <a:latin typeface="华文楷体" panose="02010600040101010101" pitchFamily="2" charset="-122"/>
              <a:ea typeface="楷体" panose="02010609060101010101" pitchFamily="49" charset="-122"/>
              <a:cs typeface="+mn-ea"/>
            </a:endParaRPr>
          </a:p>
        </p:txBody>
      </p:sp>
      <p:sp>
        <p:nvSpPr>
          <p:cNvPr id="31" name="文本框 30"/>
          <p:cNvSpPr txBox="1"/>
          <p:nvPr/>
        </p:nvSpPr>
        <p:spPr>
          <a:xfrm>
            <a:off x="684530" y="2343785"/>
            <a:ext cx="582930" cy="3235960"/>
          </a:xfrm>
          <a:prstGeom prst="rect">
            <a:avLst/>
          </a:prstGeom>
          <a:noFill/>
        </p:spPr>
        <p:txBody>
          <a:bodyPr vert="eaVert" wrap="none" rtlCol="0">
            <a:spAutoFit/>
          </a:bodyPr>
          <a:lstStyle/>
          <a:p>
            <a:r>
              <a:rPr lang="zh-CN" altLang="en-US" sz="2600" b="1" kern="0" dirty="0">
                <a:latin typeface="华文楷体" panose="02010600040101010101" pitchFamily="2" charset="-122"/>
                <a:ea typeface="楷体" panose="02010609060101010101" pitchFamily="49" charset="-122"/>
                <a:cs typeface="+mn-ea"/>
              </a:rPr>
              <a:t>步骤</a:t>
            </a:r>
            <a:r>
              <a:rPr lang="en-US" altLang="zh-CN" sz="2600" b="1" kern="0" dirty="0">
                <a:latin typeface="华文楷体" panose="02010600040101010101" pitchFamily="2" charset="-122"/>
                <a:ea typeface="楷体" panose="02010609060101010101" pitchFamily="49" charset="-122"/>
                <a:cs typeface="+mn-ea"/>
              </a:rPr>
              <a:t>2</a:t>
            </a:r>
            <a:r>
              <a:rPr lang="zh-CN" altLang="en-US" sz="2600" b="1" kern="0" dirty="0">
                <a:latin typeface="华文楷体" panose="02010600040101010101" pitchFamily="2" charset="-122"/>
                <a:ea typeface="楷体" panose="02010609060101010101" pitchFamily="49" charset="-122"/>
                <a:cs typeface="+mn-ea"/>
              </a:rPr>
              <a:t>：建立等价类表</a:t>
            </a:r>
          </a:p>
        </p:txBody>
      </p:sp>
      <p:graphicFrame>
        <p:nvGraphicFramePr>
          <p:cNvPr id="5" name="表格 4"/>
          <p:cNvGraphicFramePr/>
          <p:nvPr/>
        </p:nvGraphicFramePr>
        <p:xfrm>
          <a:off x="1829435" y="2150745"/>
          <a:ext cx="8662035" cy="3345498"/>
        </p:xfrm>
        <a:graphic>
          <a:graphicData uri="http://schemas.openxmlformats.org/drawingml/2006/table">
            <a:tbl>
              <a:tblPr firstRow="1" bandRow="1">
                <a:tableStyleId>{5C22544A-7EE6-4342-B048-85BDC9FD1C3A}</a:tableStyleId>
              </a:tblPr>
              <a:tblGrid>
                <a:gridCol w="2844165">
                  <a:extLst>
                    <a:ext uri="{9D8B030D-6E8A-4147-A177-3AD203B41FA5}">
                      <a16:colId xmlns="" xmlns:a16="http://schemas.microsoft.com/office/drawing/2014/main" val="20000"/>
                    </a:ext>
                  </a:extLst>
                </a:gridCol>
                <a:gridCol w="2893060">
                  <a:extLst>
                    <a:ext uri="{9D8B030D-6E8A-4147-A177-3AD203B41FA5}">
                      <a16:colId xmlns="" xmlns:a16="http://schemas.microsoft.com/office/drawing/2014/main" val="20001"/>
                    </a:ext>
                  </a:extLst>
                </a:gridCol>
                <a:gridCol w="2924810">
                  <a:extLst>
                    <a:ext uri="{9D8B030D-6E8A-4147-A177-3AD203B41FA5}">
                      <a16:colId xmlns="" xmlns:a16="http://schemas.microsoft.com/office/drawing/2014/main" val="20002"/>
                    </a:ext>
                  </a:extLst>
                </a:gridCol>
              </a:tblGrid>
              <a:tr h="1078865">
                <a:tc>
                  <a:txBody>
                    <a:bodyPr/>
                    <a:lstStyle/>
                    <a:p>
                      <a:pPr algn="ctr">
                        <a:buNone/>
                      </a:pPr>
                      <a:r>
                        <a:rPr lang="zh-CN" altLang="en-US" sz="2400" b="0"/>
                        <a:t>等价类</a:t>
                      </a:r>
                    </a:p>
                  </a:txBody>
                  <a:tcPr anchor="ctr"/>
                </a:tc>
                <a:tc>
                  <a:txBody>
                    <a:bodyPr/>
                    <a:lstStyle/>
                    <a:p>
                      <a:pPr algn="ctr">
                        <a:buNone/>
                      </a:pPr>
                      <a:r>
                        <a:rPr lang="zh-CN" altLang="en-US" sz="2400" b="0"/>
                        <a:t>被加数</a:t>
                      </a:r>
                    </a:p>
                  </a:txBody>
                  <a:tcPr anchor="ctr"/>
                </a:tc>
                <a:tc>
                  <a:txBody>
                    <a:bodyPr/>
                    <a:lstStyle/>
                    <a:p>
                      <a:pPr algn="ctr">
                        <a:buNone/>
                      </a:pPr>
                      <a:r>
                        <a:rPr lang="zh-CN" altLang="en-US" sz="2400" b="0"/>
                        <a:t>加数</a:t>
                      </a:r>
                    </a:p>
                  </a:txBody>
                  <a:tcPr anchor="ctr"/>
                </a:tc>
                <a:extLst>
                  <a:ext uri="{0D108BD9-81ED-4DB2-BD59-A6C34878D82A}">
                    <a16:rowId xmlns="" xmlns:a16="http://schemas.microsoft.com/office/drawing/2014/main" val="10000"/>
                  </a:ext>
                </a:extLst>
              </a:tr>
              <a:tr h="539433">
                <a:tc>
                  <a:txBody>
                    <a:bodyPr/>
                    <a:lstStyle/>
                    <a:p>
                      <a:pPr algn="ctr">
                        <a:buNone/>
                      </a:pPr>
                      <a:r>
                        <a:rPr lang="zh-CN" altLang="en-US" sz="2400" b="0"/>
                        <a:t>有效等价类</a:t>
                      </a:r>
                    </a:p>
                  </a:txBody>
                  <a:tcPr anchor="ctr"/>
                </a:tc>
                <a:tc>
                  <a:txBody>
                    <a:bodyPr/>
                    <a:lstStyle/>
                    <a:p>
                      <a:pPr>
                        <a:buNone/>
                      </a:pPr>
                      <a:r>
                        <a:rPr lang="en-US" altLang="zh-CN" sz="2000" b="0"/>
                        <a:t>x1</a:t>
                      </a:r>
                      <a:r>
                        <a:rPr lang="zh-CN" altLang="en-US" sz="2000" b="0"/>
                        <a:t>：</a:t>
                      </a:r>
                      <a:r>
                        <a:rPr lang="en-US" altLang="zh-CN" sz="2000" b="0"/>
                        <a:t>-99&lt;=</a:t>
                      </a:r>
                      <a:r>
                        <a:rPr lang="zh-CN" altLang="en-US" sz="2000" b="0"/>
                        <a:t>数值</a:t>
                      </a:r>
                      <a:r>
                        <a:rPr lang="en-US" altLang="zh-CN" sz="2000" b="0"/>
                        <a:t>&lt;=99      </a:t>
                      </a:r>
                    </a:p>
                  </a:txBody>
                  <a:tcPr/>
                </a:tc>
                <a:tc>
                  <a:txBody>
                    <a:bodyPr/>
                    <a:lstStyle/>
                    <a:p>
                      <a:pPr>
                        <a:buNone/>
                      </a:pPr>
                      <a:r>
                        <a:rPr lang="en-US" altLang="zh-CN" sz="2000" b="0">
                          <a:sym typeface="+mn-ea"/>
                        </a:rPr>
                        <a:t>y1: -99&lt;=</a:t>
                      </a:r>
                      <a:r>
                        <a:rPr lang="zh-CN" altLang="en-US" sz="2000" b="0">
                          <a:sym typeface="+mn-ea"/>
                        </a:rPr>
                        <a:t>数值</a:t>
                      </a:r>
                      <a:r>
                        <a:rPr lang="en-US" altLang="zh-CN" sz="2000" b="0">
                          <a:sym typeface="+mn-ea"/>
                        </a:rPr>
                        <a:t>&lt;=</a:t>
                      </a:r>
                      <a:r>
                        <a:rPr lang="en-US" sz="2000" b="0">
                          <a:sym typeface="+mn-ea"/>
                        </a:rPr>
                        <a:t>99</a:t>
                      </a:r>
                    </a:p>
                  </a:txBody>
                  <a:tcPr/>
                </a:tc>
                <a:extLst>
                  <a:ext uri="{0D108BD9-81ED-4DB2-BD59-A6C34878D82A}">
                    <a16:rowId xmlns="" xmlns:a16="http://schemas.microsoft.com/office/drawing/2014/main" val="10001"/>
                  </a:ext>
                </a:extLst>
              </a:tr>
              <a:tr h="365760">
                <a:tc rowSpan="7">
                  <a:txBody>
                    <a:bodyPr/>
                    <a:lstStyle/>
                    <a:p>
                      <a:pPr algn="ctr">
                        <a:buNone/>
                      </a:pPr>
                      <a:r>
                        <a:rPr lang="zh-CN" altLang="en-US" sz="2400" b="0"/>
                        <a:t>无效等价类</a:t>
                      </a:r>
                    </a:p>
                  </a:txBody>
                  <a:tcPr anchor="ctr"/>
                </a:tc>
                <a:tc rowSpan="2">
                  <a:txBody>
                    <a:bodyPr/>
                    <a:lstStyle/>
                    <a:p>
                      <a:pPr algn="l">
                        <a:buNone/>
                      </a:pPr>
                      <a:r>
                        <a:rPr lang="en-US" altLang="zh-CN" sz="2000" b="0"/>
                        <a:t>x2:  &lt;-99</a:t>
                      </a:r>
                    </a:p>
                  </a:txBody>
                  <a:tcPr/>
                </a:tc>
                <a:tc>
                  <a:txBody>
                    <a:bodyPr/>
                    <a:lstStyle/>
                    <a:p>
                      <a:pPr>
                        <a:buNone/>
                      </a:pPr>
                      <a:r>
                        <a:rPr lang="en-US" altLang="zh-CN" sz="2000" b="0"/>
                        <a:t>y2</a:t>
                      </a:r>
                      <a:r>
                        <a:rPr lang="zh-CN" altLang="en-US" sz="2000" b="0"/>
                        <a:t>：</a:t>
                      </a:r>
                      <a:r>
                        <a:rPr lang="en-US" altLang="zh-CN" sz="2000" b="0"/>
                        <a:t>&lt;-99</a:t>
                      </a:r>
                    </a:p>
                  </a:txBody>
                  <a:tcPr/>
                </a:tc>
                <a:extLst>
                  <a:ext uri="{0D108BD9-81ED-4DB2-BD59-A6C34878D82A}">
                    <a16:rowId xmlns="" xmlns:a16="http://schemas.microsoft.com/office/drawing/2014/main" val="10002"/>
                  </a:ext>
                </a:extLst>
              </a:tr>
              <a:tr h="0">
                <a:tc vMerge="1">
                  <a:txBody>
                    <a:bodyPr/>
                    <a:lstStyle/>
                    <a:p>
                      <a:endParaRPr lang="zh-CN"/>
                    </a:p>
                  </a:txBody>
                  <a:tcPr/>
                </a:tc>
                <a:tc vMerge="1">
                  <a:txBody>
                    <a:bodyPr/>
                    <a:lstStyle/>
                    <a:p>
                      <a:endParaRPr lang="zh-CN"/>
                    </a:p>
                  </a:txBody>
                  <a:tcPr/>
                </a:tc>
                <a:tc rowSpan="2">
                  <a:txBody>
                    <a:bodyPr/>
                    <a:lstStyle/>
                    <a:p>
                      <a:pPr>
                        <a:buNone/>
                      </a:pPr>
                      <a:r>
                        <a:rPr lang="en-US" altLang="zh-CN" sz="2000" b="0"/>
                        <a:t>y3:  &gt;99</a:t>
                      </a:r>
                    </a:p>
                  </a:txBody>
                  <a:tcPr/>
                </a:tc>
                <a:extLst>
                  <a:ext uri="{0D108BD9-81ED-4DB2-BD59-A6C34878D82A}">
                    <a16:rowId xmlns="" xmlns:a16="http://schemas.microsoft.com/office/drawing/2014/main" val="10003"/>
                  </a:ext>
                </a:extLst>
              </a:tr>
              <a:tr h="269558">
                <a:tc vMerge="1">
                  <a:txBody>
                    <a:bodyPr/>
                    <a:lstStyle/>
                    <a:p>
                      <a:endParaRPr lang="zh-CN"/>
                    </a:p>
                  </a:txBody>
                  <a:tcPr/>
                </a:tc>
                <a:tc rowSpan="2">
                  <a:txBody>
                    <a:bodyPr/>
                    <a:lstStyle/>
                    <a:p>
                      <a:pPr>
                        <a:buNone/>
                      </a:pPr>
                      <a:r>
                        <a:rPr lang="en-US" altLang="zh-CN" sz="2000" b="0"/>
                        <a:t>x3:  &gt;99</a:t>
                      </a:r>
                    </a:p>
                  </a:txBody>
                  <a:tcPr/>
                </a:tc>
                <a:tc vMerge="1">
                  <a:txBody>
                    <a:bodyPr/>
                    <a:lstStyle/>
                    <a:p>
                      <a:endParaRPr lang="zh-CN"/>
                    </a:p>
                  </a:txBody>
                  <a:tcPr/>
                </a:tc>
                <a:extLst>
                  <a:ext uri="{0D108BD9-81ED-4DB2-BD59-A6C34878D82A}">
                    <a16:rowId xmlns="" xmlns:a16="http://schemas.microsoft.com/office/drawing/2014/main" val="10004"/>
                  </a:ext>
                </a:extLst>
              </a:tr>
              <a:tr h="0">
                <a:tc vMerge="1">
                  <a:txBody>
                    <a:bodyPr/>
                    <a:lstStyle/>
                    <a:p>
                      <a:endParaRPr lang="zh-CN"/>
                    </a:p>
                  </a:txBody>
                  <a:tcPr/>
                </a:tc>
                <a:tc vMerge="1">
                  <a:txBody>
                    <a:bodyPr/>
                    <a:lstStyle/>
                    <a:p>
                      <a:endParaRPr lang="zh-CN"/>
                    </a:p>
                  </a:txBody>
                  <a:tcPr/>
                </a:tc>
                <a:tc rowSpan="3">
                  <a:txBody>
                    <a:bodyPr/>
                    <a:lstStyle/>
                    <a:p>
                      <a:pPr>
                        <a:buNone/>
                      </a:pPr>
                      <a:r>
                        <a:rPr lang="en-US" altLang="zh-CN" sz="2000" b="0"/>
                        <a:t>y4:  </a:t>
                      </a:r>
                      <a:r>
                        <a:rPr lang="zh-CN" altLang="en-US" sz="2000" b="0"/>
                        <a:t>小数</a:t>
                      </a:r>
                    </a:p>
                  </a:txBody>
                  <a:tcPr/>
                </a:tc>
                <a:extLst>
                  <a:ext uri="{0D108BD9-81ED-4DB2-BD59-A6C34878D82A}">
                    <a16:rowId xmlns="" xmlns:a16="http://schemas.microsoft.com/office/drawing/2014/main" val="10005"/>
                  </a:ext>
                </a:extLst>
              </a:tr>
              <a:tr h="269240">
                <a:tc vMerge="1">
                  <a:txBody>
                    <a:bodyPr/>
                    <a:lstStyle/>
                    <a:p>
                      <a:endParaRPr lang="zh-CN"/>
                    </a:p>
                  </a:txBody>
                  <a:tcPr/>
                </a:tc>
                <a:tc>
                  <a:txBody>
                    <a:bodyPr/>
                    <a:lstStyle/>
                    <a:p>
                      <a:pPr>
                        <a:buNone/>
                      </a:pPr>
                      <a:r>
                        <a:rPr lang="en-US" altLang="zh-CN" sz="2000" b="0"/>
                        <a:t>x4:  </a:t>
                      </a:r>
                      <a:r>
                        <a:rPr lang="zh-CN" altLang="en-US" sz="2000" b="0"/>
                        <a:t>小数</a:t>
                      </a:r>
                    </a:p>
                  </a:txBody>
                  <a:tcPr/>
                </a:tc>
                <a:tc vMerge="1">
                  <a:txBody>
                    <a:bodyPr/>
                    <a:lstStyle/>
                    <a:p>
                      <a:endParaRPr lang="zh-CN"/>
                    </a:p>
                  </a:txBody>
                  <a:tcPr/>
                </a:tc>
                <a:extLst>
                  <a:ext uri="{0D108BD9-81ED-4DB2-BD59-A6C34878D82A}">
                    <a16:rowId xmlns="" xmlns:a16="http://schemas.microsoft.com/office/drawing/2014/main" val="10006"/>
                  </a:ext>
                </a:extLst>
              </a:tr>
              <a:tr h="0">
                <a:tc vMerge="1">
                  <a:txBody>
                    <a:bodyPr/>
                    <a:lstStyle/>
                    <a:p>
                      <a:endParaRPr lang="zh-CN"/>
                    </a:p>
                  </a:txBody>
                  <a:tcPr/>
                </a:tc>
                <a:tc rowSpan="2">
                  <a:txBody>
                    <a:bodyPr/>
                    <a:lstStyle/>
                    <a:p>
                      <a:pPr>
                        <a:buNone/>
                      </a:pPr>
                      <a:r>
                        <a:rPr lang="en-US" altLang="zh-CN" sz="2000" b="0"/>
                        <a:t>x5:  </a:t>
                      </a:r>
                      <a:r>
                        <a:rPr lang="zh-CN" altLang="en-US" sz="2000" b="0"/>
                        <a:t>字符</a:t>
                      </a:r>
                    </a:p>
                  </a:txBody>
                  <a:tcPr/>
                </a:tc>
                <a:tc vMerge="1">
                  <a:txBody>
                    <a:bodyPr/>
                    <a:lstStyle/>
                    <a:p>
                      <a:endParaRPr lang="zh-CN"/>
                    </a:p>
                  </a:txBody>
                  <a:tcPr/>
                </a:tc>
                <a:extLst>
                  <a:ext uri="{0D108BD9-81ED-4DB2-BD59-A6C34878D82A}">
                    <a16:rowId xmlns="" xmlns:a16="http://schemas.microsoft.com/office/drawing/2014/main" val="10007"/>
                  </a:ext>
                </a:extLst>
              </a:tr>
              <a:tr h="269717">
                <a:tc vMerge="1">
                  <a:txBody>
                    <a:bodyPr/>
                    <a:lstStyle/>
                    <a:p>
                      <a:endParaRPr lang="zh-CN"/>
                    </a:p>
                  </a:txBody>
                  <a:tcPr/>
                </a:tc>
                <a:tc vMerge="1">
                  <a:txBody>
                    <a:bodyPr/>
                    <a:lstStyle/>
                    <a:p>
                      <a:endParaRPr lang="zh-CN"/>
                    </a:p>
                  </a:txBody>
                  <a:tcPr/>
                </a:tc>
                <a:tc>
                  <a:txBody>
                    <a:bodyPr/>
                    <a:lstStyle/>
                    <a:p>
                      <a:pPr>
                        <a:buNone/>
                      </a:pPr>
                      <a:r>
                        <a:rPr lang="en-US" altLang="zh-CN" sz="2000" b="0"/>
                        <a:t>y5:  </a:t>
                      </a:r>
                      <a:r>
                        <a:rPr lang="zh-CN" altLang="en-US" sz="2000" b="0"/>
                        <a:t>字符</a:t>
                      </a:r>
                    </a:p>
                  </a:txBody>
                  <a:tcPr/>
                </a:tc>
                <a:extLst>
                  <a:ext uri="{0D108BD9-81ED-4DB2-BD59-A6C34878D82A}">
                    <a16:rowId xmlns="" xmlns:a16="http://schemas.microsoft.com/office/drawing/2014/main" val="10008"/>
                  </a:ext>
                </a:extLst>
              </a:tr>
            </a:tbl>
          </a:graphicData>
        </a:graphic>
      </p:graphicFrame>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cstate="print"/>
          <a:stretch>
            <a:fillRect/>
          </a:stretch>
        </p:blipFill>
        <p:spPr>
          <a:xfrm>
            <a:off x="684530" y="2275205"/>
            <a:ext cx="3279775" cy="2620645"/>
          </a:xfrm>
          <a:prstGeom prst="rect">
            <a:avLst/>
          </a:prstGeom>
        </p:spPr>
      </p:pic>
      <p:sp>
        <p:nvSpPr>
          <p:cNvPr id="6" name="文本框 5"/>
          <p:cNvSpPr txBox="1"/>
          <p:nvPr/>
        </p:nvSpPr>
        <p:spPr>
          <a:xfrm>
            <a:off x="4265930" y="1882775"/>
            <a:ext cx="7520940" cy="3091815"/>
          </a:xfrm>
          <a:prstGeom prst="rect">
            <a:avLst/>
          </a:prstGeom>
          <a:noFill/>
        </p:spPr>
        <p:txBody>
          <a:bodyPr wrap="square" rtlCol="0">
            <a:spAutoFit/>
          </a:bodyPr>
          <a:lstStyle/>
          <a:p>
            <a:pPr algn="l" eaLnBrk="1" latinLnBrk="0" hangingPunct="1">
              <a:lnSpc>
                <a:spcPct val="150000"/>
              </a:lnSpc>
            </a:pPr>
            <a:r>
              <a:rPr lang="zh-CN" altLang="en-US" sz="2600" b="1" kern="0" dirty="0">
                <a:latin typeface="华文楷体" panose="02010600040101010101" pitchFamily="2" charset="-122"/>
                <a:ea typeface="楷体" panose="02010609060101010101" pitchFamily="49" charset="-122"/>
                <a:cs typeface="+mn-ea"/>
              </a:rPr>
              <a:t>黑盒测试，又称为功能测试或数据驱动测试，是把测试对象当作看不见内部的黑盒。在完全不考虑程序内容结构和处理过程的情况下，测试者仅根据程序功能的需求规范考虑确定测试用例和推断测试结果的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graphicFrame>
        <p:nvGraphicFramePr>
          <p:cNvPr id="4" name="表格 3"/>
          <p:cNvGraphicFramePr/>
          <p:nvPr/>
        </p:nvGraphicFramePr>
        <p:xfrm>
          <a:off x="983432" y="1844824"/>
          <a:ext cx="10020300" cy="4250690"/>
        </p:xfrm>
        <a:graphic>
          <a:graphicData uri="http://schemas.openxmlformats.org/drawingml/2006/table">
            <a:tbl>
              <a:tblPr firstRow="1" bandRow="1">
                <a:tableStyleId>{5C22544A-7EE6-4342-B048-85BDC9FD1C3A}</a:tableStyleId>
              </a:tblPr>
              <a:tblGrid>
                <a:gridCol w="2004060">
                  <a:extLst>
                    <a:ext uri="{9D8B030D-6E8A-4147-A177-3AD203B41FA5}">
                      <a16:colId xmlns="" xmlns:a16="http://schemas.microsoft.com/office/drawing/2014/main" val="20000"/>
                    </a:ext>
                  </a:extLst>
                </a:gridCol>
                <a:gridCol w="2004060">
                  <a:extLst>
                    <a:ext uri="{9D8B030D-6E8A-4147-A177-3AD203B41FA5}">
                      <a16:colId xmlns="" xmlns:a16="http://schemas.microsoft.com/office/drawing/2014/main" val="20001"/>
                    </a:ext>
                  </a:extLst>
                </a:gridCol>
                <a:gridCol w="2004060">
                  <a:extLst>
                    <a:ext uri="{9D8B030D-6E8A-4147-A177-3AD203B41FA5}">
                      <a16:colId xmlns="" xmlns:a16="http://schemas.microsoft.com/office/drawing/2014/main" val="20002"/>
                    </a:ext>
                  </a:extLst>
                </a:gridCol>
                <a:gridCol w="2004060">
                  <a:extLst>
                    <a:ext uri="{9D8B030D-6E8A-4147-A177-3AD203B41FA5}">
                      <a16:colId xmlns="" xmlns:a16="http://schemas.microsoft.com/office/drawing/2014/main" val="20003"/>
                    </a:ext>
                  </a:extLst>
                </a:gridCol>
                <a:gridCol w="2004060">
                  <a:extLst>
                    <a:ext uri="{9D8B030D-6E8A-4147-A177-3AD203B41FA5}">
                      <a16:colId xmlns="" xmlns:a16="http://schemas.microsoft.com/office/drawing/2014/main" val="20004"/>
                    </a:ext>
                  </a:extLst>
                </a:gridCol>
              </a:tblGrid>
              <a:tr h="618490">
                <a:tc>
                  <a:txBody>
                    <a:bodyPr/>
                    <a:lstStyle/>
                    <a:p>
                      <a:pPr>
                        <a:buNone/>
                      </a:pPr>
                      <a:r>
                        <a:rPr lang="zh-CN" altLang="en-US" dirty="0"/>
                        <a:t>用例编号</a:t>
                      </a:r>
                    </a:p>
                  </a:txBody>
                  <a:tcPr/>
                </a:tc>
                <a:tc>
                  <a:txBody>
                    <a:bodyPr/>
                    <a:lstStyle/>
                    <a:p>
                      <a:pPr>
                        <a:buNone/>
                      </a:pPr>
                      <a:r>
                        <a:rPr lang="zh-CN" altLang="en-US"/>
                        <a:t>所属等价类</a:t>
                      </a:r>
                    </a:p>
                  </a:txBody>
                  <a:tcPr/>
                </a:tc>
                <a:tc>
                  <a:txBody>
                    <a:bodyPr/>
                    <a:lstStyle/>
                    <a:p>
                      <a:pPr>
                        <a:buNone/>
                      </a:pPr>
                      <a:r>
                        <a:rPr lang="zh-CN" altLang="en-US"/>
                        <a:t>被加数</a:t>
                      </a:r>
                      <a:endParaRPr lang="en-US" altLang="zh-CN"/>
                    </a:p>
                  </a:txBody>
                  <a:tcPr/>
                </a:tc>
                <a:tc>
                  <a:txBody>
                    <a:bodyPr/>
                    <a:lstStyle/>
                    <a:p>
                      <a:pPr>
                        <a:buNone/>
                      </a:pPr>
                      <a:r>
                        <a:rPr lang="zh-CN" altLang="en-US"/>
                        <a:t>加数</a:t>
                      </a:r>
                    </a:p>
                  </a:txBody>
                  <a:tcPr/>
                </a:tc>
                <a:tc>
                  <a:txBody>
                    <a:bodyPr/>
                    <a:lstStyle/>
                    <a:p>
                      <a:pPr>
                        <a:buNone/>
                      </a:pPr>
                      <a:r>
                        <a:rPr lang="zh-CN" altLang="en-US"/>
                        <a:t>结果</a:t>
                      </a:r>
                    </a:p>
                  </a:txBody>
                  <a:tcPr/>
                </a:tc>
                <a:extLst>
                  <a:ext uri="{0D108BD9-81ED-4DB2-BD59-A6C34878D82A}">
                    <a16:rowId xmlns="" xmlns:a16="http://schemas.microsoft.com/office/drawing/2014/main" val="10000"/>
                  </a:ext>
                </a:extLst>
              </a:tr>
              <a:tr h="375285">
                <a:tc>
                  <a:txBody>
                    <a:bodyPr/>
                    <a:lstStyle/>
                    <a:p>
                      <a:pPr>
                        <a:buNone/>
                      </a:pPr>
                      <a:r>
                        <a:rPr lang="en-US" altLang="zh-CN"/>
                        <a:t>1</a:t>
                      </a:r>
                    </a:p>
                  </a:txBody>
                  <a:tcPr/>
                </a:tc>
                <a:tc>
                  <a:txBody>
                    <a:bodyPr/>
                    <a:lstStyle/>
                    <a:p>
                      <a:pPr>
                        <a:buNone/>
                      </a:pPr>
                      <a:r>
                        <a:rPr lang="en-US" altLang="zh-CN"/>
                        <a:t>x1</a:t>
                      </a:r>
                      <a:r>
                        <a:rPr lang="zh-CN" altLang="en-US"/>
                        <a:t>、</a:t>
                      </a:r>
                      <a:r>
                        <a:rPr lang="en-US" altLang="zh-CN"/>
                        <a:t>y1</a:t>
                      </a:r>
                    </a:p>
                  </a:txBody>
                  <a:tcPr/>
                </a:tc>
                <a:tc>
                  <a:txBody>
                    <a:bodyPr/>
                    <a:lstStyle/>
                    <a:p>
                      <a:pPr>
                        <a:buNone/>
                      </a:pPr>
                      <a:r>
                        <a:rPr lang="en-US" altLang="zh-CN"/>
                        <a:t>-50</a:t>
                      </a:r>
                    </a:p>
                  </a:txBody>
                  <a:tcPr/>
                </a:tc>
                <a:tc>
                  <a:txBody>
                    <a:bodyPr/>
                    <a:lstStyle/>
                    <a:p>
                      <a:pPr>
                        <a:buNone/>
                      </a:pPr>
                      <a:r>
                        <a:rPr lang="en-US" altLang="zh-CN"/>
                        <a:t>50</a:t>
                      </a:r>
                    </a:p>
                  </a:txBody>
                  <a:tcPr/>
                </a:tc>
                <a:tc>
                  <a:txBody>
                    <a:bodyPr/>
                    <a:lstStyle/>
                    <a:p>
                      <a:pPr>
                        <a:buNone/>
                      </a:pPr>
                      <a:r>
                        <a:rPr lang="en-US" altLang="zh-CN"/>
                        <a:t>0</a:t>
                      </a:r>
                    </a:p>
                  </a:txBody>
                  <a:tcPr/>
                </a:tc>
                <a:extLst>
                  <a:ext uri="{0D108BD9-81ED-4DB2-BD59-A6C34878D82A}">
                    <a16:rowId xmlns="" xmlns:a16="http://schemas.microsoft.com/office/drawing/2014/main" val="10001"/>
                  </a:ext>
                </a:extLst>
              </a:tr>
              <a:tr h="376555">
                <a:tc>
                  <a:txBody>
                    <a:bodyPr/>
                    <a:lstStyle/>
                    <a:p>
                      <a:pPr>
                        <a:buNone/>
                      </a:pPr>
                      <a:r>
                        <a:rPr lang="en-US" altLang="zh-CN"/>
                        <a:t>4</a:t>
                      </a:r>
                    </a:p>
                  </a:txBody>
                  <a:tcPr/>
                </a:tc>
                <a:tc>
                  <a:txBody>
                    <a:bodyPr/>
                    <a:lstStyle/>
                    <a:p>
                      <a:pPr>
                        <a:buNone/>
                      </a:pPr>
                      <a:r>
                        <a:rPr lang="en-US" altLang="zh-CN"/>
                        <a:t>x2</a:t>
                      </a:r>
                    </a:p>
                  </a:txBody>
                  <a:tcPr/>
                </a:tc>
                <a:tc>
                  <a:txBody>
                    <a:bodyPr/>
                    <a:lstStyle/>
                    <a:p>
                      <a:pPr>
                        <a:buNone/>
                      </a:pPr>
                      <a:r>
                        <a:rPr lang="en-US" altLang="zh-CN"/>
                        <a:t>-150</a:t>
                      </a:r>
                    </a:p>
                  </a:txBody>
                  <a:tcPr/>
                </a:tc>
                <a:tc>
                  <a:txBody>
                    <a:bodyPr/>
                    <a:lstStyle/>
                    <a:p>
                      <a:pPr>
                        <a:buNone/>
                      </a:pPr>
                      <a:r>
                        <a:rPr lang="en-US" altLang="zh-CN"/>
                        <a:t>20</a:t>
                      </a:r>
                    </a:p>
                  </a:txBody>
                  <a:tcPr/>
                </a:tc>
                <a:tc rowSpan="8">
                  <a:txBody>
                    <a:bodyPr/>
                    <a:lstStyle/>
                    <a:p>
                      <a:pPr>
                        <a:buNone/>
                      </a:pPr>
                      <a:r>
                        <a:rPr lang="zh-CN" altLang="en-US" dirty="0" smtClean="0"/>
                        <a:t>给出相应提示</a:t>
                      </a:r>
                      <a:endParaRPr lang="zh-CN" altLang="en-US" dirty="0"/>
                    </a:p>
                  </a:txBody>
                  <a:tcPr/>
                </a:tc>
                <a:extLst>
                  <a:ext uri="{0D108BD9-81ED-4DB2-BD59-A6C34878D82A}">
                    <a16:rowId xmlns="" xmlns:a16="http://schemas.microsoft.com/office/drawing/2014/main" val="10002"/>
                  </a:ext>
                </a:extLst>
              </a:tr>
              <a:tr h="375285">
                <a:tc>
                  <a:txBody>
                    <a:bodyPr/>
                    <a:lstStyle/>
                    <a:p>
                      <a:pPr>
                        <a:buNone/>
                      </a:pPr>
                      <a:r>
                        <a:rPr lang="en-US" altLang="zh-CN"/>
                        <a:t>5</a:t>
                      </a:r>
                    </a:p>
                  </a:txBody>
                  <a:tcPr/>
                </a:tc>
                <a:tc>
                  <a:txBody>
                    <a:bodyPr/>
                    <a:lstStyle/>
                    <a:p>
                      <a:pPr>
                        <a:buNone/>
                      </a:pPr>
                      <a:r>
                        <a:rPr lang="en-US" altLang="zh-CN"/>
                        <a:t>x3</a:t>
                      </a:r>
                    </a:p>
                  </a:txBody>
                  <a:tcPr/>
                </a:tc>
                <a:tc>
                  <a:txBody>
                    <a:bodyPr/>
                    <a:lstStyle/>
                    <a:p>
                      <a:pPr>
                        <a:buNone/>
                      </a:pPr>
                      <a:r>
                        <a:rPr lang="en-US" altLang="zh-CN"/>
                        <a:t>200</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 xmlns:a16="http://schemas.microsoft.com/office/drawing/2014/main" val="10003"/>
                  </a:ext>
                </a:extLst>
              </a:tr>
              <a:tr h="376555">
                <a:tc>
                  <a:txBody>
                    <a:bodyPr/>
                    <a:lstStyle/>
                    <a:p>
                      <a:pPr>
                        <a:buNone/>
                      </a:pPr>
                      <a:r>
                        <a:rPr lang="en-US" altLang="zh-CN"/>
                        <a:t>6</a:t>
                      </a:r>
                    </a:p>
                  </a:txBody>
                  <a:tcPr/>
                </a:tc>
                <a:tc>
                  <a:txBody>
                    <a:bodyPr/>
                    <a:lstStyle/>
                    <a:p>
                      <a:pPr>
                        <a:buNone/>
                      </a:pPr>
                      <a:r>
                        <a:rPr lang="en-US" altLang="zh-CN"/>
                        <a:t>x4</a:t>
                      </a:r>
                    </a:p>
                  </a:txBody>
                  <a:tcPr/>
                </a:tc>
                <a:tc>
                  <a:txBody>
                    <a:bodyPr/>
                    <a:lstStyle/>
                    <a:p>
                      <a:pPr>
                        <a:buNone/>
                      </a:pPr>
                      <a:r>
                        <a:rPr lang="en-US" altLang="zh-CN"/>
                        <a:t>0.1</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 xmlns:a16="http://schemas.microsoft.com/office/drawing/2014/main" val="10004"/>
                  </a:ext>
                </a:extLst>
              </a:tr>
              <a:tr h="376555">
                <a:tc>
                  <a:txBody>
                    <a:bodyPr/>
                    <a:lstStyle/>
                    <a:p>
                      <a:pPr>
                        <a:buNone/>
                      </a:pPr>
                      <a:r>
                        <a:rPr lang="en-US" altLang="zh-CN"/>
                        <a:t>7</a:t>
                      </a:r>
                    </a:p>
                  </a:txBody>
                  <a:tcPr/>
                </a:tc>
                <a:tc>
                  <a:txBody>
                    <a:bodyPr/>
                    <a:lstStyle/>
                    <a:p>
                      <a:pPr>
                        <a:buNone/>
                      </a:pPr>
                      <a:r>
                        <a:rPr lang="en-US" altLang="zh-CN" dirty="0"/>
                        <a:t>x5</a:t>
                      </a:r>
                    </a:p>
                  </a:txBody>
                  <a:tcPr/>
                </a:tc>
                <a:tc>
                  <a:txBody>
                    <a:bodyPr/>
                    <a:lstStyle/>
                    <a:p>
                      <a:pPr>
                        <a:buNone/>
                      </a:pPr>
                      <a:r>
                        <a:rPr lang="en-US" altLang="zh-CN"/>
                        <a:t>a</a:t>
                      </a:r>
                    </a:p>
                  </a:txBody>
                  <a:tcPr/>
                </a:tc>
                <a:tc>
                  <a:txBody>
                    <a:bodyPr/>
                    <a:lstStyle/>
                    <a:p>
                      <a:pPr>
                        <a:buNone/>
                      </a:pPr>
                      <a:r>
                        <a:rPr lang="en-US" altLang="zh-CN"/>
                        <a:t>20</a:t>
                      </a:r>
                    </a:p>
                  </a:txBody>
                  <a:tcPr/>
                </a:tc>
                <a:tc vMerge="1">
                  <a:txBody>
                    <a:bodyPr/>
                    <a:lstStyle/>
                    <a:p>
                      <a:endParaRPr lang="zh-CN"/>
                    </a:p>
                  </a:txBody>
                  <a:tcPr/>
                </a:tc>
                <a:extLst>
                  <a:ext uri="{0D108BD9-81ED-4DB2-BD59-A6C34878D82A}">
                    <a16:rowId xmlns="" xmlns:a16="http://schemas.microsoft.com/office/drawing/2014/main" val="10005"/>
                  </a:ext>
                </a:extLst>
              </a:tr>
              <a:tr h="375920">
                <a:tc>
                  <a:txBody>
                    <a:bodyPr/>
                    <a:lstStyle/>
                    <a:p>
                      <a:pPr>
                        <a:buNone/>
                      </a:pPr>
                      <a:r>
                        <a:rPr lang="en-US" altLang="zh-CN"/>
                        <a:t>8</a:t>
                      </a:r>
                    </a:p>
                  </a:txBody>
                  <a:tcPr/>
                </a:tc>
                <a:tc>
                  <a:txBody>
                    <a:bodyPr/>
                    <a:lstStyle/>
                    <a:p>
                      <a:pPr>
                        <a:buNone/>
                      </a:pPr>
                      <a:r>
                        <a:rPr lang="en-US" altLang="zh-CN"/>
                        <a:t>y2</a:t>
                      </a:r>
                    </a:p>
                  </a:txBody>
                  <a:tcPr/>
                </a:tc>
                <a:tc>
                  <a:txBody>
                    <a:bodyPr/>
                    <a:lstStyle/>
                    <a:p>
                      <a:pPr>
                        <a:buNone/>
                      </a:pPr>
                      <a:r>
                        <a:rPr lang="en-US" altLang="zh-CN"/>
                        <a:t>-20</a:t>
                      </a:r>
                    </a:p>
                  </a:txBody>
                  <a:tcPr/>
                </a:tc>
                <a:tc>
                  <a:txBody>
                    <a:bodyPr/>
                    <a:lstStyle/>
                    <a:p>
                      <a:pPr>
                        <a:buNone/>
                      </a:pPr>
                      <a:r>
                        <a:rPr lang="en-US" altLang="zh-CN"/>
                        <a:t>-150</a:t>
                      </a:r>
                    </a:p>
                  </a:txBody>
                  <a:tcPr/>
                </a:tc>
                <a:tc vMerge="1">
                  <a:txBody>
                    <a:bodyPr/>
                    <a:lstStyle/>
                    <a:p>
                      <a:endParaRPr lang="zh-CN"/>
                    </a:p>
                  </a:txBody>
                  <a:tcPr/>
                </a:tc>
                <a:extLst>
                  <a:ext uri="{0D108BD9-81ED-4DB2-BD59-A6C34878D82A}">
                    <a16:rowId xmlns="" xmlns:a16="http://schemas.microsoft.com/office/drawing/2014/main" val="10006"/>
                  </a:ext>
                </a:extLst>
              </a:tr>
              <a:tr h="376555">
                <a:tc>
                  <a:txBody>
                    <a:bodyPr/>
                    <a:lstStyle/>
                    <a:p>
                      <a:pPr>
                        <a:buNone/>
                      </a:pPr>
                      <a:r>
                        <a:rPr lang="en-US" altLang="zh-CN"/>
                        <a:t>9</a:t>
                      </a:r>
                    </a:p>
                  </a:txBody>
                  <a:tcPr/>
                </a:tc>
                <a:tc>
                  <a:txBody>
                    <a:bodyPr/>
                    <a:lstStyle/>
                    <a:p>
                      <a:pPr>
                        <a:buNone/>
                      </a:pPr>
                      <a:r>
                        <a:rPr lang="en-US" altLang="zh-CN"/>
                        <a:t>y3</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200</a:t>
                      </a:r>
                    </a:p>
                  </a:txBody>
                  <a:tcPr/>
                </a:tc>
                <a:tc vMerge="1">
                  <a:txBody>
                    <a:bodyPr/>
                    <a:lstStyle/>
                    <a:p>
                      <a:endParaRPr lang="zh-CN"/>
                    </a:p>
                  </a:txBody>
                  <a:tcPr/>
                </a:tc>
                <a:extLst>
                  <a:ext uri="{0D108BD9-81ED-4DB2-BD59-A6C34878D82A}">
                    <a16:rowId xmlns="" xmlns:a16="http://schemas.microsoft.com/office/drawing/2014/main" val="10007"/>
                  </a:ext>
                </a:extLst>
              </a:tr>
              <a:tr h="480060">
                <a:tc>
                  <a:txBody>
                    <a:bodyPr/>
                    <a:lstStyle/>
                    <a:p>
                      <a:pPr>
                        <a:buNone/>
                      </a:pPr>
                      <a:r>
                        <a:rPr lang="en-US" altLang="zh-CN"/>
                        <a:t>10</a:t>
                      </a:r>
                    </a:p>
                  </a:txBody>
                  <a:tcPr/>
                </a:tc>
                <a:tc>
                  <a:txBody>
                    <a:bodyPr/>
                    <a:lstStyle/>
                    <a:p>
                      <a:pPr>
                        <a:buNone/>
                      </a:pPr>
                      <a:r>
                        <a:rPr lang="en-US" altLang="zh-CN"/>
                        <a:t>y4</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a:t>0.1</a:t>
                      </a:r>
                    </a:p>
                  </a:txBody>
                  <a:tcPr/>
                </a:tc>
                <a:tc vMerge="1">
                  <a:txBody>
                    <a:bodyPr/>
                    <a:lstStyle/>
                    <a:p>
                      <a:endParaRPr lang="zh-CN"/>
                    </a:p>
                  </a:txBody>
                  <a:tcPr/>
                </a:tc>
                <a:extLst>
                  <a:ext uri="{0D108BD9-81ED-4DB2-BD59-A6C34878D82A}">
                    <a16:rowId xmlns="" xmlns:a16="http://schemas.microsoft.com/office/drawing/2014/main" val="10008"/>
                  </a:ext>
                </a:extLst>
              </a:tr>
              <a:tr h="519430">
                <a:tc>
                  <a:txBody>
                    <a:bodyPr/>
                    <a:lstStyle/>
                    <a:p>
                      <a:pPr>
                        <a:buNone/>
                      </a:pPr>
                      <a:r>
                        <a:rPr lang="en-US" altLang="zh-CN"/>
                        <a:t>11</a:t>
                      </a:r>
                    </a:p>
                  </a:txBody>
                  <a:tcPr/>
                </a:tc>
                <a:tc>
                  <a:txBody>
                    <a:bodyPr/>
                    <a:lstStyle/>
                    <a:p>
                      <a:pPr>
                        <a:buNone/>
                      </a:pPr>
                      <a:r>
                        <a:rPr lang="en-US" altLang="zh-CN"/>
                        <a:t>y5</a:t>
                      </a:r>
                    </a:p>
                  </a:txBody>
                  <a:tcPr/>
                </a:tc>
                <a:tc>
                  <a:txBody>
                    <a:bodyPr/>
                    <a:lstStyle/>
                    <a:p>
                      <a:pPr>
                        <a:buNone/>
                      </a:pPr>
                      <a:r>
                        <a:rPr lang="en-US" altLang="zh-CN" sz="1800">
                          <a:sym typeface="+mn-ea"/>
                        </a:rPr>
                        <a:t>-20</a:t>
                      </a:r>
                      <a:endParaRPr lang="zh-CN" altLang="en-US"/>
                    </a:p>
                  </a:txBody>
                  <a:tcPr/>
                </a:tc>
                <a:tc>
                  <a:txBody>
                    <a:bodyPr/>
                    <a:lstStyle/>
                    <a:p>
                      <a:pPr>
                        <a:buNone/>
                      </a:pPr>
                      <a:r>
                        <a:rPr lang="en-US" altLang="zh-CN" dirty="0"/>
                        <a:t>a</a:t>
                      </a:r>
                    </a:p>
                  </a:txBody>
                  <a:tcPr/>
                </a:tc>
                <a:tc vMerge="1">
                  <a:txBody>
                    <a:bodyPr/>
                    <a:lstStyle/>
                    <a:p>
                      <a:endParaRPr lang="zh-CN"/>
                    </a:p>
                  </a:txBody>
                  <a:tcPr/>
                </a:tc>
                <a:extLst>
                  <a:ext uri="{0D108BD9-81ED-4DB2-BD59-A6C34878D82A}">
                    <a16:rowId xmlns="" xmlns:a16="http://schemas.microsoft.com/office/drawing/2014/main" val="10009"/>
                  </a:ext>
                </a:extLst>
              </a:tr>
            </a:tbl>
          </a:graphicData>
        </a:graphic>
      </p:graphicFrame>
      <p:sp>
        <p:nvSpPr>
          <p:cNvPr id="5" name="TextBox 4"/>
          <p:cNvSpPr txBox="1"/>
          <p:nvPr/>
        </p:nvSpPr>
        <p:spPr>
          <a:xfrm>
            <a:off x="983432" y="1268760"/>
            <a:ext cx="3960440" cy="523220"/>
          </a:xfrm>
          <a:prstGeom prst="rect">
            <a:avLst/>
          </a:prstGeom>
          <a:noFill/>
        </p:spPr>
        <p:txBody>
          <a:bodyPr wrap="square" rtlCol="0">
            <a:spAutoFit/>
          </a:bodyPr>
          <a:lstStyle/>
          <a:p>
            <a:r>
              <a:rPr lang="zh-CN" altLang="en-US" sz="2800" b="1" dirty="0" smtClean="0">
                <a:latin typeface="华文楷体" panose="02010600040101010101" pitchFamily="2" charset="-122"/>
                <a:ea typeface="楷体" panose="02010609060101010101" pitchFamily="49" charset="-122"/>
              </a:rPr>
              <a:t>步骤</a:t>
            </a:r>
            <a:r>
              <a:rPr lang="en-US" altLang="zh-CN" sz="2800" b="1" dirty="0" smtClean="0">
                <a:latin typeface="华文楷体" panose="02010600040101010101" pitchFamily="2" charset="-122"/>
                <a:ea typeface="楷体" panose="02010609060101010101" pitchFamily="49" charset="-122"/>
              </a:rPr>
              <a:t>3</a:t>
            </a:r>
            <a:r>
              <a:rPr lang="zh-CN" altLang="en-US" sz="2800" b="1" dirty="0" smtClean="0">
                <a:latin typeface="华文楷体" panose="02010600040101010101" pitchFamily="2" charset="-122"/>
                <a:ea typeface="楷体" panose="02010609060101010101" pitchFamily="49" charset="-122"/>
              </a:rPr>
              <a:t>：编写测试用例</a:t>
            </a:r>
            <a:endParaRPr lang="zh-CN" altLang="en-US" sz="2800" b="1" dirty="0">
              <a:latin typeface="华文楷体" panose="02010600040101010101" pitchFamily="2"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：第二日问题需求，根据用户输入的日期，系统输出下一天的日期，其中年份的时间要求是（</a:t>
            </a:r>
            <a:r>
              <a:rPr lang="en-US" altLang="zh-CN" dirty="0"/>
              <a:t>1800&lt;=Year&lt;=2050</a:t>
            </a:r>
            <a:r>
              <a:rPr lang="zh-CN" altLang="en-US" dirty="0"/>
              <a:t>）</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dirty="0"/>
              <a:t>第一次测试尝试等价划分</a:t>
            </a:r>
          </a:p>
        </p:txBody>
      </p:sp>
      <p:graphicFrame>
        <p:nvGraphicFramePr>
          <p:cNvPr id="2" name="表格 1"/>
          <p:cNvGraphicFramePr>
            <a:graphicFrameLocks noGrp="1"/>
          </p:cNvGraphicFramePr>
          <p:nvPr/>
        </p:nvGraphicFramePr>
        <p:xfrm>
          <a:off x="983432" y="2276872"/>
          <a:ext cx="10153128" cy="2551152"/>
        </p:xfrm>
        <a:graphic>
          <a:graphicData uri="http://schemas.openxmlformats.org/drawingml/2006/table">
            <a:tbl>
              <a:tblPr firstRow="1" bandRow="1">
                <a:tableStyleId>{5C22544A-7EE6-4342-B048-85BDC9FD1C3A}</a:tableStyleId>
              </a:tblPr>
              <a:tblGrid>
                <a:gridCol w="1872208">
                  <a:extLst>
                    <a:ext uri="{9D8B030D-6E8A-4147-A177-3AD203B41FA5}">
                      <a16:colId xmlns="" xmlns:a16="http://schemas.microsoft.com/office/drawing/2014/main" val="20000"/>
                    </a:ext>
                  </a:extLst>
                </a:gridCol>
                <a:gridCol w="3744416">
                  <a:extLst>
                    <a:ext uri="{9D8B030D-6E8A-4147-A177-3AD203B41FA5}">
                      <a16:colId xmlns="" xmlns:a16="http://schemas.microsoft.com/office/drawing/2014/main" val="20001"/>
                    </a:ext>
                  </a:extLst>
                </a:gridCol>
                <a:gridCol w="1998222">
                  <a:extLst>
                    <a:ext uri="{9D8B030D-6E8A-4147-A177-3AD203B41FA5}">
                      <a16:colId xmlns="" xmlns:a16="http://schemas.microsoft.com/office/drawing/2014/main" val="20002"/>
                    </a:ext>
                  </a:extLst>
                </a:gridCol>
                <a:gridCol w="2538282">
                  <a:extLst>
                    <a:ext uri="{9D8B030D-6E8A-4147-A177-3AD203B41FA5}">
                      <a16:colId xmlns="" xmlns:a16="http://schemas.microsoft.com/office/drawing/2014/main" val="20003"/>
                    </a:ext>
                  </a:extLst>
                </a:gridCol>
              </a:tblGrid>
              <a:tr h="576064">
                <a:tc>
                  <a:txBody>
                    <a:bodyPr/>
                    <a:lstStyle/>
                    <a:p>
                      <a:pPr algn="ctr"/>
                      <a:r>
                        <a:rPr lang="zh-CN" altLang="en-US" sz="2400" b="1"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年份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pPr algn="ctr"/>
                      <a:r>
                        <a:rPr lang="zh-CN" altLang="en-US" sz="2400" b="1"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 xmlns:a16="http://schemas.microsoft.com/office/drawing/2014/main" val="10000"/>
                  </a:ext>
                </a:extLst>
              </a:tr>
              <a:tr h="576064">
                <a:tc>
                  <a:txBody>
                    <a:bodyPr/>
                    <a:lstStyle/>
                    <a:p>
                      <a:r>
                        <a:rPr lang="zh-CN" altLang="en-US" sz="2400" b="1" dirty="0">
                          <a:latin typeface="Times New Roman" panose="02020603050405020304" pitchFamily="18" charset="0"/>
                          <a:ea typeface="楷体" panose="02010609060101010101" pitchFamily="49" charset="-122"/>
                        </a:rPr>
                        <a:t>有效等价类</a:t>
                      </a:r>
                    </a:p>
                  </a:txBody>
                  <a:tcPr/>
                </a:tc>
                <a:tc>
                  <a:txBody>
                    <a:bodyPr/>
                    <a:lstStyle/>
                    <a:p>
                      <a:r>
                        <a:rPr lang="en-US" altLang="zh-CN" sz="2400" b="1" dirty="0">
                          <a:latin typeface="Times New Roman" panose="02020603050405020304" pitchFamily="18" charset="0"/>
                          <a:ea typeface="楷体" panose="02010609060101010101" pitchFamily="49" charset="-122"/>
                        </a:rPr>
                        <a:t>Y1:1800&lt;=</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M1:</a:t>
                      </a:r>
                      <a:r>
                        <a:rPr lang="en-US" altLang="zh-CN" sz="2400" b="1" baseline="0" dirty="0">
                          <a:latin typeface="Times New Roman" panose="02020603050405020304" pitchFamily="18" charset="0"/>
                          <a:ea typeface="楷体" panose="02010609060101010101" pitchFamily="49" charset="-122"/>
                        </a:rPr>
                        <a:t>1&lt;=</a:t>
                      </a:r>
                      <a:r>
                        <a:rPr lang="zh-CN" altLang="en-US" sz="2400" b="1" baseline="0" dirty="0">
                          <a:latin typeface="Times New Roman" panose="02020603050405020304" pitchFamily="18" charset="0"/>
                          <a:ea typeface="楷体" panose="02010609060101010101" pitchFamily="49" charset="-122"/>
                        </a:rPr>
                        <a:t>月份</a:t>
                      </a:r>
                      <a:r>
                        <a:rPr lang="en-US" altLang="zh-CN" sz="2400" b="1" baseline="0" dirty="0">
                          <a:latin typeface="Times New Roman" panose="02020603050405020304" pitchFamily="18" charset="0"/>
                          <a:ea typeface="楷体" panose="02010609060101010101" pitchFamily="49" charset="-122"/>
                        </a:rPr>
                        <a:t>&lt;=12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D1:1&lt;=</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r h="576064">
                <a:tc rowSpan="2">
                  <a:txBody>
                    <a:bodyPr/>
                    <a:lstStyle/>
                    <a:p>
                      <a:r>
                        <a:rPr lang="zh-CN" altLang="en-US" sz="2400" b="1" dirty="0">
                          <a:latin typeface="Times New Roman" panose="02020603050405020304" pitchFamily="18" charset="0"/>
                          <a:ea typeface="楷体" panose="02010609060101010101" pitchFamily="49" charset="-122"/>
                        </a:rPr>
                        <a:t>无效等价类</a:t>
                      </a:r>
                    </a:p>
                  </a:txBody>
                  <a:tcPr/>
                </a:tc>
                <a:tc>
                  <a:txBody>
                    <a:bodyPr/>
                    <a:lstStyle/>
                    <a:p>
                      <a:r>
                        <a:rPr lang="en-US" altLang="zh-CN" sz="2400" b="1" dirty="0">
                          <a:latin typeface="Times New Roman" panose="02020603050405020304" pitchFamily="18" charset="0"/>
                          <a:ea typeface="楷体" panose="02010609060101010101" pitchFamily="49" charset="-122"/>
                        </a:rPr>
                        <a:t>Y2: </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&lt;1800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M2:</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D2: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&lt;1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2"/>
                  </a:ext>
                </a:extLst>
              </a:tr>
              <a:tr h="576064">
                <a:tc vMerge="1">
                  <a:txBody>
                    <a:bodyPr/>
                    <a:lstStyle/>
                    <a:p>
                      <a:endParaRPr lang="zh-CN"/>
                    </a:p>
                  </a:txBody>
                  <a:tcPr/>
                </a:tc>
                <a:tc>
                  <a:txBody>
                    <a:bodyPr/>
                    <a:lstStyle/>
                    <a:p>
                      <a:r>
                        <a:rPr lang="en-US" altLang="zh-CN" sz="2400" b="1" dirty="0">
                          <a:latin typeface="Times New Roman" panose="02020603050405020304" pitchFamily="18" charset="0"/>
                          <a:ea typeface="楷体" panose="02010609060101010101" pitchFamily="49" charset="-122"/>
                        </a:rPr>
                        <a:t>Y3:</a:t>
                      </a:r>
                      <a:r>
                        <a:rPr lang="zh-CN" altLang="en-US" sz="2400" b="1" dirty="0">
                          <a:latin typeface="Times New Roman" panose="02020603050405020304" pitchFamily="18" charset="0"/>
                          <a:ea typeface="楷体" panose="02010609060101010101" pitchFamily="49" charset="-122"/>
                        </a:rPr>
                        <a:t>年份</a:t>
                      </a:r>
                      <a:r>
                        <a:rPr lang="en-US" altLang="zh-CN" sz="2400" b="1" dirty="0">
                          <a:latin typeface="Times New Roman" panose="02020603050405020304" pitchFamily="18" charset="0"/>
                          <a:ea typeface="楷体" panose="02010609060101010101" pitchFamily="49" charset="-122"/>
                        </a:rPr>
                        <a:t>&gt;2050</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M3:</a:t>
                      </a:r>
                      <a:r>
                        <a:rPr lang="zh-CN" altLang="en-US" sz="2400" b="1" dirty="0">
                          <a:latin typeface="Times New Roman" panose="02020603050405020304" pitchFamily="18" charset="0"/>
                          <a:ea typeface="楷体" panose="02010609060101010101" pitchFamily="49" charset="-122"/>
                        </a:rPr>
                        <a:t>月份</a:t>
                      </a:r>
                      <a:r>
                        <a:rPr lang="en-US" altLang="zh-CN" sz="2400" b="1" dirty="0">
                          <a:latin typeface="Times New Roman" panose="02020603050405020304" pitchFamily="18" charset="0"/>
                          <a:ea typeface="楷体" panose="02010609060101010101" pitchFamily="49" charset="-122"/>
                        </a:rPr>
                        <a:t>&gt;12</a:t>
                      </a:r>
                      <a:endParaRPr lang="zh-CN" altLang="en-US" sz="2400" b="1" dirty="0">
                        <a:latin typeface="Times New Roman" panose="02020603050405020304" pitchFamily="18" charset="0"/>
                        <a:ea typeface="楷体" panose="02010609060101010101" pitchFamily="49" charset="-122"/>
                      </a:endParaRPr>
                    </a:p>
                  </a:txBody>
                  <a:tcPr/>
                </a:tc>
                <a:tc>
                  <a:txBody>
                    <a:bodyPr/>
                    <a:lstStyle/>
                    <a:p>
                      <a:r>
                        <a:rPr lang="en-US" altLang="zh-CN" sz="2400" b="1" dirty="0">
                          <a:latin typeface="Times New Roman" panose="02020603050405020304" pitchFamily="18" charset="0"/>
                          <a:ea typeface="楷体" panose="02010609060101010101" pitchFamily="49" charset="-122"/>
                        </a:rPr>
                        <a:t>D3: </a:t>
                      </a:r>
                      <a:r>
                        <a:rPr lang="zh-CN" altLang="en-US" sz="2400" b="1" dirty="0">
                          <a:latin typeface="Times New Roman" panose="02020603050405020304" pitchFamily="18" charset="0"/>
                          <a:ea typeface="楷体" panose="02010609060101010101" pitchFamily="49" charset="-122"/>
                        </a:rPr>
                        <a:t>日期</a:t>
                      </a:r>
                      <a:r>
                        <a:rPr lang="en-US" altLang="zh-CN" sz="2400" b="1" dirty="0">
                          <a:latin typeface="Times New Roman" panose="02020603050405020304" pitchFamily="18" charset="0"/>
                          <a:ea typeface="楷体" panose="02010609060101010101" pitchFamily="49" charset="-122"/>
                        </a:rPr>
                        <a:t>&gt;31</a:t>
                      </a:r>
                      <a:endParaRPr lang="zh-CN" altLang="en-US" sz="2400" b="1"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623392" y="423103"/>
          <a:ext cx="10873208" cy="5526177"/>
        </p:xfrm>
        <a:graphic>
          <a:graphicData uri="http://schemas.openxmlformats.org/drawingml/2006/table">
            <a:tbl>
              <a:tblPr firstRow="1" bandRow="1">
                <a:tableStyleId>{5C22544A-7EE6-4342-B048-85BDC9FD1C3A}</a:tableStyleId>
              </a:tblPr>
              <a:tblGrid>
                <a:gridCol w="667168">
                  <a:extLst>
                    <a:ext uri="{9D8B030D-6E8A-4147-A177-3AD203B41FA5}">
                      <a16:colId xmlns="" xmlns:a16="http://schemas.microsoft.com/office/drawing/2014/main" val="20000"/>
                    </a:ext>
                  </a:extLst>
                </a:gridCol>
                <a:gridCol w="1349056">
                  <a:extLst>
                    <a:ext uri="{9D8B030D-6E8A-4147-A177-3AD203B41FA5}">
                      <a16:colId xmlns="" xmlns:a16="http://schemas.microsoft.com/office/drawing/2014/main" val="20001"/>
                    </a:ext>
                  </a:extLst>
                </a:gridCol>
                <a:gridCol w="3312368">
                  <a:extLst>
                    <a:ext uri="{9D8B030D-6E8A-4147-A177-3AD203B41FA5}">
                      <a16:colId xmlns="" xmlns:a16="http://schemas.microsoft.com/office/drawing/2014/main" val="20002"/>
                    </a:ext>
                  </a:extLst>
                </a:gridCol>
                <a:gridCol w="3672408">
                  <a:extLst>
                    <a:ext uri="{9D8B030D-6E8A-4147-A177-3AD203B41FA5}">
                      <a16:colId xmlns="" xmlns:a16="http://schemas.microsoft.com/office/drawing/2014/main" val="20003"/>
                    </a:ext>
                  </a:extLst>
                </a:gridCol>
                <a:gridCol w="1872208">
                  <a:extLst>
                    <a:ext uri="{9D8B030D-6E8A-4147-A177-3AD203B41FA5}">
                      <a16:colId xmlns="" xmlns:a16="http://schemas.microsoft.com/office/drawing/2014/main" val="20004"/>
                    </a:ext>
                  </a:extLst>
                </a:gridCol>
              </a:tblGrid>
              <a:tr h="382017">
                <a:tc>
                  <a:txBody>
                    <a:bodyPr/>
                    <a:lstStyle/>
                    <a:p>
                      <a:r>
                        <a:rPr lang="en-US" altLang="zh-CN" sz="2000" b="1" baseline="0" dirty="0">
                          <a:solidFill>
                            <a:schemeClr val="bg1"/>
                          </a:solidFill>
                          <a:latin typeface="Times New Roman" panose="02020603050405020304" pitchFamily="18" charset="0"/>
                          <a:ea typeface="楷体" panose="02010609060101010101" pitchFamily="49" charset="-122"/>
                        </a:rPr>
                        <a:t>ID</a:t>
                      </a:r>
                      <a:endParaRPr lang="zh-CN" altLang="en-US" sz="2000" b="1" baseline="0" dirty="0">
                        <a:solidFill>
                          <a:schemeClr val="bg1"/>
                        </a:solidFill>
                        <a:latin typeface="Times New Roman" panose="02020603050405020304" pitchFamily="18" charset="0"/>
                        <a:ea typeface="楷体" panose="02010609060101010101" pitchFamily="49" charset="-122"/>
                      </a:endParaRP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输入数据</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预期结果</a:t>
                      </a:r>
                    </a:p>
                  </a:txBody>
                  <a:tcPr>
                    <a:solidFill>
                      <a:srgbClr val="92D050"/>
                    </a:solidFill>
                  </a:tcPr>
                </a:tc>
                <a:tc>
                  <a:txBody>
                    <a:bodyPr/>
                    <a:lstStyle/>
                    <a:p>
                      <a:r>
                        <a:rPr lang="zh-CN" altLang="en-US" sz="2000" b="1" baseline="0" dirty="0">
                          <a:solidFill>
                            <a:schemeClr val="bg1"/>
                          </a:solidFill>
                          <a:latin typeface="Times New Roman" panose="02020603050405020304" pitchFamily="18" charset="0"/>
                          <a:ea typeface="楷体" panose="02010609060101010101" pitchFamily="49" charset="-122"/>
                        </a:rPr>
                        <a:t>备注</a:t>
                      </a:r>
                    </a:p>
                  </a:txBody>
                  <a:tcPr>
                    <a:solidFill>
                      <a:srgbClr val="92D050"/>
                    </a:solidFill>
                  </a:tcPr>
                </a:tc>
                <a:extLst>
                  <a:ext uri="{0D108BD9-81ED-4DB2-BD59-A6C34878D82A}">
                    <a16:rowId xmlns="" xmlns:a16="http://schemas.microsoft.com/office/drawing/2014/main" val="10000"/>
                  </a:ext>
                </a:extLst>
              </a:tr>
              <a:tr h="632388">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001</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pPr marL="0" algn="l" defTabSz="914400" rtl="0" eaLnBrk="1" latinLnBrk="0" hangingPunct="1"/>
                      <a:r>
                        <a:rPr lang="en-US" altLang="zh-CN" sz="2000" b="1" kern="1200" baseline="0" dirty="0">
                          <a:solidFill>
                            <a:schemeClr val="dk1"/>
                          </a:solidFill>
                          <a:latin typeface="Times New Roman" panose="02020603050405020304" pitchFamily="18" charset="0"/>
                          <a:ea typeface="楷体" panose="02010609060101010101" pitchFamily="49" charset="-122"/>
                          <a:cs typeface="+mn-cs"/>
                        </a:rPr>
                        <a:t>1750-6-15</a:t>
                      </a:r>
                      <a:endParaRPr lang="zh-CN" altLang="en-US" sz="2000" b="1" kern="1200" baseline="0" dirty="0">
                        <a:solidFill>
                          <a:schemeClr val="dk1"/>
                        </a:solidFill>
                        <a:latin typeface="Times New Roman" panose="02020603050405020304" pitchFamily="18" charset="0"/>
                        <a:ea typeface="楷体" panose="02010609060101010101" pitchFamily="49" charset="-122"/>
                        <a:cs typeface="+mn-cs"/>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1"/>
                  </a:ext>
                </a:extLst>
              </a:tr>
              <a:tr h="684830">
                <a:tc>
                  <a:txBody>
                    <a:bodyPr/>
                    <a:lstStyle/>
                    <a:p>
                      <a:r>
                        <a:rPr lang="en-US" altLang="zh-CN" sz="2000" b="1" baseline="0" dirty="0">
                          <a:latin typeface="Times New Roman" panose="02020603050405020304" pitchFamily="18" charset="0"/>
                          <a:ea typeface="楷体" panose="02010609060101010101" pitchFamily="49" charset="-122"/>
                        </a:rPr>
                        <a:t>002</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2051-6-15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1800</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2050</a:t>
                      </a:r>
                      <a:r>
                        <a:rPr lang="zh-CN" altLang="en-US" sz="2000" b="1" baseline="0" dirty="0">
                          <a:latin typeface="Times New Roman" panose="02020603050405020304" pitchFamily="18" charset="0"/>
                          <a:ea typeface="楷体" panose="02010609060101010101" pitchFamily="49" charset="-122"/>
                        </a:rPr>
                        <a:t>之间的整数”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年份在</a:t>
                      </a:r>
                      <a:r>
                        <a:rPr lang="en-US" altLang="zh-CN" sz="2000" b="1" baseline="0" dirty="0">
                          <a:latin typeface="Times New Roman" panose="02020603050405020304" pitchFamily="18" charset="0"/>
                          <a:ea typeface="楷体" panose="02010609060101010101" pitchFamily="49" charset="-122"/>
                        </a:rPr>
                        <a:t>Y3</a:t>
                      </a:r>
                      <a:r>
                        <a:rPr lang="zh-CN" altLang="en-US" sz="2000" b="1" baseline="0" dirty="0">
                          <a:latin typeface="Times New Roman" panose="02020603050405020304" pitchFamily="18" charset="0"/>
                          <a:ea typeface="楷体" panose="02010609060101010101" pitchFamily="49" charset="-122"/>
                        </a:rPr>
                        <a:t>中</a:t>
                      </a:r>
                    </a:p>
                    <a:p>
                      <a:endParaRPr lang="zh-CN" altLang="en-US" sz="20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2"/>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003</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1995-0-15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3"/>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004</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1996-17-15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12</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月份在</a:t>
                      </a:r>
                      <a:r>
                        <a:rPr lang="en-US" altLang="zh-CN" sz="2000" b="1" baseline="0" dirty="0">
                          <a:latin typeface="Times New Roman" panose="02020603050405020304" pitchFamily="18" charset="0"/>
                          <a:ea typeface="楷体" panose="02010609060101010101" pitchFamily="49" charset="-122"/>
                        </a:rPr>
                        <a:t>M3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4"/>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2000-6-0</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D2</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5"/>
                  </a:ext>
                </a:extLst>
              </a:tr>
              <a:tr h="907339">
                <a:tc>
                  <a:txBody>
                    <a:bodyPr/>
                    <a:lstStyle/>
                    <a:p>
                      <a:r>
                        <a:rPr lang="en-US" altLang="zh-CN" sz="2000" b="1" baseline="0" dirty="0">
                          <a:latin typeface="Times New Roman" panose="02020603050405020304" pitchFamily="18" charset="0"/>
                          <a:ea typeface="楷体" panose="02010609060101010101" pitchFamily="49" charset="-122"/>
                        </a:rPr>
                        <a:t>006</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en-US" altLang="zh-CN" sz="2000" b="1" baseline="0" dirty="0">
                          <a:latin typeface="Times New Roman" panose="02020603050405020304" pitchFamily="18" charset="0"/>
                          <a:ea typeface="楷体" panose="02010609060101010101" pitchFamily="49" charset="-122"/>
                        </a:rPr>
                        <a:t>2000-6-35</a:t>
                      </a:r>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输入年月日，单击“计算”按钮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baseline="0" dirty="0">
                          <a:latin typeface="Times New Roman" panose="02020603050405020304" pitchFamily="18" charset="0"/>
                          <a:ea typeface="楷体" panose="02010609060101010101" pitchFamily="49" charset="-122"/>
                        </a:rPr>
                        <a:t>提示“请输入一个在</a:t>
                      </a:r>
                      <a:r>
                        <a:rPr lang="en-US" altLang="zh-CN" sz="2000" b="1" baseline="0" dirty="0">
                          <a:latin typeface="Times New Roman" panose="02020603050405020304" pitchFamily="18" charset="0"/>
                          <a:ea typeface="楷体" panose="02010609060101010101" pitchFamily="49" charset="-122"/>
                        </a:rPr>
                        <a:t>1</a:t>
                      </a:r>
                      <a:r>
                        <a:rPr lang="zh-CN" altLang="en-US" sz="2000" b="1" baseline="0" dirty="0">
                          <a:latin typeface="Times New Roman" panose="02020603050405020304" pitchFamily="18" charset="0"/>
                          <a:ea typeface="楷体" panose="02010609060101010101" pitchFamily="49" charset="-122"/>
                        </a:rPr>
                        <a:t>到</a:t>
                      </a:r>
                      <a:r>
                        <a:rPr lang="en-US" altLang="zh-CN" sz="2000" b="1" baseline="0" dirty="0">
                          <a:latin typeface="Times New Roman" panose="02020603050405020304" pitchFamily="18" charset="0"/>
                          <a:ea typeface="楷体" panose="02010609060101010101" pitchFamily="49" charset="-122"/>
                        </a:rPr>
                        <a:t>31</a:t>
                      </a:r>
                      <a:r>
                        <a:rPr lang="zh-CN" altLang="en-US" sz="2000" b="1" baseline="0" dirty="0">
                          <a:latin typeface="Times New Roman" panose="02020603050405020304" pitchFamily="18" charset="0"/>
                          <a:ea typeface="楷体" panose="02010609060101010101" pitchFamily="49" charset="-122"/>
                        </a:rPr>
                        <a:t>之间的整数”</a:t>
                      </a:r>
                    </a:p>
                    <a:p>
                      <a:endParaRPr lang="zh-CN" altLang="en-US" sz="2000" b="1" baseline="0" dirty="0">
                        <a:latin typeface="Times New Roman" panose="02020603050405020304" pitchFamily="18" charset="0"/>
                        <a:ea typeface="楷体" panose="02010609060101010101" pitchFamily="49" charset="-122"/>
                      </a:endParaRPr>
                    </a:p>
                  </a:txBody>
                  <a:tcPr/>
                </a:tc>
                <a:tc>
                  <a:txBody>
                    <a:bodyPr/>
                    <a:lstStyle/>
                    <a:p>
                      <a:r>
                        <a:rPr lang="zh-CN" altLang="en-US" sz="2000" b="1" baseline="0" dirty="0">
                          <a:latin typeface="Times New Roman" panose="02020603050405020304" pitchFamily="18" charset="0"/>
                          <a:ea typeface="楷体" panose="02010609060101010101" pitchFamily="49" charset="-122"/>
                        </a:rPr>
                        <a:t>日期在</a:t>
                      </a:r>
                      <a:r>
                        <a:rPr lang="en-US" altLang="zh-CN" sz="2000" b="1" baseline="0" dirty="0">
                          <a:latin typeface="Times New Roman" panose="02020603050405020304" pitchFamily="18" charset="0"/>
                          <a:ea typeface="楷体" panose="02010609060101010101" pitchFamily="49" charset="-122"/>
                        </a:rPr>
                        <a:t>D3</a:t>
                      </a:r>
                      <a:r>
                        <a:rPr lang="zh-CN" altLang="en-US" sz="2000" b="1" baseline="0" dirty="0">
                          <a:latin typeface="Times New Roman" panose="02020603050405020304" pitchFamily="18" charset="0"/>
                          <a:ea typeface="楷体" panose="02010609060101010101" pitchFamily="49" charset="-122"/>
                        </a:rPr>
                        <a:t>中</a:t>
                      </a:r>
                    </a:p>
                  </a:txBody>
                  <a:tcPr/>
                </a:tc>
                <a:extLst>
                  <a:ext uri="{0D108BD9-81ED-4DB2-BD59-A6C34878D82A}">
                    <a16:rowId xmlns="" xmlns:a16="http://schemas.microsoft.com/office/drawing/2014/main" val="10006"/>
                  </a:ext>
                </a:extLst>
              </a:tr>
            </a:tbl>
          </a:graphicData>
        </a:graphic>
      </p:graphicFrame>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graphicFrame>
        <p:nvGraphicFramePr>
          <p:cNvPr id="2" name="表格 1"/>
          <p:cNvGraphicFramePr>
            <a:graphicFrameLocks noGrp="1"/>
          </p:cNvGraphicFramePr>
          <p:nvPr/>
        </p:nvGraphicFramePr>
        <p:xfrm>
          <a:off x="623392" y="2780928"/>
          <a:ext cx="10945216" cy="2520280"/>
        </p:xfrm>
        <a:graphic>
          <a:graphicData uri="http://schemas.openxmlformats.org/drawingml/2006/table">
            <a:tbl>
              <a:tblPr firstRow="1" bandRow="1">
                <a:tableStyleId>{5C22544A-7EE6-4342-B048-85BDC9FD1C3A}</a:tableStyleId>
              </a:tblPr>
              <a:tblGrid>
                <a:gridCol w="2736304">
                  <a:extLst>
                    <a:ext uri="{9D8B030D-6E8A-4147-A177-3AD203B41FA5}">
                      <a16:colId xmlns="" xmlns:a16="http://schemas.microsoft.com/office/drawing/2014/main" val="20000"/>
                    </a:ext>
                  </a:extLst>
                </a:gridCol>
                <a:gridCol w="2736304">
                  <a:extLst>
                    <a:ext uri="{9D8B030D-6E8A-4147-A177-3AD203B41FA5}">
                      <a16:colId xmlns="" xmlns:a16="http://schemas.microsoft.com/office/drawing/2014/main" val="20001"/>
                    </a:ext>
                  </a:extLst>
                </a:gridCol>
                <a:gridCol w="2736304">
                  <a:extLst>
                    <a:ext uri="{9D8B030D-6E8A-4147-A177-3AD203B41FA5}">
                      <a16:colId xmlns="" xmlns:a16="http://schemas.microsoft.com/office/drawing/2014/main" val="20002"/>
                    </a:ext>
                  </a:extLst>
                </a:gridCol>
                <a:gridCol w="2736304">
                  <a:extLst>
                    <a:ext uri="{9D8B030D-6E8A-4147-A177-3AD203B41FA5}">
                      <a16:colId xmlns="" xmlns:a16="http://schemas.microsoft.com/office/drawing/2014/main" val="20003"/>
                    </a:ext>
                  </a:extLst>
                </a:gridCol>
              </a:tblGrid>
              <a:tr h="1028009">
                <a:tc>
                  <a:txBody>
                    <a:bodyPr/>
                    <a:lstStyle/>
                    <a:p>
                      <a:pPr algn="ctr"/>
                      <a:r>
                        <a:rPr lang="en-US" altLang="zh-CN" sz="2800" b="1" baseline="0" dirty="0">
                          <a:latin typeface="Times New Roman" panose="02020603050405020304" pitchFamily="18" charset="0"/>
                          <a:ea typeface="楷体" panose="02010609060101010101" pitchFamily="49" charset="-122"/>
                        </a:rPr>
                        <a:t>ID</a:t>
                      </a:r>
                      <a:endParaRPr lang="zh-CN" altLang="en-US" sz="2800" b="1" baseline="0" dirty="0">
                        <a:latin typeface="Times New Roman" panose="02020603050405020304" pitchFamily="18" charset="0"/>
                        <a:ea typeface="楷体" panose="02010609060101010101" pitchFamily="49" charset="-122"/>
                      </a:endParaRP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输入数据</a:t>
                      </a:r>
                      <a:r>
                        <a:rPr lang="en-US" altLang="zh-CN" sz="2800" b="1" baseline="0" dirty="0">
                          <a:latin typeface="Times New Roman" panose="02020603050405020304" pitchFamily="18" charset="0"/>
                          <a:ea typeface="楷体" panose="02010609060101010101" pitchFamily="49" charset="-122"/>
                        </a:rPr>
                        <a:t/>
                      </a:r>
                      <a:br>
                        <a:rPr lang="en-US" altLang="zh-CN" sz="2800" b="1" baseline="0" dirty="0">
                          <a:latin typeface="Times New Roman" panose="02020603050405020304" pitchFamily="18" charset="0"/>
                          <a:ea typeface="楷体" panose="02010609060101010101" pitchFamily="49" charset="-122"/>
                        </a:rPr>
                      </a:br>
                      <a:r>
                        <a:rPr lang="zh-CN" altLang="en-US" sz="2800" b="1" baseline="0" dirty="0">
                          <a:latin typeface="Times New Roman" panose="02020603050405020304" pitchFamily="18" charset="0"/>
                          <a:ea typeface="楷体" panose="02010609060101010101" pitchFamily="49" charset="-122"/>
                        </a:rPr>
                        <a:t>（年</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月</a:t>
                      </a:r>
                      <a:r>
                        <a:rPr lang="en-US" altLang="zh-CN" sz="2800" b="1" baseline="0" dirty="0">
                          <a:latin typeface="Times New Roman" panose="02020603050405020304" pitchFamily="18" charset="0"/>
                          <a:ea typeface="楷体" panose="02010609060101010101" pitchFamily="49" charset="-122"/>
                        </a:rPr>
                        <a:t>-</a:t>
                      </a:r>
                      <a:r>
                        <a:rPr lang="zh-CN" altLang="en-US" sz="2800" b="1" baseline="0" dirty="0">
                          <a:latin typeface="Times New Roman" panose="02020603050405020304" pitchFamily="18" charset="0"/>
                          <a:ea typeface="楷体" panose="02010609060101010101" pitchFamily="49" charset="-122"/>
                        </a:rPr>
                        <a:t>日）</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操作步骤</a:t>
                      </a:r>
                    </a:p>
                  </a:txBody>
                  <a:tcPr>
                    <a:solidFill>
                      <a:srgbClr val="92D050"/>
                    </a:solidFill>
                  </a:tcPr>
                </a:tc>
                <a:tc>
                  <a:txBody>
                    <a:bodyPr/>
                    <a:lstStyle/>
                    <a:p>
                      <a:pPr algn="ctr"/>
                      <a:r>
                        <a:rPr lang="zh-CN" altLang="en-US" sz="2800" b="1" baseline="0" dirty="0">
                          <a:latin typeface="Times New Roman" panose="02020603050405020304" pitchFamily="18" charset="0"/>
                          <a:ea typeface="楷体" panose="02010609060101010101" pitchFamily="49" charset="-122"/>
                        </a:rPr>
                        <a:t>预期输出</a:t>
                      </a:r>
                    </a:p>
                  </a:txBody>
                  <a:tcPr>
                    <a:solidFill>
                      <a:srgbClr val="92D050"/>
                    </a:solidFill>
                  </a:tcPr>
                </a:tc>
                <a:extLst>
                  <a:ext uri="{0D108BD9-81ED-4DB2-BD59-A6C34878D82A}">
                    <a16:rowId xmlns="" xmlns:a16="http://schemas.microsoft.com/office/drawing/2014/main" val="10000"/>
                  </a:ext>
                </a:extLst>
              </a:tr>
              <a:tr h="1492271">
                <a:tc>
                  <a:txBody>
                    <a:bodyPr/>
                    <a:lstStyle/>
                    <a:p>
                      <a:r>
                        <a:rPr lang="en-US" altLang="zh-CN" sz="2800" b="1" baseline="0" dirty="0">
                          <a:latin typeface="Times New Roman" panose="02020603050405020304" pitchFamily="18" charset="0"/>
                          <a:ea typeface="楷体" panose="02010609060101010101" pitchFamily="49" charset="-122"/>
                        </a:rPr>
                        <a:t>ND—EP—007</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1925-6-15</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zh-CN" altLang="en-US" sz="2800" b="1" baseline="0" dirty="0">
                          <a:latin typeface="Times New Roman" panose="02020603050405020304" pitchFamily="18" charset="0"/>
                          <a:ea typeface="楷体" panose="02010609060101010101" pitchFamily="49" charset="-122"/>
                        </a:rPr>
                        <a:t>输入年月日，单击“计算”按钮</a:t>
                      </a:r>
                    </a:p>
                  </a:txBody>
                  <a:tcPr/>
                </a:tc>
                <a:tc>
                  <a:txBody>
                    <a:bodyPr/>
                    <a:lstStyle/>
                    <a:p>
                      <a:r>
                        <a:rPr lang="en-US" altLang="zh-CN" sz="2800" b="1" baseline="0" dirty="0">
                          <a:latin typeface="Times New Roman" panose="02020603050405020304" pitchFamily="18" charset="0"/>
                          <a:ea typeface="楷体" panose="02010609060101010101" pitchFamily="49" charset="-122"/>
                        </a:rPr>
                        <a:t>1925-6-16</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1684" name="Rectangle 3"/>
          <p:cNvSpPr>
            <a:spLocks noGrp="1" noChangeArrowheads="1"/>
          </p:cNvSpPr>
          <p:nvPr>
            <p:ph idx="1"/>
          </p:nvPr>
        </p:nvSpPr>
        <p:spPr>
          <a:xfrm>
            <a:off x="623392" y="1124744"/>
            <a:ext cx="10668000" cy="4267200"/>
          </a:xfrm>
        </p:spPr>
        <p:txBody>
          <a:bodyPr/>
          <a:lstStyle/>
          <a:p>
            <a:r>
              <a:rPr lang="zh-CN" altLang="en-US" dirty="0"/>
              <a:t>第二次测试尝试等价划分</a:t>
            </a:r>
          </a:p>
        </p:txBody>
      </p:sp>
      <p:graphicFrame>
        <p:nvGraphicFramePr>
          <p:cNvPr id="2" name="表格 1"/>
          <p:cNvGraphicFramePr>
            <a:graphicFrameLocks noGrp="1"/>
          </p:cNvGraphicFramePr>
          <p:nvPr/>
        </p:nvGraphicFramePr>
        <p:xfrm>
          <a:off x="551384" y="1772816"/>
          <a:ext cx="11089232" cy="4011528"/>
        </p:xfrm>
        <a:graphic>
          <a:graphicData uri="http://schemas.openxmlformats.org/drawingml/2006/table">
            <a:tbl>
              <a:tblPr firstRow="1" bandRow="1">
                <a:tableStyleId>{5C22544A-7EE6-4342-B048-85BDC9FD1C3A}</a:tableStyleId>
              </a:tblPr>
              <a:tblGrid>
                <a:gridCol w="1296144">
                  <a:extLst>
                    <a:ext uri="{9D8B030D-6E8A-4147-A177-3AD203B41FA5}">
                      <a16:colId xmlns="" xmlns:a16="http://schemas.microsoft.com/office/drawing/2014/main" val="20000"/>
                    </a:ext>
                  </a:extLst>
                </a:gridCol>
                <a:gridCol w="3888432">
                  <a:extLst>
                    <a:ext uri="{9D8B030D-6E8A-4147-A177-3AD203B41FA5}">
                      <a16:colId xmlns="" xmlns:a16="http://schemas.microsoft.com/office/drawing/2014/main" val="20001"/>
                    </a:ext>
                  </a:extLst>
                </a:gridCol>
                <a:gridCol w="2952328">
                  <a:extLst>
                    <a:ext uri="{9D8B030D-6E8A-4147-A177-3AD203B41FA5}">
                      <a16:colId xmlns="" xmlns:a16="http://schemas.microsoft.com/office/drawing/2014/main" val="20002"/>
                    </a:ext>
                  </a:extLst>
                </a:gridCol>
                <a:gridCol w="2952328">
                  <a:extLst>
                    <a:ext uri="{9D8B030D-6E8A-4147-A177-3AD203B41FA5}">
                      <a16:colId xmlns="" xmlns:a16="http://schemas.microsoft.com/office/drawing/2014/main" val="20003"/>
                    </a:ext>
                  </a:extLst>
                </a:gridCol>
              </a:tblGrid>
              <a:tr h="410628">
                <a:tc>
                  <a:txBody>
                    <a:bodyPr/>
                    <a:lstStyle/>
                    <a:p>
                      <a:r>
                        <a:rPr lang="zh-CN" altLang="en-US" sz="2800" b="1" baseline="0" dirty="0">
                          <a:latin typeface="Times New Roman" panose="02020603050405020304" pitchFamily="18" charset="0"/>
                          <a:ea typeface="楷体" panose="02010609060101010101" pitchFamily="49" charset="-122"/>
                        </a:rPr>
                        <a:t>等价类</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年份 </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月份</a:t>
                      </a:r>
                    </a:p>
                  </a:txBody>
                  <a:tcPr>
                    <a:solidFill>
                      <a:srgbClr val="92D050"/>
                    </a:solidFill>
                  </a:tcPr>
                </a:tc>
                <a:tc>
                  <a:txBody>
                    <a:bodyPr/>
                    <a:lstStyle/>
                    <a:p>
                      <a:r>
                        <a:rPr lang="zh-CN" altLang="en-US" sz="2800" b="1" baseline="0" dirty="0">
                          <a:latin typeface="Times New Roman" panose="02020603050405020304" pitchFamily="18" charset="0"/>
                          <a:ea typeface="楷体" panose="02010609060101010101" pitchFamily="49" charset="-122"/>
                        </a:rPr>
                        <a:t>日期</a:t>
                      </a:r>
                    </a:p>
                  </a:txBody>
                  <a:tcPr>
                    <a:solidFill>
                      <a:srgbClr val="92D050"/>
                    </a:solidFill>
                  </a:tcPr>
                </a:tc>
                <a:extLst>
                  <a:ext uri="{0D108BD9-81ED-4DB2-BD59-A6C34878D82A}">
                    <a16:rowId xmlns="" xmlns:a16="http://schemas.microsoft.com/office/drawing/2014/main" val="10000"/>
                  </a:ext>
                </a:extLst>
              </a:tr>
              <a:tr h="994008">
                <a:tc rowSpan="5">
                  <a:txBody>
                    <a:bodyPr/>
                    <a:lstStyle/>
                    <a:p>
                      <a:r>
                        <a:rPr lang="zh-CN" altLang="en-US" sz="2800" b="1" baseline="0" dirty="0">
                          <a:latin typeface="Times New Roman" panose="02020603050405020304" pitchFamily="18" charset="0"/>
                          <a:ea typeface="楷体" panose="02010609060101010101" pitchFamily="49" charset="-122"/>
                        </a:rPr>
                        <a:t>有效等价类</a:t>
                      </a:r>
                    </a:p>
                  </a:txBody>
                  <a:tcPr/>
                </a:tc>
                <a:tc>
                  <a:txBody>
                    <a:bodyPr/>
                    <a:lstStyle/>
                    <a:p>
                      <a:r>
                        <a:rPr lang="en-US" altLang="zh-CN" sz="2800" b="1" baseline="0" dirty="0">
                          <a:latin typeface="Times New Roman" panose="02020603050405020304" pitchFamily="18" charset="0"/>
                          <a:ea typeface="楷体" panose="02010609060101010101" pitchFamily="49" charset="-122"/>
                        </a:rPr>
                        <a:t>Y1:1800&lt;=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，且为闰年</a:t>
                      </a:r>
                    </a:p>
                  </a:txBody>
                  <a:tcPr/>
                </a:tc>
                <a:tc>
                  <a:txBody>
                    <a:bodyPr/>
                    <a:lstStyle/>
                    <a:p>
                      <a:r>
                        <a:rPr lang="en-US" altLang="zh-CN" sz="2800" b="1" baseline="0" dirty="0">
                          <a:latin typeface="Times New Roman" panose="02020603050405020304" pitchFamily="18" charset="0"/>
                          <a:ea typeface="楷体" panose="02010609060101010101" pitchFamily="49" charset="-122"/>
                        </a:rPr>
                        <a:t>M1:1,3,5,7,8,10,12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D1:1&lt;=</a:t>
                      </a:r>
                      <a:r>
                        <a:rPr lang="zh-CN" altLang="en-US" sz="2800" b="1" baseline="0" dirty="0">
                          <a:latin typeface="Times New Roman" panose="02020603050405020304" pitchFamily="18" charset="0"/>
                          <a:ea typeface="楷体" panose="02010609060101010101" pitchFamily="49" charset="-122"/>
                        </a:rPr>
                        <a:t>日期</a:t>
                      </a:r>
                      <a:r>
                        <a:rPr lang="en-US" altLang="zh-CN" sz="2800" b="1" baseline="0" dirty="0">
                          <a:latin typeface="Times New Roman" panose="02020603050405020304" pitchFamily="18" charset="0"/>
                          <a:ea typeface="楷体" panose="02010609060101010101" pitchFamily="49" charset="-122"/>
                        </a:rPr>
                        <a:t>&lt;=27</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1"/>
                  </a:ext>
                </a:extLst>
              </a:tr>
              <a:tr h="864096">
                <a:tc vMerge="1">
                  <a:txBody>
                    <a:bodyPr/>
                    <a:lstStyle/>
                    <a:p>
                      <a:endParaRPr lang="zh-CN"/>
                    </a:p>
                  </a:txBody>
                  <a:tcPr/>
                </a:tc>
                <a:tc>
                  <a:txBody>
                    <a:bodyPr/>
                    <a:lstStyle/>
                    <a:p>
                      <a:r>
                        <a:rPr lang="en-US" altLang="zh-CN" sz="2800" b="1" baseline="0" dirty="0">
                          <a:latin typeface="Times New Roman" panose="02020603050405020304" pitchFamily="18" charset="0"/>
                          <a:ea typeface="楷体" panose="02010609060101010101" pitchFamily="49" charset="-122"/>
                        </a:rPr>
                        <a:t>Y2:1800&lt;=</a:t>
                      </a:r>
                      <a:r>
                        <a:rPr lang="zh-CN" altLang="en-US" sz="2800" b="1" baseline="0" dirty="0">
                          <a:latin typeface="Times New Roman" panose="02020603050405020304" pitchFamily="18" charset="0"/>
                          <a:ea typeface="楷体" panose="02010609060101010101" pitchFamily="49" charset="-122"/>
                        </a:rPr>
                        <a:t>年份</a:t>
                      </a:r>
                      <a:r>
                        <a:rPr lang="en-US" altLang="zh-CN" sz="2800" b="1" baseline="0" dirty="0">
                          <a:latin typeface="Times New Roman" panose="02020603050405020304" pitchFamily="18" charset="0"/>
                          <a:ea typeface="楷体" panose="02010609060101010101" pitchFamily="49" charset="-122"/>
                        </a:rPr>
                        <a:t>&lt;=2050</a:t>
                      </a:r>
                      <a:r>
                        <a:rPr lang="zh-CN" altLang="en-US" sz="2800" b="1" baseline="0" dirty="0">
                          <a:latin typeface="Times New Roman" panose="02020603050405020304" pitchFamily="18" charset="0"/>
                          <a:ea typeface="楷体" panose="02010609060101010101" pitchFamily="49" charset="-122"/>
                        </a:rPr>
                        <a:t>，且为平年</a:t>
                      </a:r>
                    </a:p>
                  </a:txBody>
                  <a:tcPr/>
                </a:tc>
                <a:tc>
                  <a:txBody>
                    <a:bodyPr/>
                    <a:lstStyle/>
                    <a:p>
                      <a:r>
                        <a:rPr lang="en-US" altLang="zh-CN" sz="2800" b="1" baseline="0" dirty="0">
                          <a:latin typeface="Times New Roman" panose="02020603050405020304" pitchFamily="18" charset="0"/>
                          <a:ea typeface="楷体" panose="02010609060101010101" pitchFamily="49" charset="-122"/>
                        </a:rPr>
                        <a:t>M2:4,6,9,11</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D2:28</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2"/>
                  </a:ext>
                </a:extLst>
              </a:tr>
              <a:tr h="410628">
                <a:tc vMerge="1">
                  <a:txBody>
                    <a:bodyPr/>
                    <a:lstStyle/>
                    <a:p>
                      <a:endParaRPr lang="zh-CN"/>
                    </a:p>
                  </a:txBody>
                  <a:tcPr/>
                </a:tc>
                <a:tc>
                  <a:txBody>
                    <a:bodyPr/>
                    <a:lstStyle/>
                    <a:p>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M3:2</a:t>
                      </a:r>
                      <a:endParaRPr lang="zh-CN" altLang="en-US" sz="2800" b="1" baseline="0" dirty="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D3:29</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3"/>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D4:30</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4"/>
                  </a:ext>
                </a:extLst>
              </a:tr>
              <a:tr h="410628">
                <a:tc vMerge="1">
                  <a:txBody>
                    <a:bodyPr/>
                    <a:lstStyle/>
                    <a:p>
                      <a:endParaRPr lang="zh-CN"/>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endParaRPr lang="zh-CN" altLang="en-US" sz="2800" b="1" baseline="0">
                        <a:latin typeface="Times New Roman" panose="02020603050405020304" pitchFamily="18" charset="0"/>
                        <a:ea typeface="楷体" panose="02010609060101010101" pitchFamily="49" charset="-122"/>
                      </a:endParaRPr>
                    </a:p>
                  </a:txBody>
                  <a:tcPr/>
                </a:tc>
                <a:tc>
                  <a:txBody>
                    <a:bodyPr/>
                    <a:lstStyle/>
                    <a:p>
                      <a:r>
                        <a:rPr lang="en-US" altLang="zh-CN" sz="2800" b="1" baseline="0" dirty="0">
                          <a:latin typeface="Times New Roman" panose="02020603050405020304" pitchFamily="18" charset="0"/>
                          <a:ea typeface="楷体" panose="02010609060101010101" pitchFamily="49" charset="-122"/>
                        </a:rPr>
                        <a:t>D5:31</a:t>
                      </a:r>
                      <a:endParaRPr lang="zh-CN" altLang="en-US" sz="2800" b="1" baseline="0" dirty="0">
                        <a:latin typeface="Times New Roman" panose="02020603050405020304" pitchFamily="18" charset="0"/>
                        <a:ea typeface="楷体" panose="02010609060101010101" pitchFamily="49" charset="-122"/>
                      </a:endParaRPr>
                    </a:p>
                  </a:txBody>
                  <a:tcPr/>
                </a:tc>
                <a:extLst>
                  <a:ext uri="{0D108BD9-81ED-4DB2-BD59-A6C34878D82A}">
                    <a16:rowId xmlns="" xmlns:a16="http://schemas.microsoft.com/office/drawing/2014/main" val="10005"/>
                  </a:ext>
                </a:extLst>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p>
        </p:txBody>
      </p:sp>
      <p:pic>
        <p:nvPicPr>
          <p:cNvPr id="1054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95600" y="1268760"/>
            <a:ext cx="9059465" cy="4536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4943872" y="4941168"/>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sz="1300" dirty="0" smtClean="0">
              <a:noFill/>
            </a:endParaRPr>
          </a:p>
          <a:p>
            <a:r>
              <a:rPr lang="en-US" altLang="zh-CN" sz="1300" dirty="0" smtClean="0">
                <a:solidFill>
                  <a:schemeClr val="tx1"/>
                </a:solidFill>
              </a:rPr>
              <a:t>28</a:t>
            </a:r>
          </a:p>
          <a:p>
            <a:endParaRPr lang="zh-CN" altLang="en-US" sz="1300" dirty="0">
              <a:noFill/>
            </a:endParaRPr>
          </a:p>
        </p:txBody>
      </p:sp>
      <p:sp>
        <p:nvSpPr>
          <p:cNvPr id="6" name="矩形 5"/>
          <p:cNvSpPr/>
          <p:nvPr/>
        </p:nvSpPr>
        <p:spPr>
          <a:xfrm>
            <a:off x="4943872" y="5229200"/>
            <a:ext cx="432048" cy="2160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300" dirty="0" smtClean="0">
              <a:noFill/>
            </a:endParaRPr>
          </a:p>
          <a:p>
            <a:r>
              <a:rPr lang="en-US" altLang="zh-CN" sz="1300" dirty="0" smtClean="0">
                <a:solidFill>
                  <a:schemeClr val="tx1"/>
                </a:solidFill>
              </a:rPr>
              <a:t>29</a:t>
            </a:r>
          </a:p>
          <a:p>
            <a:pPr algn="ctr"/>
            <a:endParaRPr lang="zh-CN" altLang="en-US" sz="1300" dirty="0">
              <a:noFill/>
            </a:endParaRPr>
          </a:p>
        </p:txBody>
      </p:sp>
      <p:pic>
        <p:nvPicPr>
          <p:cNvPr id="2050" name="Picture 2"/>
          <p:cNvPicPr>
            <a:picLocks noChangeAspect="1" noChangeArrowheads="1"/>
          </p:cNvPicPr>
          <p:nvPr/>
        </p:nvPicPr>
        <p:blipFill>
          <a:blip r:embed="rId3" cstate="print"/>
          <a:srcRect/>
          <a:stretch>
            <a:fillRect/>
          </a:stretch>
        </p:blipFill>
        <p:spPr bwMode="auto">
          <a:xfrm>
            <a:off x="6240016" y="5229200"/>
            <a:ext cx="304800" cy="2952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240016" y="4941168"/>
            <a:ext cx="333375" cy="238125"/>
          </a:xfrm>
          <a:prstGeom prst="rect">
            <a:avLst/>
          </a:prstGeom>
          <a:noFill/>
          <a:ln w="9525">
            <a:noFill/>
            <a:miter lim="800000"/>
            <a:headEnd/>
            <a:tailEnd/>
          </a:ln>
        </p:spPr>
      </p:pic>
    </p:spTree>
    <p:extLst>
      <p:ext uri="{BB962C8B-B14F-4D97-AF65-F5344CB8AC3E}">
        <p14:creationId xmlns="" xmlns:p14="http://schemas.microsoft.com/office/powerpoint/2010/main" val="2792638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p>
        </p:txBody>
      </p:sp>
      <p:pic>
        <p:nvPicPr>
          <p:cNvPr id="1064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95600" y="1268760"/>
            <a:ext cx="8907463" cy="4795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1314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独立性假设导致的冗余</a:t>
            </a:r>
          </a:p>
        </p:txBody>
      </p:sp>
      <p:pic>
        <p:nvPicPr>
          <p:cNvPr id="7475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黑盒测试技术概述</a:t>
            </a:r>
          </a:p>
        </p:txBody>
      </p:sp>
      <p:sp>
        <p:nvSpPr>
          <p:cNvPr id="2" name="内容占位符 1"/>
          <p:cNvSpPr>
            <a:spLocks noGrp="1"/>
          </p:cNvSpPr>
          <p:nvPr>
            <p:ph idx="1"/>
          </p:nvPr>
        </p:nvSpPr>
        <p:spPr/>
        <p:txBody>
          <a:bodyPr/>
          <a:lstStyle/>
          <a:p>
            <a:endParaRPr lang="zh-CN" altLang="en-US" dirty="0"/>
          </a:p>
        </p:txBody>
      </p:sp>
      <p:graphicFrame>
        <p:nvGraphicFramePr>
          <p:cNvPr id="5" name="图示 4"/>
          <p:cNvGraphicFramePr/>
          <p:nvPr>
            <p:extLst>
              <p:ext uri="{D42A27DB-BD31-4B8C-83A1-F6EECF244321}">
                <p14:modId xmlns="" xmlns:p14="http://schemas.microsoft.com/office/powerpoint/2010/main" val="151776698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怎样进行整体输入域等价类测试</a:t>
            </a:r>
          </a:p>
        </p:txBody>
      </p:sp>
      <p:sp>
        <p:nvSpPr>
          <p:cNvPr id="3" name="内容占位符 2"/>
          <p:cNvSpPr>
            <a:spLocks noGrp="1"/>
          </p:cNvSpPr>
          <p:nvPr>
            <p:ph idx="1"/>
          </p:nvPr>
        </p:nvSpPr>
        <p:spPr/>
        <p:txBody>
          <a:bodyPr/>
          <a:lstStyle/>
          <a:p>
            <a:r>
              <a:rPr lang="zh-CN" altLang="en-US" dirty="0"/>
              <a:t>从整体输入域的角度，通过不断施加规则，将该有效等价类不断划分下去</a:t>
            </a:r>
          </a:p>
        </p:txBody>
      </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5780" name="Rectangle 3"/>
          <p:cNvSpPr>
            <a:spLocks noGrp="1" noChangeArrowheads="1"/>
          </p:cNvSpPr>
          <p:nvPr>
            <p:ph idx="1"/>
          </p:nvPr>
        </p:nvSpPr>
        <p:spPr>
          <a:xfrm>
            <a:off x="335360" y="1268760"/>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59496" y="1340768"/>
            <a:ext cx="9967453" cy="4464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dirty="0"/>
              <a:t>针对整体输入域</a:t>
            </a:r>
            <a:endParaRPr lang="en-US" altLang="zh-CN" dirty="0"/>
          </a:p>
        </p:txBody>
      </p:sp>
      <p:pic>
        <p:nvPicPr>
          <p:cNvPr id="7680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83432" y="2132856"/>
            <a:ext cx="10305142" cy="2880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实例</a:t>
            </a:r>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a:t>
            </a:r>
            <a:endParaRPr lang="en-US" altLang="zh-CN" dirty="0"/>
          </a:p>
          <a:p>
            <a:pPr lvl="1"/>
            <a:r>
              <a:rPr lang="zh-CN" altLang="en-US" dirty="0">
                <a:solidFill>
                  <a:srgbClr val="0000FF"/>
                </a:solidFill>
                <a:ea typeface="华文新魏" panose="02010800040101010101" pitchFamily="2" charset="-122"/>
              </a:rPr>
              <a:t>酒水销售公司指派销售员销售各种酒水，其中白酒、红酒和啤酒的单价分别为</a:t>
            </a:r>
            <a:r>
              <a:rPr lang="en-US" altLang="en-US" dirty="0">
                <a:solidFill>
                  <a:srgbClr val="0000FF"/>
                </a:solidFill>
                <a:ea typeface="华文新魏" panose="02010800040101010101" pitchFamily="2" charset="-122"/>
              </a:rPr>
              <a:t>168</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 </a:t>
            </a:r>
            <a:r>
              <a:rPr lang="en-US" altLang="en-US" dirty="0">
                <a:solidFill>
                  <a:srgbClr val="0000FF"/>
                </a:solidFill>
                <a:ea typeface="华文新魏" panose="02010800040101010101" pitchFamily="2" charset="-122"/>
              </a:rPr>
              <a:t>120</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r>
              <a:rPr lang="en-US" altLang="en-US" dirty="0">
                <a:solidFill>
                  <a:srgbClr val="0000FF"/>
                </a:solidFill>
                <a:ea typeface="华文新魏" panose="02010800040101010101" pitchFamily="2" charset="-122"/>
              </a:rPr>
              <a:t>5</a:t>
            </a:r>
            <a:r>
              <a:rPr lang="zh-CN" altLang="en-US" dirty="0">
                <a:solidFill>
                  <a:srgbClr val="0000FF"/>
                </a:solidFill>
                <a:ea typeface="华文新魏" panose="02010800040101010101" pitchFamily="2" charset="-122"/>
              </a:rPr>
              <a:t>元</a:t>
            </a:r>
            <a:r>
              <a:rPr lang="en-US" altLang="en-US" dirty="0">
                <a:solidFill>
                  <a:srgbClr val="0000FF"/>
                </a:solidFill>
                <a:ea typeface="华文新魏" panose="02010800040101010101" pitchFamily="2" charset="-122"/>
              </a:rPr>
              <a:t>/</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每个销售员，白酒每月的最高供应量为</a:t>
            </a:r>
            <a:r>
              <a:rPr lang="en-US" altLang="en-US" dirty="0">
                <a:solidFill>
                  <a:srgbClr val="0000FF"/>
                </a:solidFill>
                <a:ea typeface="华文新魏" panose="02010800040101010101" pitchFamily="2" charset="-122"/>
              </a:rPr>
              <a:t>5000</a:t>
            </a:r>
            <a:r>
              <a:rPr lang="zh-CN" altLang="en-US" dirty="0">
                <a:solidFill>
                  <a:srgbClr val="0000FF"/>
                </a:solidFill>
                <a:ea typeface="华文新魏" panose="02010800040101010101" pitchFamily="2" charset="-122"/>
              </a:rPr>
              <a:t>瓶，红酒为</a:t>
            </a:r>
            <a:r>
              <a:rPr lang="en-US" altLang="en-US" dirty="0">
                <a:solidFill>
                  <a:srgbClr val="0000FF"/>
                </a:solidFill>
                <a:ea typeface="华文新魏" panose="02010800040101010101" pitchFamily="2" charset="-122"/>
              </a:rPr>
              <a:t>3000</a:t>
            </a:r>
            <a:r>
              <a:rPr lang="zh-CN" altLang="en-US" dirty="0">
                <a:solidFill>
                  <a:srgbClr val="0000FF"/>
                </a:solidFill>
                <a:ea typeface="华文新魏" panose="02010800040101010101" pitchFamily="2" charset="-122"/>
              </a:rPr>
              <a:t>瓶，啤酒为</a:t>
            </a:r>
            <a:r>
              <a:rPr lang="en-US" altLang="en-US" dirty="0">
                <a:solidFill>
                  <a:srgbClr val="0000FF"/>
                </a:solidFill>
                <a:ea typeface="华文新魏" panose="02010800040101010101" pitchFamily="2" charset="-122"/>
              </a:rPr>
              <a:t>30000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pPr lvl="1"/>
            <a:r>
              <a:rPr lang="zh-CN" altLang="en-US" dirty="0">
                <a:solidFill>
                  <a:srgbClr val="0000FF"/>
                </a:solidFill>
                <a:ea typeface="华文新魏" panose="02010800040101010101" pitchFamily="2" charset="-122"/>
              </a:rPr>
              <a:t>各销售员每月至少需售出白酒</a:t>
            </a:r>
            <a:r>
              <a:rPr lang="en-US" altLang="en-US" dirty="0">
                <a:solidFill>
                  <a:srgbClr val="0000FF"/>
                </a:solidFill>
                <a:ea typeface="华文新魏" panose="02010800040101010101" pitchFamily="2" charset="-122"/>
              </a:rPr>
              <a:t>50</a:t>
            </a:r>
            <a:r>
              <a:rPr lang="zh-CN" altLang="en-US" dirty="0">
                <a:solidFill>
                  <a:srgbClr val="0000FF"/>
                </a:solidFill>
                <a:ea typeface="华文新魏" panose="02010800040101010101" pitchFamily="2" charset="-122"/>
              </a:rPr>
              <a:t>瓶，红酒</a:t>
            </a:r>
            <a:r>
              <a:rPr lang="en-US" altLang="en-US" dirty="0">
                <a:solidFill>
                  <a:srgbClr val="0000FF"/>
                </a:solidFill>
                <a:ea typeface="华文新魏" panose="02010800040101010101" pitchFamily="2" charset="-122"/>
              </a:rPr>
              <a:t>30</a:t>
            </a:r>
            <a:r>
              <a:rPr lang="zh-CN" altLang="en-US" dirty="0">
                <a:solidFill>
                  <a:srgbClr val="0000FF"/>
                </a:solidFill>
                <a:ea typeface="华文新魏" panose="02010800040101010101" pitchFamily="2" charset="-122"/>
              </a:rPr>
              <a:t>瓶，啤酒</a:t>
            </a:r>
            <a:r>
              <a:rPr lang="en-US" altLang="en-US" dirty="0">
                <a:solidFill>
                  <a:srgbClr val="0000FF"/>
                </a:solidFill>
                <a:ea typeface="华文新魏" panose="02010800040101010101" pitchFamily="2" charset="-122"/>
              </a:rPr>
              <a:t>300</a:t>
            </a:r>
            <a:r>
              <a:rPr lang="zh-CN" altLang="en-US" dirty="0">
                <a:solidFill>
                  <a:srgbClr val="0000FF"/>
                </a:solidFill>
                <a:ea typeface="华文新魏" panose="02010800040101010101" pitchFamily="2" charset="-122"/>
              </a:rPr>
              <a:t>瓶</a:t>
            </a:r>
            <a:endParaRPr lang="en-US" altLang="zh-CN" dirty="0">
              <a:solidFill>
                <a:srgbClr val="0000FF"/>
              </a:solidFill>
              <a:ea typeface="华文新魏" panose="02010800040101010101" pitchFamily="2" charset="-122"/>
            </a:endParaRPr>
          </a:p>
          <a:p>
            <a:endParaRPr lang="en-US" altLang="zh-CN" dirty="0"/>
          </a:p>
          <a:p>
            <a:pPr marL="471170" lvl="1" indent="0">
              <a:buNone/>
            </a:pPr>
            <a:endParaRPr lang="zh-CN"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r>
              <a:rPr lang="zh-CN" altLang="en-US" dirty="0" smtClean="0">
                <a:solidFill>
                  <a:srgbClr val="0000FF"/>
                </a:solidFill>
                <a:ea typeface="华文新魏" panose="02010800040101010101" pitchFamily="2" charset="-122"/>
              </a:rPr>
              <a:t>每月</a:t>
            </a:r>
            <a:r>
              <a:rPr lang="zh-CN" altLang="en-US" dirty="0">
                <a:solidFill>
                  <a:srgbClr val="0000FF"/>
                </a:solidFill>
                <a:ea typeface="华文新魏" panose="02010800040101010101" pitchFamily="2" charset="-122"/>
              </a:rPr>
              <a:t>末，各销售员向酒水销售公司上报他所在区域的销售业绩，酒水销售公司根据其销售额计算该销售员的佣金，并作为奖金发放</a:t>
            </a:r>
          </a:p>
          <a:p>
            <a:r>
              <a:rPr lang="zh-CN" altLang="en-US" sz="2600" dirty="0">
                <a:solidFill>
                  <a:srgbClr val="0000FF"/>
                </a:solidFill>
                <a:ea typeface="华文新魏" panose="02010800040101010101" pitchFamily="2" charset="-122"/>
              </a:rPr>
              <a:t>销售员的佣金计算方法如下：</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万元以下</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2</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1%</a:t>
            </a:r>
            <a:r>
              <a:rPr lang="zh-CN" altLang="en-US" sz="2200" dirty="0">
                <a:solidFill>
                  <a:srgbClr val="0000FF"/>
                </a:solidFill>
                <a:ea typeface="华文新魏" panose="02010800040101010101" pitchFamily="2" charset="-122"/>
              </a:rPr>
              <a:t>；</a:t>
            </a:r>
          </a:p>
          <a:p>
            <a:pPr lvl="1"/>
            <a:r>
              <a:rPr lang="en-US" altLang="en-US" sz="2200" dirty="0">
                <a:solidFill>
                  <a:srgbClr val="0000FF"/>
                </a:solidFill>
                <a:ea typeface="华文新魏" panose="02010800040101010101" pitchFamily="2" charset="-122"/>
              </a:rPr>
              <a:t>4.5</a:t>
            </a:r>
            <a:r>
              <a:rPr lang="zh-CN" altLang="en-US" sz="2200" dirty="0">
                <a:solidFill>
                  <a:srgbClr val="0000FF"/>
                </a:solidFill>
                <a:ea typeface="华文新魏" panose="02010800040101010101" pitchFamily="2" charset="-122"/>
              </a:rPr>
              <a:t>万元以上</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不含</a:t>
            </a:r>
            <a:r>
              <a:rPr lang="en-US" altLang="en-US" sz="2200" dirty="0">
                <a:solidFill>
                  <a:srgbClr val="0000FF"/>
                </a:solidFill>
                <a:ea typeface="华文新魏" panose="02010800040101010101" pitchFamily="2" charset="-122"/>
              </a:rPr>
              <a:t>)</a:t>
            </a:r>
            <a:r>
              <a:rPr lang="zh-CN" altLang="en-US" sz="2200" dirty="0">
                <a:solidFill>
                  <a:srgbClr val="0000FF"/>
                </a:solidFill>
                <a:ea typeface="华文新魏" panose="02010800040101010101" pitchFamily="2" charset="-122"/>
              </a:rPr>
              <a:t>：</a:t>
            </a:r>
            <a:r>
              <a:rPr lang="en-US" altLang="en-US" sz="2200" dirty="0">
                <a:solidFill>
                  <a:srgbClr val="0000FF"/>
                </a:solidFill>
                <a:ea typeface="华文新魏" panose="02010800040101010101" pitchFamily="2" charset="-122"/>
              </a:rPr>
              <a:t>0.5%</a:t>
            </a:r>
            <a:r>
              <a:rPr lang="zh-CN" altLang="en-US" sz="2200" dirty="0">
                <a:solidFill>
                  <a:srgbClr val="0000FF"/>
                </a:solidFill>
                <a:ea typeface="华文新魏" panose="02010800040101010101" pitchFamily="2" charset="-122"/>
              </a:rPr>
              <a:t>。</a:t>
            </a:r>
          </a:p>
          <a:p>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3" name="内容占位符 2"/>
          <p:cNvSpPr>
            <a:spLocks noGrp="1"/>
          </p:cNvSpPr>
          <p:nvPr>
            <p:ph idx="1"/>
          </p:nvPr>
        </p:nvSpPr>
        <p:spPr/>
        <p:txBody>
          <a:bodyPr/>
          <a:lstStyle/>
          <a:p>
            <a:pPr lvl="1"/>
            <a:r>
              <a:rPr lang="zh-CN" altLang="en-US" dirty="0">
                <a:solidFill>
                  <a:srgbClr val="0000FF"/>
                </a:solidFill>
                <a:ea typeface="华文新魏" panose="02010800040101010101" pitchFamily="2" charset="-122"/>
              </a:rPr>
              <a:t>最终将由佣金计算系统生成月销售报告，对当月售出的白酒、红酒和啤酒总数进行汇总，并计算销售公司的总销售额和各销售员的佣金</a:t>
            </a:r>
          </a:p>
          <a:p>
            <a:pPr lvl="1"/>
            <a:r>
              <a:rPr lang="zh-CN" altLang="en-US" dirty="0">
                <a:latin typeface="楷体" panose="02010609060101010101" pitchFamily="49" charset="-122"/>
              </a:rPr>
              <a:t>输出域的选择</a:t>
            </a:r>
            <a:endParaRPr lang="en-US" altLang="zh-CN" dirty="0">
              <a:latin typeface="楷体" panose="02010609060101010101" pitchFamily="49" charset="-122"/>
            </a:endParaRPr>
          </a:p>
          <a:p>
            <a:pPr lvl="2"/>
            <a:r>
              <a:rPr lang="zh-CN" altLang="en-US" dirty="0">
                <a:latin typeface="楷体" panose="02010609060101010101" pitchFamily="49" charset="-122"/>
              </a:rPr>
              <a:t>销售额？佣金？</a:t>
            </a:r>
            <a:endParaRPr lang="en-US" altLang="zh-CN" dirty="0">
              <a:latin typeface="楷体" panose="02010609060101010101" pitchFamily="49" charset="-122"/>
            </a:endParaRPr>
          </a:p>
          <a:p>
            <a:pPr lvl="1"/>
            <a:r>
              <a:rPr lang="zh-CN" altLang="en-US" dirty="0">
                <a:latin typeface="楷体" panose="02010609060101010101" pitchFamily="49" charset="-122"/>
              </a:rPr>
              <a:t>等价划分和测试用例设计</a:t>
            </a:r>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sym typeface="+mn-ea"/>
              </a:rPr>
              <a:t>如何使用等价类划分法</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5400" y="1988840"/>
            <a:ext cx="10250985" cy="7200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r>
              <a:rPr dirty="0"/>
              <a:t></a:t>
            </a:r>
            <a:r>
              <a:rPr lang="en-US" dirty="0"/>
              <a:t>1</a:t>
            </a:r>
            <a:r>
              <a:rPr lang="zh-CN" altLang="en-US" dirty="0"/>
              <a:t>、</a:t>
            </a:r>
            <a:r>
              <a:rPr dirty="0"/>
              <a:t>划分等价类</a:t>
            </a:r>
          </a:p>
          <a:p>
            <a:pPr marL="0" indent="0"/>
            <a:r>
              <a:rPr dirty="0"/>
              <a:t></a:t>
            </a:r>
            <a:r>
              <a:rPr lang="en-US" dirty="0"/>
              <a:t>2</a:t>
            </a:r>
            <a:r>
              <a:rPr lang="zh-CN" altLang="en-US" dirty="0"/>
              <a:t>、</a:t>
            </a:r>
            <a:r>
              <a:rPr dirty="0"/>
              <a:t>细划等价类划 </a:t>
            </a:r>
          </a:p>
          <a:p>
            <a:pPr marL="0" indent="0"/>
            <a:r>
              <a:rPr dirty="0"/>
              <a:t>  </a:t>
            </a:r>
            <a:r>
              <a:rPr lang="en-US" dirty="0" smtClean="0"/>
              <a:t>3</a:t>
            </a:r>
            <a:r>
              <a:rPr lang="zh-CN" altLang="en-US" dirty="0"/>
              <a:t>、</a:t>
            </a:r>
            <a:r>
              <a:rPr dirty="0"/>
              <a:t>建立等价类表 </a:t>
            </a:r>
          </a:p>
          <a:p>
            <a:pPr marL="0" indent="0"/>
            <a:r>
              <a:rPr dirty="0"/>
              <a:t> </a:t>
            </a:r>
            <a:r>
              <a:rPr lang="en-US" dirty="0" smtClean="0"/>
              <a:t> 4</a:t>
            </a:r>
            <a:r>
              <a:rPr lang="zh-CN" altLang="en-US" dirty="0"/>
              <a:t>、</a:t>
            </a:r>
            <a:r>
              <a:rPr dirty="0"/>
              <a:t> 编写测试用例</a:t>
            </a:r>
          </a:p>
          <a:p>
            <a:pPr marL="0" indent="0"/>
            <a:endParaRPr lang="zh-CN" altLang="en-US" dirty="0"/>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如何使用等价类划分法</a:t>
            </a:r>
            <a:endParaRPr lang="zh-CN" altLang="en-US" dirty="0"/>
          </a:p>
        </p:txBody>
      </p:sp>
      <p:sp>
        <p:nvSpPr>
          <p:cNvPr id="3" name="AutoShape 4"/>
          <p:cNvSpPr>
            <a:spLocks noChangeArrowheads="1"/>
          </p:cNvSpPr>
          <p:nvPr/>
        </p:nvSpPr>
        <p:spPr bwMode="auto">
          <a:xfrm>
            <a:off x="1902138" y="3450285"/>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000" dirty="0">
                <a:latin typeface="微软雅黑" panose="020B0503020204020204" charset="-122"/>
                <a:ea typeface="微软雅黑" panose="020B0503020204020204" charset="-122"/>
              </a:rPr>
              <a:t>为等价类表中的每一个等价类分别规定一个</a:t>
            </a:r>
            <a:r>
              <a:rPr lang="zh-CN" altLang="en-US" sz="2000" b="1" dirty="0">
                <a:solidFill>
                  <a:srgbClr val="FF0000"/>
                </a:solidFill>
                <a:latin typeface="微软雅黑" panose="020B0503020204020204" charset="-122"/>
                <a:ea typeface="微软雅黑" panose="020B0503020204020204" charset="-122"/>
              </a:rPr>
              <a:t>唯一</a:t>
            </a:r>
            <a:r>
              <a:rPr lang="zh-CN" altLang="en-US" sz="2000" dirty="0">
                <a:latin typeface="微软雅黑" panose="020B0503020204020204" charset="-122"/>
                <a:ea typeface="微软雅黑" panose="020B0503020204020204" charset="-122"/>
              </a:rPr>
              <a:t>的编号</a:t>
            </a:r>
            <a:endParaRPr lang="en-US" altLang="ja-JP" sz="2000" dirty="0">
              <a:latin typeface="微软雅黑" panose="020B0503020204020204" charset="-122"/>
              <a:ea typeface="微软雅黑" panose="020B0503020204020204" charset="-122"/>
            </a:endParaRPr>
          </a:p>
        </p:txBody>
      </p:sp>
      <p:sp>
        <p:nvSpPr>
          <p:cNvPr id="12" name="AutoShape 5"/>
          <p:cNvSpPr>
            <a:spLocks noChangeArrowheads="1"/>
          </p:cNvSpPr>
          <p:nvPr/>
        </p:nvSpPr>
        <p:spPr bwMode="auto">
          <a:xfrm>
            <a:off x="2503931" y="2499998"/>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新用例，使它能够</a:t>
            </a:r>
            <a:r>
              <a:rPr lang="zh-CN" altLang="en-US" sz="2000" b="1" dirty="0">
                <a:solidFill>
                  <a:srgbClr val="FF0000"/>
                </a:solidFill>
                <a:latin typeface="微软雅黑" panose="020B0503020204020204" charset="-122"/>
                <a:ea typeface="微软雅黑" panose="020B0503020204020204" charset="-122"/>
              </a:rPr>
              <a:t>尽量多覆盖</a:t>
            </a:r>
            <a:r>
              <a:rPr lang="zh-CN" altLang="en-US" sz="2000" dirty="0">
                <a:latin typeface="微软雅黑" panose="020B0503020204020204" charset="-122"/>
                <a:ea typeface="微软雅黑" panose="020B0503020204020204" charset="-122"/>
              </a:rPr>
              <a:t>尚未覆盖的有效等价类。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a:t>
            </a:r>
            <a:r>
              <a:rPr lang="zh-CN" altLang="en-US" sz="2000" b="1" dirty="0">
                <a:solidFill>
                  <a:srgbClr val="FF0000"/>
                </a:solidFill>
                <a:latin typeface="微软雅黑" panose="020B0503020204020204" charset="-122"/>
                <a:ea typeface="微软雅黑" panose="020B0503020204020204" charset="-122"/>
              </a:rPr>
              <a:t>有效等价类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3" name="AutoShape 6"/>
          <p:cNvSpPr>
            <a:spLocks noChangeArrowheads="1"/>
          </p:cNvSpPr>
          <p:nvPr/>
        </p:nvSpPr>
        <p:spPr bwMode="auto">
          <a:xfrm>
            <a:off x="3253205" y="1510580"/>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000" dirty="0">
                <a:latin typeface="微软雅黑" panose="020B0503020204020204" charset="-122"/>
                <a:ea typeface="微软雅黑" panose="020B0503020204020204" charset="-122"/>
              </a:rPr>
              <a:t>设计</a:t>
            </a:r>
            <a:r>
              <a:rPr lang="zh-CN" altLang="en-US" sz="2000" b="1" dirty="0">
                <a:solidFill>
                  <a:srgbClr val="FF0000"/>
                </a:solidFill>
                <a:latin typeface="微软雅黑" panose="020B0503020204020204" charset="-122"/>
                <a:ea typeface="微软雅黑" panose="020B0503020204020204" charset="-122"/>
              </a:rPr>
              <a:t>一个</a:t>
            </a:r>
            <a:r>
              <a:rPr lang="zh-CN" altLang="en-US" sz="2000" dirty="0">
                <a:latin typeface="微软雅黑" panose="020B0503020204020204" charset="-122"/>
                <a:ea typeface="微软雅黑" panose="020B0503020204020204" charset="-122"/>
              </a:rPr>
              <a:t>新用例，使它</a:t>
            </a:r>
            <a:r>
              <a:rPr lang="zh-CN" altLang="en-US" sz="2000" b="1" dirty="0">
                <a:solidFill>
                  <a:srgbClr val="FF0000"/>
                </a:solidFill>
                <a:latin typeface="微软雅黑" panose="020B0503020204020204" charset="-122"/>
                <a:ea typeface="微软雅黑" panose="020B0503020204020204" charset="-122"/>
              </a:rPr>
              <a:t>仅覆盖</a:t>
            </a:r>
            <a:r>
              <a:rPr lang="zh-CN" altLang="en-US" sz="2000" dirty="0">
                <a:latin typeface="微软雅黑" panose="020B0503020204020204" charset="-122"/>
                <a:ea typeface="微软雅黑" panose="020B0503020204020204" charset="-122"/>
              </a:rPr>
              <a:t>一个尚未覆盖的无效等价类。</a:t>
            </a:r>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重复该步骤，直到所有的</a:t>
            </a:r>
            <a:r>
              <a:rPr lang="zh-CN" altLang="en-US" sz="2000" b="1" dirty="0">
                <a:solidFill>
                  <a:srgbClr val="FF0000"/>
                </a:solidFill>
                <a:latin typeface="微软雅黑" panose="020B0503020204020204" charset="-122"/>
                <a:ea typeface="微软雅黑" panose="020B0503020204020204" charset="-122"/>
              </a:rPr>
              <a:t>无效等价类</a:t>
            </a:r>
            <a:r>
              <a:rPr lang="zh-CN" altLang="en-US" sz="2000" dirty="0">
                <a:latin typeface="微软雅黑" panose="020B0503020204020204" charset="-122"/>
                <a:ea typeface="微软雅黑" panose="020B0503020204020204" charset="-122"/>
              </a:rPr>
              <a:t>均被用例所覆盖</a:t>
            </a:r>
            <a:endParaRPr lang="en-US" altLang="ja-JP" sz="2000" dirty="0">
              <a:latin typeface="微软雅黑" panose="020B0503020204020204" charset="-122"/>
              <a:ea typeface="微软雅黑" panose="020B0503020204020204" charset="-122"/>
            </a:endParaRPr>
          </a:p>
        </p:txBody>
      </p:sp>
      <p:sp>
        <p:nvSpPr>
          <p:cNvPr id="14" name="AutoShape 7"/>
          <p:cNvSpPr>
            <a:spLocks noChangeArrowheads="1"/>
          </p:cNvSpPr>
          <p:nvPr/>
        </p:nvSpPr>
        <p:spPr bwMode="auto">
          <a:xfrm>
            <a:off x="1969719" y="2904574"/>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5" name="AutoShape 8"/>
          <p:cNvSpPr>
            <a:spLocks noChangeArrowheads="1"/>
          </p:cNvSpPr>
          <p:nvPr/>
        </p:nvSpPr>
        <p:spPr bwMode="auto">
          <a:xfrm>
            <a:off x="2660491" y="1977111"/>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anose="020B0503020204020204" charset="-122"/>
              <a:ea typeface="微软雅黑" panose="020B0503020204020204" charset="-122"/>
            </a:endParaRPr>
          </a:p>
        </p:txBody>
      </p:sp>
      <p:sp>
        <p:nvSpPr>
          <p:cNvPr id="16" name="圆角矩形 15"/>
          <p:cNvSpPr/>
          <p:nvPr/>
        </p:nvSpPr>
        <p:spPr bwMode="auto">
          <a:xfrm>
            <a:off x="4333055" y="4580501"/>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zh-CN" sz="19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indent="0" algn="ctr" defTabSz="914400" rtl="0" eaLnBrk="0" fontAlgn="base" latinLnBrk="0" hangingPunct="0">
              <a:lnSpc>
                <a:spcPct val="100000"/>
              </a:lnSpc>
              <a:spcBef>
                <a:spcPct val="0"/>
              </a:spcBef>
              <a:spcAft>
                <a:spcPct val="0"/>
              </a:spcAft>
              <a:buClrTx/>
              <a:buSzTx/>
              <a:buFontTx/>
              <a:buNone/>
            </a:pPr>
            <a:r>
              <a:rPr lang="zh-CN" altLang="en-US" sz="2000" b="1" dirty="0">
                <a:solidFill>
                  <a:schemeClr val="tx1">
                    <a:lumMod val="10000"/>
                  </a:schemeClr>
                </a:solidFill>
                <a:latin typeface="微软雅黑" panose="020B0503020204020204" charset="-122"/>
                <a:ea typeface="微软雅黑" panose="020B0503020204020204" charset="-122"/>
              </a:rPr>
              <a:t>依据常用方法划分等价类</a:t>
            </a:r>
            <a:endParaRPr kumimoji="0" lang="zh-CN" altLang="en-US" sz="2000" b="1" i="0" u="none" strike="noStrike" cap="none" normalizeH="0" baseline="0" dirty="0">
              <a:ln>
                <a:noFill/>
              </a:ln>
              <a:solidFill>
                <a:schemeClr val="tx1">
                  <a:lumMod val="10000"/>
                </a:schemeClr>
              </a:solidFill>
              <a:effectLst/>
              <a:latin typeface="微软雅黑" panose="020B0503020204020204" charset="-122"/>
              <a:ea typeface="微软雅黑" panose="020B0503020204020204" charset="-122"/>
            </a:endParaRPr>
          </a:p>
        </p:txBody>
      </p:sp>
      <p:sp>
        <p:nvSpPr>
          <p:cNvPr id="17" name="上箭头 16"/>
          <p:cNvSpPr/>
          <p:nvPr/>
        </p:nvSpPr>
        <p:spPr bwMode="auto">
          <a:xfrm>
            <a:off x="6306232" y="4083197"/>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heckerboard(across)">
                                      <p:cBhvr>
                                        <p:cTn id="20" dur="500"/>
                                        <p:tgtEl>
                                          <p:spTgt spid="14"/>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为什么引入等价类划分法设计测试用例</a:t>
            </a:r>
          </a:p>
        </p:txBody>
      </p:sp>
      <p:sp>
        <p:nvSpPr>
          <p:cNvPr id="14" name="内容占位符 13"/>
          <p:cNvSpPr>
            <a:spLocks noGrp="1"/>
          </p:cNvSpPr>
          <p:nvPr>
            <p:ph idx="1"/>
          </p:nvPr>
        </p:nvSpPr>
        <p:spPr/>
        <p:txBody>
          <a:bodyPr/>
          <a:lstStyle/>
          <a:p>
            <a:pPr lvl="1"/>
            <a:r>
              <a:rPr lang="zh-CN" altLang="en-US" dirty="0"/>
              <a:t>计算两个</a:t>
            </a:r>
            <a:r>
              <a:rPr lang="en-US" altLang="zh-CN" dirty="0"/>
              <a:t>-99—99</a:t>
            </a:r>
            <a:r>
              <a:rPr lang="zh-CN" altLang="en-US" dirty="0"/>
              <a:t>之间整数</a:t>
            </a:r>
            <a:r>
              <a:rPr lang="zh-CN" altLang="en-US" dirty="0" smtClean="0"/>
              <a:t>的和</a:t>
            </a:r>
            <a:endParaRPr lang="en-US" altLang="zh-CN" dirty="0" smtClean="0"/>
          </a:p>
          <a:p>
            <a:pPr lvl="1"/>
            <a:r>
              <a:rPr lang="zh-CN" altLang="en-US" dirty="0" smtClean="0"/>
              <a:t>输入不合法数据时，给出相应提示</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2495600" y="2803773"/>
            <a:ext cx="5162550" cy="405422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等价类特点</a:t>
            </a:r>
          </a:p>
        </p:txBody>
      </p:sp>
      <p:sp>
        <p:nvSpPr>
          <p:cNvPr id="80900" name="Rectangle 3"/>
          <p:cNvSpPr>
            <a:spLocks noGrp="1" noChangeArrowheads="1"/>
          </p:cNvSpPr>
          <p:nvPr>
            <p:ph idx="1"/>
          </p:nvPr>
        </p:nvSpPr>
        <p:spPr/>
        <p:txBody>
          <a:bodyPr/>
          <a:lstStyle/>
          <a:p>
            <a:r>
              <a:rPr lang="zh-CN" altLang="en-US" dirty="0" smtClean="0"/>
              <a:t>每</a:t>
            </a:r>
            <a:r>
              <a:rPr lang="zh-CN" altLang="en-US" dirty="0"/>
              <a:t>一类的代表性数据（也就是被选为测试用例的数据）在测试中的作用等价于这一类中的其他值。 </a:t>
            </a:r>
          </a:p>
          <a:p>
            <a:r>
              <a:rPr lang="zh-CN" altLang="en-US" dirty="0"/>
              <a:t>如果等价类中的一个测试能够捕获一个缺陷，那么选择该等价类中的其他测试也能捕获该缺陷。</a:t>
            </a:r>
          </a:p>
          <a:p>
            <a:r>
              <a:rPr lang="zh-CN" altLang="en-US" dirty="0"/>
              <a:t> 如果等价类中的一个测试不能捕获缺陷，那么选择该等价类中的其他测试也不会捕获缺陷。</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如何使用等价类划分</a:t>
            </a:r>
            <a:endParaRPr lang="en-US" altLang="zh-CN" dirty="0"/>
          </a:p>
          <a:p>
            <a:pPr lvl="1">
              <a:buFont typeface="Wingdings" panose="05000000000000000000" charset="0"/>
              <a:buChar char="l"/>
            </a:pPr>
            <a:r>
              <a:rPr lang="en-US" sz="2410" dirty="0">
                <a:sym typeface="+mn-ea"/>
              </a:rPr>
              <a:t>1</a:t>
            </a:r>
            <a:r>
              <a:rPr lang="zh-CN" altLang="en-US" sz="2410" dirty="0">
                <a:sym typeface="+mn-ea"/>
              </a:rPr>
              <a:t>、</a:t>
            </a:r>
            <a:r>
              <a:rPr sz="2410" dirty="0">
                <a:sym typeface="+mn-ea"/>
              </a:rPr>
              <a:t>划分等价类</a:t>
            </a:r>
            <a:endParaRPr sz="2410" dirty="0"/>
          </a:p>
          <a:p>
            <a:pPr lvl="1">
              <a:buFont typeface="Wingdings" panose="05000000000000000000" charset="0"/>
              <a:buChar char="l"/>
            </a:pPr>
            <a:r>
              <a:rPr lang="en-US" sz="2405" dirty="0">
                <a:sym typeface="+mn-ea"/>
              </a:rPr>
              <a:t>2</a:t>
            </a:r>
            <a:r>
              <a:rPr lang="zh-CN" altLang="en-US" sz="2405" dirty="0">
                <a:sym typeface="+mn-ea"/>
              </a:rPr>
              <a:t>、</a:t>
            </a:r>
            <a:r>
              <a:rPr sz="2405" dirty="0">
                <a:sym typeface="+mn-ea"/>
              </a:rPr>
              <a:t>细划等价类划 </a:t>
            </a:r>
            <a:endParaRPr sz="2405" dirty="0"/>
          </a:p>
          <a:p>
            <a:pPr lvl="1">
              <a:buFont typeface="Wingdings" panose="05000000000000000000" charset="0"/>
              <a:buChar char="l"/>
            </a:pPr>
            <a:r>
              <a:rPr lang="en-US" sz="2405" dirty="0">
                <a:sym typeface="+mn-ea"/>
              </a:rPr>
              <a:t>3</a:t>
            </a:r>
            <a:r>
              <a:rPr lang="zh-CN" altLang="en-US" sz="2405" dirty="0">
                <a:sym typeface="+mn-ea"/>
              </a:rPr>
              <a:t>、</a:t>
            </a:r>
            <a:r>
              <a:rPr sz="2405" dirty="0">
                <a:sym typeface="+mn-ea"/>
              </a:rPr>
              <a:t>建立等价类表 </a:t>
            </a:r>
            <a:endParaRPr sz="2405" dirty="0"/>
          </a:p>
          <a:p>
            <a:pPr lvl="1">
              <a:buFont typeface="Wingdings" panose="05000000000000000000" charset="0"/>
              <a:buChar char="l"/>
            </a:pPr>
            <a:r>
              <a:rPr lang="en-US" sz="2405" dirty="0">
                <a:sym typeface="+mn-ea"/>
              </a:rPr>
              <a:t>4</a:t>
            </a:r>
            <a:r>
              <a:rPr lang="zh-CN" altLang="en-US" sz="2405" dirty="0">
                <a:sym typeface="+mn-ea"/>
              </a:rPr>
              <a:t>、</a:t>
            </a:r>
            <a:r>
              <a:rPr sz="2405" dirty="0">
                <a:sym typeface="+mn-ea"/>
              </a:rPr>
              <a:t> 编写测试用例</a:t>
            </a:r>
          </a:p>
          <a:p>
            <a:pPr marL="471170" lvl="1" indent="0" eaLnBrk="1" hangingPunct="1">
              <a:buNone/>
            </a:pPr>
            <a:endParaRPr lang="en-US" altLang="zh-CN" b="1" dirty="0"/>
          </a:p>
          <a:p>
            <a:pPr marL="471170" lvl="1" indent="0">
              <a:buFont typeface="Wingdings" panose="05000000000000000000" charset="0"/>
              <a:buNone/>
            </a:pPr>
            <a:endParaRPr lang="en-US" altLang="zh-CN" dirty="0"/>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smtClean="0"/>
              <a:t>一、用等价类划分方法编写即时贴的设置标题的测试用例</a:t>
            </a:r>
          </a:p>
          <a:p>
            <a:pPr marL="0" indent="0">
              <a:buNone/>
            </a:pPr>
            <a:r>
              <a:rPr lang="zh-CN" altLang="en-US" dirty="0" smtClean="0"/>
              <a:t> 标题的要求</a:t>
            </a:r>
          </a:p>
          <a:p>
            <a:pPr marL="0" indent="0">
              <a:buNone/>
            </a:pPr>
            <a:r>
              <a:rPr lang="zh-CN" altLang="en-US" dirty="0" smtClean="0"/>
              <a:t> </a:t>
            </a:r>
            <a:r>
              <a:rPr lang="en-US" altLang="zh-CN" dirty="0" smtClean="0"/>
              <a:t>1&lt;=</a:t>
            </a:r>
            <a:r>
              <a:rPr lang="zh-CN" altLang="en-US" dirty="0" smtClean="0"/>
              <a:t>标题字符数</a:t>
            </a:r>
            <a:r>
              <a:rPr lang="en-US" altLang="zh-CN" dirty="0" smtClean="0"/>
              <a:t>&lt;</a:t>
            </a:r>
            <a:r>
              <a:rPr lang="zh-CN" altLang="en-US" dirty="0" smtClean="0"/>
              <a:t>＝</a:t>
            </a:r>
            <a:r>
              <a:rPr lang="en-US" altLang="zh-CN" dirty="0" smtClean="0"/>
              <a:t>40</a:t>
            </a:r>
          </a:p>
          <a:p>
            <a:pPr marL="0" indent="0">
              <a:buNone/>
            </a:pPr>
            <a:r>
              <a:rPr lang="en-US" altLang="zh-CN" dirty="0" smtClean="0"/>
              <a:t> </a:t>
            </a:r>
            <a:r>
              <a:rPr lang="zh-CN" altLang="en-US" dirty="0" smtClean="0"/>
              <a:t>字符中不能包含</a:t>
            </a:r>
            <a:r>
              <a:rPr lang="en-US" altLang="zh-CN" dirty="0" smtClean="0"/>
              <a:t>/ </a:t>
            </a:r>
            <a:r>
              <a:rPr lang="zh-CN" altLang="en-US" dirty="0" smtClean="0"/>
              <a:t>： * ？ “ ” </a:t>
            </a:r>
            <a:r>
              <a:rPr lang="en-US" altLang="zh-CN" dirty="0" smtClean="0"/>
              <a:t>&lt; &gt;</a:t>
            </a:r>
          </a:p>
          <a:p>
            <a:endParaRPr lang="zh-CN" altLang="en-US" dirty="0"/>
          </a:p>
        </p:txBody>
      </p:sp>
      <p:pic>
        <p:nvPicPr>
          <p:cNvPr id="10" name="Picture 4"/>
          <p:cNvPicPr>
            <a:picLocks noChangeAspect="1" noChangeArrowheads="1"/>
          </p:cNvPicPr>
          <p:nvPr/>
        </p:nvPicPr>
        <p:blipFill>
          <a:blip r:embed="rId2" cstate="print"/>
          <a:srcRect/>
          <a:stretch>
            <a:fillRect/>
          </a:stretch>
        </p:blipFill>
        <p:spPr bwMode="auto">
          <a:xfrm>
            <a:off x="2999656" y="4437112"/>
            <a:ext cx="3816424" cy="233335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smtClean="0"/>
              <a:t>二、某网站用户申请注册时，要求用户必须输入用户名、密码及确认密码，对每一项输入条件的要求如下：</a:t>
            </a:r>
            <a:endParaRPr lang="en-US" altLang="zh-CN" dirty="0" smtClean="0"/>
          </a:p>
          <a:p>
            <a:pPr marL="0" indent="0">
              <a:buNone/>
            </a:pPr>
            <a:r>
              <a:rPr lang="en-US" altLang="zh-CN" dirty="0" smtClean="0"/>
              <a:t>  1</a:t>
            </a:r>
            <a:r>
              <a:rPr lang="zh-CN" altLang="en-US" dirty="0" smtClean="0"/>
              <a:t>、用户名要求为</a:t>
            </a:r>
            <a:r>
              <a:rPr lang="en-US" altLang="zh-CN" dirty="0" smtClean="0"/>
              <a:t>4-12</a:t>
            </a:r>
            <a:r>
              <a:rPr lang="zh-CN" altLang="en-US" dirty="0" smtClean="0"/>
              <a:t>位，只能使用英文字母、数字、“</a:t>
            </a:r>
            <a:r>
              <a:rPr lang="en-US" altLang="zh-CN" dirty="0" smtClean="0"/>
              <a:t>-</a:t>
            </a:r>
            <a:r>
              <a:rPr lang="zh-CN" altLang="en-US" dirty="0" smtClean="0"/>
              <a:t>”，“</a:t>
            </a:r>
            <a:r>
              <a:rPr lang="en-US" altLang="zh-CN" dirty="0" smtClean="0"/>
              <a:t>_</a:t>
            </a:r>
            <a:r>
              <a:rPr lang="zh-CN" altLang="en-US" dirty="0" smtClean="0"/>
              <a:t>”这几种字符组合，并且首字符必须为字母或数字；</a:t>
            </a:r>
            <a:endParaRPr lang="en-US" altLang="zh-CN" dirty="0" smtClean="0"/>
          </a:p>
          <a:p>
            <a:pPr marL="0" indent="0">
              <a:buNone/>
            </a:pPr>
            <a:r>
              <a:rPr lang="en-US" altLang="zh-CN" dirty="0" smtClean="0"/>
              <a:t>  2</a:t>
            </a:r>
            <a:r>
              <a:rPr lang="zh-CN" altLang="en-US" dirty="0" smtClean="0"/>
              <a:t>、密码要求为</a:t>
            </a:r>
            <a:r>
              <a:rPr lang="en-US" altLang="zh-CN" dirty="0" smtClean="0"/>
              <a:t>6-12</a:t>
            </a:r>
            <a:r>
              <a:rPr lang="zh-CN" altLang="en-US" dirty="0" smtClean="0"/>
              <a:t>位，只能使用英文字母、数字以及“</a:t>
            </a:r>
            <a:r>
              <a:rPr lang="en-US" altLang="zh-CN" dirty="0" smtClean="0"/>
              <a:t>-</a:t>
            </a:r>
            <a:r>
              <a:rPr lang="zh-CN" altLang="en-US" dirty="0" smtClean="0"/>
              <a:t>”，“</a:t>
            </a:r>
            <a:r>
              <a:rPr lang="en-US" altLang="zh-CN" dirty="0" smtClean="0"/>
              <a:t>_</a:t>
            </a:r>
            <a:r>
              <a:rPr lang="zh-CN" altLang="en-US" dirty="0" smtClean="0"/>
              <a:t>”这几种字符组合，并且区分大小写；</a:t>
            </a:r>
            <a:endParaRPr lang="en-US" altLang="zh-CN" dirty="0" smtClean="0"/>
          </a:p>
          <a:p>
            <a:pPr marL="0" indent="0">
              <a:buNone/>
            </a:pPr>
            <a:r>
              <a:rPr lang="en-US" altLang="zh-CN" dirty="0" smtClean="0"/>
              <a:t>  3</a:t>
            </a:r>
            <a:r>
              <a:rPr lang="zh-CN" altLang="en-US" smtClean="0"/>
              <a:t>、确</a:t>
            </a:r>
            <a:r>
              <a:rPr lang="zh-CN" altLang="en-US" dirty="0" smtClean="0"/>
              <a:t>认密码必须与密码相同</a:t>
            </a:r>
            <a:endParaRPr lang="en-US" altLang="zh-CN" dirty="0" smtClean="0"/>
          </a:p>
          <a:p>
            <a:pPr marL="0" indent="0">
              <a:buNone/>
            </a:pPr>
            <a:endParaRPr lang="zh-CN" altLang="en-US" dirty="0"/>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smtClean="0"/>
              <a:t>三、</a:t>
            </a:r>
            <a:r>
              <a:rPr lang="zh-CN" altLang="en-US" b="0" dirty="0" smtClean="0"/>
              <a:t>现有一个小程序</a:t>
            </a:r>
            <a:r>
              <a:rPr lang="en-US" altLang="zh-CN" b="0" dirty="0" smtClean="0"/>
              <a:t>,</a:t>
            </a:r>
            <a:r>
              <a:rPr lang="zh-CN" altLang="en-US" b="0" dirty="0" smtClean="0"/>
              <a:t>能够求出</a:t>
            </a:r>
            <a:r>
              <a:rPr lang="en-US" altLang="zh-CN" b="0" dirty="0" smtClean="0"/>
              <a:t>3</a:t>
            </a:r>
            <a:r>
              <a:rPr lang="zh-CN" altLang="en-US" b="0" dirty="0" smtClean="0"/>
              <a:t>个在</a:t>
            </a:r>
            <a:r>
              <a:rPr lang="en-US" altLang="zh-CN" b="0" dirty="0" smtClean="0"/>
              <a:t>-10000</a:t>
            </a:r>
            <a:r>
              <a:rPr lang="zh-CN" altLang="en-US" b="0" dirty="0" smtClean="0"/>
              <a:t>到</a:t>
            </a:r>
            <a:r>
              <a:rPr lang="en-US" altLang="zh-CN" b="0" dirty="0" smtClean="0"/>
              <a:t>10000</a:t>
            </a:r>
            <a:r>
              <a:rPr lang="zh-CN" altLang="en-US" b="0" dirty="0" smtClean="0"/>
              <a:t>间整数中的最大值</a:t>
            </a:r>
            <a:endParaRPr lang="zh-CN" altLang="en-US" dirty="0" smtClean="0"/>
          </a:p>
          <a:p>
            <a:pPr marL="0" indent="0">
              <a:buNone/>
            </a:pP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4871864" y="1988840"/>
            <a:ext cx="3456384" cy="3930243"/>
          </a:xfrm>
          <a:prstGeom prst="rect">
            <a:avLst/>
          </a:prstGeom>
          <a:noFill/>
          <a:ln w="9525">
            <a:noFill/>
            <a:miter lim="800000"/>
            <a:headEnd/>
            <a:tailEnd/>
          </a:ln>
        </p:spPr>
      </p:pic>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854888" y="3941343"/>
            <a:ext cx="2208530" cy="2217420"/>
          </a:xfrm>
          <a:prstGeom prst="ellipse">
            <a:avLst/>
          </a:prstGeom>
          <a:ln>
            <a:noFill/>
          </a:ln>
          <a:effectLst>
            <a:softEdge rad="112500"/>
          </a:effectLst>
        </p:spPr>
      </p:pic>
      <p:sp>
        <p:nvSpPr>
          <p:cNvPr id="16" name="椭圆形标注 15"/>
          <p:cNvSpPr/>
          <p:nvPr/>
        </p:nvSpPr>
        <p:spPr>
          <a:xfrm>
            <a:off x="3935765" y="1988840"/>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060" y="2758440"/>
            <a:ext cx="6819900" cy="2584450"/>
          </a:xfrm>
          <a:prstGeom prst="rect">
            <a:avLst/>
          </a:prstGeom>
          <a:noFill/>
        </p:spPr>
        <p:txBody>
          <a:bodyPr wrap="square" rtlCol="0">
            <a:spAutoFit/>
          </a:bodyPr>
          <a:lstStyle/>
          <a:p>
            <a:r>
              <a:rPr lang="en-US" altLang="zh-CN" b="1" dirty="0"/>
              <a:t>-99+0 -99+1 -99+2 -99+3 -99+4 -99+5   ……+99</a:t>
            </a:r>
          </a:p>
          <a:p>
            <a:r>
              <a:rPr lang="en-US" altLang="zh-CN" b="1" dirty="0"/>
              <a:t>.........</a:t>
            </a:r>
          </a:p>
          <a:p>
            <a:r>
              <a:rPr lang="en-US" altLang="zh-CN" b="1" dirty="0"/>
              <a:t>.........</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-99—99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为什么引入等价类划分法</a:t>
            </a:r>
          </a:p>
        </p:txBody>
      </p:sp>
      <p:sp>
        <p:nvSpPr>
          <p:cNvPr id="2" name="内容占位符 1"/>
          <p:cNvSpPr>
            <a:spLocks noGrp="1"/>
          </p:cNvSpPr>
          <p:nvPr>
            <p:ph idx="1"/>
          </p:nvPr>
        </p:nvSpPr>
        <p:spPr/>
        <p:txBody>
          <a:bodyPr/>
          <a:lstStyle/>
          <a:p>
            <a:pPr marL="469900" lvl="1" indent="-469900" algn="just" eaLnBrk="1" hangingPunct="1">
              <a:buFont typeface="Wingdings" panose="05000000000000000000" charset="0"/>
              <a:buChar char="Ø"/>
              <a:defRPr/>
            </a:pPr>
            <a:r>
              <a:rPr lang="zh-CN" altLang="en-US" sz="2600" dirty="0">
                <a:cs typeface="+mn-ea"/>
                <a:sym typeface="+mn-ea"/>
              </a:rPr>
              <a:t>等价类划分法产生的原因</a:t>
            </a:r>
            <a:endParaRPr lang="zh-CN" altLang="en-US" sz="2600" dirty="0">
              <a:cs typeface="+mn-ea"/>
            </a:endParaRPr>
          </a:p>
          <a:p>
            <a:pPr lvl="1" indent="-436880" algn="just" eaLnBrk="1" hangingPunct="1">
              <a:defRPr/>
            </a:pPr>
            <a:r>
              <a:rPr lang="zh-CN" altLang="en-US" sz="2600" dirty="0">
                <a:cs typeface="+mn-ea"/>
                <a:sym typeface="+mn-ea"/>
              </a:rPr>
              <a:t>对系统进行穷尽测试是不可能的</a:t>
            </a:r>
            <a:endParaRPr lang="zh-CN" altLang="en-US" sz="2600" dirty="0">
              <a:cs typeface="+mn-ea"/>
            </a:endParaRPr>
          </a:p>
          <a:p>
            <a:pPr lvl="1" indent="-436880" algn="just" eaLnBrk="1" hangingPunct="1">
              <a:defRPr/>
            </a:pPr>
            <a:r>
              <a:rPr lang="zh-CN" altLang="en-US" sz="2600" dirty="0">
                <a:cs typeface="+mn-ea"/>
                <a:sym typeface="+mn-ea"/>
              </a:rPr>
              <a:t>使用有限的数据对系统进行测试是可能的</a:t>
            </a:r>
            <a:endParaRPr lang="zh-CN" altLang="en-US" sz="2600" dirty="0">
              <a:cs typeface="+mn-ea"/>
            </a:endParaRPr>
          </a:p>
          <a:p>
            <a:pPr lvl="1" indent="-436880" algn="just" eaLnBrk="1" hangingPunct="1">
              <a:defRPr/>
            </a:pPr>
            <a:r>
              <a:rPr lang="zh-CN" altLang="en-US" sz="2600" dirty="0">
                <a:cs typeface="+mn-ea"/>
                <a:sym typeface="+mn-ea"/>
              </a:rPr>
              <a:t>我们可以选择少量测试用例来测试系统，并满足</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测试是完备的</a:t>
            </a:r>
            <a:endParaRPr lang="zh-CN" altLang="en-US" sz="2600" dirty="0">
              <a:cs typeface="+mn-ea"/>
            </a:endParaRPr>
          </a:p>
          <a:p>
            <a:pPr lvl="2" indent="-436880" algn="just" eaLnBrk="1" hangingPunct="1">
              <a:buFont typeface="Wingdings" panose="05000000000000000000" pitchFamily="2" charset="2"/>
              <a:buChar char="ü"/>
              <a:defRPr/>
            </a:pPr>
            <a:r>
              <a:rPr lang="zh-CN" altLang="en-US" sz="2600" dirty="0">
                <a:cs typeface="+mn-ea"/>
                <a:sym typeface="+mn-ea"/>
              </a:rPr>
              <a:t>测试是没有冗余的</a:t>
            </a:r>
            <a:endParaRPr lang="zh-CN" altLang="en-US" sz="2600" b="1" dirty="0">
              <a:cs typeface="+mn-ea"/>
            </a:endParaRPr>
          </a:p>
          <a:p>
            <a:endParaRPr lang="zh-CN" altLang="en-US" sz="280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solidFill>
                  <a:srgbClr val="FF0000"/>
                </a:solidFill>
              </a:rPr>
              <a:t>什么是等价类划分法</a:t>
            </a:r>
            <a:endParaRPr lang="en-US" altLang="zh-CN" dirty="0">
              <a:solidFill>
                <a:srgbClr val="FF0000"/>
              </a:solidFill>
            </a:endParaRPr>
          </a:p>
          <a:p>
            <a:pPr lvl="1"/>
            <a:r>
              <a:rPr lang="zh-CN" altLang="en-US" dirty="0"/>
              <a:t>如何使用等价类划分法</a:t>
            </a:r>
            <a:endParaRPr lang="en-US" altLang="zh-CN" dirty="0"/>
          </a:p>
          <a:p>
            <a:pPr lvl="1"/>
            <a:r>
              <a:rPr lang="zh-CN" altLang="en-US" dirty="0"/>
              <a:t>等价类测试用例设计步骤总结</a:t>
            </a:r>
            <a:endParaRPr lang="en-US" altLang="zh-CN" dirty="0"/>
          </a:p>
          <a:p>
            <a:pPr lvl="1"/>
            <a:endParaRPr lang="en-US" alt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a:t>
            </a:r>
            <a:r>
              <a:rPr lang="zh-CN" altLang="en-US" dirty="0" smtClean="0"/>
              <a:t>求把输</a:t>
            </a:r>
            <a:r>
              <a:rPr lang="zh-CN" altLang="en-US" dirty="0"/>
              <a:t>入</a:t>
            </a:r>
            <a:r>
              <a:rPr lang="zh-CN" altLang="en-US" dirty="0" smtClean="0"/>
              <a:t>域分成若干个部分（子集），</a:t>
            </a:r>
            <a:r>
              <a:rPr lang="zh-CN" altLang="en-US" dirty="0"/>
              <a:t>然后在分出的每一个</a:t>
            </a:r>
            <a:r>
              <a:rPr lang="zh-CN" altLang="en-US" dirty="0">
                <a:solidFill>
                  <a:srgbClr val="FF0000"/>
                </a:solidFill>
              </a:rPr>
              <a:t>子集</a:t>
            </a:r>
            <a:r>
              <a:rPr lang="zh-CN" altLang="en-US" dirty="0"/>
              <a:t>内选取一个</a:t>
            </a:r>
            <a:r>
              <a:rPr lang="zh-CN" altLang="en-US" dirty="0">
                <a:solidFill>
                  <a:srgbClr val="FF0000"/>
                </a:solidFill>
              </a:rPr>
              <a:t>有代表性</a:t>
            </a:r>
            <a:r>
              <a:rPr lang="zh-CN" altLang="en-US" dirty="0"/>
              <a:t>的测试数据开展测</a:t>
            </a:r>
            <a:r>
              <a:rPr lang="zh-CN" altLang="en-US" dirty="0" smtClean="0"/>
              <a:t>试。每一类的代表性数据在测试中的作用都等于这类中的其他值。</a:t>
            </a:r>
            <a:endParaRPr lang="zh-CN" altLang="en-US" dirty="0"/>
          </a:p>
          <a:p>
            <a:pPr marL="0" indent="0">
              <a:buNone/>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Profile</Template>
  <TotalTime>1171</TotalTime>
  <Words>5964</Words>
  <Application>Microsoft Office PowerPoint</Application>
  <PresentationFormat>自定义</PresentationFormat>
  <Paragraphs>411</Paragraphs>
  <Slides>56</Slides>
  <Notes>28</Notes>
  <HiddenSlides>1</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Profile</vt:lpstr>
      <vt:lpstr>软件测试实用教程 ——方法与实践</vt:lpstr>
      <vt:lpstr>等价类划分法设计测试用例</vt:lpstr>
      <vt:lpstr>黑盒测试技术概述</vt:lpstr>
      <vt:lpstr>黑盒测试技术概述</vt:lpstr>
      <vt:lpstr>为什么引入等价类划分法设计测试用例</vt:lpstr>
      <vt:lpstr>为什么引入等价类划分法-穷举测试</vt:lpstr>
      <vt:lpstr>为什么引入等价类划分法</vt:lpstr>
      <vt:lpstr>等价类划分法设计测试用例</vt:lpstr>
      <vt:lpstr>什么是等价类测试</vt:lpstr>
      <vt:lpstr>等价类划分的原理</vt:lpstr>
      <vt:lpstr>等价类划分</vt:lpstr>
      <vt:lpstr>等价类划分法设计测试用例</vt:lpstr>
      <vt:lpstr>如何使用等价类划分法</vt:lpstr>
      <vt:lpstr>如何使用等价类划分法</vt:lpstr>
      <vt:lpstr>如何使用等价类划分法</vt:lpstr>
      <vt:lpstr>幻灯片 16</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vt:lpstr>
      <vt:lpstr>如何使用等价类划分法—实例</vt:lpstr>
      <vt:lpstr>如何使用等价类划分法—实例</vt:lpstr>
      <vt:lpstr>如何使用等价类划分法—实例</vt:lpstr>
      <vt:lpstr>幻灯片 34</vt:lpstr>
      <vt:lpstr>如何使用等价类划分法—实例</vt:lpstr>
      <vt:lpstr>如何使用等价类划分法—实例</vt:lpstr>
      <vt:lpstr>怎样进行等价类划分—实例</vt:lpstr>
      <vt:lpstr>怎样进行等价类划分—实例</vt:lpstr>
      <vt:lpstr>如何使用等价类划分法—实例</vt:lpstr>
      <vt:lpstr>怎样进行整体输入域等价类测试</vt:lpstr>
      <vt:lpstr>如何使用等价类划分法—实例</vt:lpstr>
      <vt:lpstr>如何使用等价类划分法—实例</vt:lpstr>
      <vt:lpstr>如何使用等价类划分法—实例</vt:lpstr>
      <vt:lpstr>如何使用等价类划分法—根据输出域设计测试用例</vt:lpstr>
      <vt:lpstr>如何使用等价类划分法—根据输出域设计测试用例</vt:lpstr>
      <vt:lpstr>如何使用等价类划分法—根据输出域设计测试用例</vt:lpstr>
      <vt:lpstr>如何使用等价类划分法—根据输出域设计测试用例</vt:lpstr>
      <vt:lpstr>等价类测试步骤总结</vt:lpstr>
      <vt:lpstr>如何使用等价类划分法</vt:lpstr>
      <vt:lpstr> 等价类特点</vt:lpstr>
      <vt:lpstr>内容总结</vt:lpstr>
      <vt:lpstr>内容总结</vt:lpstr>
      <vt:lpstr>练习</vt:lpstr>
      <vt:lpstr>练习</vt:lpstr>
      <vt:lpstr>练习</vt:lpstr>
      <vt:lpstr>幻灯片 56</vt:lpstr>
    </vt:vector>
  </TitlesOfParts>
  <Company>福建163软件园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462</cp:revision>
  <dcterms:created xsi:type="dcterms:W3CDTF">2008-07-27T05:17:00Z</dcterms:created>
  <dcterms:modified xsi:type="dcterms:W3CDTF">2019-09-27T08:20:54Z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