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552" r:id="rId2"/>
    <p:sldId id="553" r:id="rId3"/>
    <p:sldId id="554" r:id="rId4"/>
    <p:sldId id="555" r:id="rId5"/>
    <p:sldId id="568" r:id="rId6"/>
    <p:sldId id="556" r:id="rId7"/>
    <p:sldId id="557" r:id="rId8"/>
    <p:sldId id="563" r:id="rId9"/>
    <p:sldId id="565" r:id="rId10"/>
    <p:sldId id="566" r:id="rId11"/>
    <p:sldId id="567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82" d="100"/>
          <a:sy n="82" d="100"/>
        </p:scale>
        <p:origin x="-394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6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错误推测法设计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xmlns="" val="59472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状态转移法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不同状态相互转换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输入条件排列组合过多比较</a:t>
            </a:r>
            <a:r>
              <a:rPr lang="zh-CN" altLang="en-US" dirty="0" smtClean="0"/>
              <a:t>多时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错误推测法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使用其他方法都已思考过，将错误推测法设计的用例作为补充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905205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47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基于经验和直觉推测程序中所有可能存在的各种错误，有针对性的设计测试用例的</a:t>
            </a:r>
            <a:r>
              <a:rPr lang="zh-CN" altLang="en-US" dirty="0"/>
              <a:t>方法。列举出程序中所有可能有的错误和容易发生错误的特殊情况，根据它们选择</a:t>
            </a:r>
            <a:r>
              <a:rPr lang="zh-CN" altLang="en-US" dirty="0" smtClean="0"/>
              <a:t>测试用例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为什么使用错误推测法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防止容易出错的地方漏测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792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 smtClean="0"/>
              <a:t>怎样使用错误推测法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使用等价类、边界值、决策表（因果图）、场景法、状态转换法、正交实验法等没有可以设计的了，可以继续思考有没有容易出错的地方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根据或推测需求写的不明确的地方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7511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输入字符的文本框输入空格是否过滤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输入空格时，分别输入全角、半角空格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输入字符的文本框中输入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标签是否会转换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需要二次密码验证的地方使用粘贴的方式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密码是否能够加密显示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数据库中插入相同的记录，查看其是否有相应提示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7568" y="268760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194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新</a:t>
            </a:r>
            <a:r>
              <a:rPr lang="zh-CN" altLang="en-US" dirty="0" smtClean="0"/>
              <a:t>开发的功能，与其相关的业务，或者数据，容易出现问题 </a:t>
            </a:r>
          </a:p>
          <a:p>
            <a:pPr lvl="1"/>
            <a:r>
              <a:rPr lang="zh-CN" altLang="en-US" dirty="0" smtClean="0"/>
              <a:t>分</a:t>
            </a:r>
            <a:r>
              <a:rPr lang="zh-CN" altLang="en-US" dirty="0" smtClean="0"/>
              <a:t>页功能，页码搜索 。</a:t>
            </a:r>
          </a:p>
          <a:p>
            <a:pPr lvl="1"/>
            <a:r>
              <a:rPr lang="zh-CN" altLang="en-US" dirty="0" smtClean="0"/>
              <a:t>新</a:t>
            </a:r>
            <a:r>
              <a:rPr lang="zh-CN" altLang="en-US" dirty="0" smtClean="0"/>
              <a:t>功能的，异常场景 。</a:t>
            </a:r>
          </a:p>
          <a:p>
            <a:pPr lvl="1"/>
            <a:r>
              <a:rPr lang="zh-CN" altLang="en-US" dirty="0" smtClean="0"/>
              <a:t>测</a:t>
            </a:r>
            <a:r>
              <a:rPr lang="zh-CN" altLang="en-US" dirty="0" smtClean="0"/>
              <a:t>试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功能时，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的相关限制条件，是否生效 ？</a:t>
            </a:r>
          </a:p>
          <a:p>
            <a:pPr lvl="1"/>
            <a:r>
              <a:rPr lang="zh-CN" altLang="en-US" dirty="0" smtClean="0"/>
              <a:t>列</a:t>
            </a:r>
            <a:r>
              <a:rPr lang="zh-CN" altLang="en-US" dirty="0" smtClean="0"/>
              <a:t>表功能，为空时，是否报错 ？</a:t>
            </a:r>
          </a:p>
          <a:p>
            <a:pPr lvl="1"/>
            <a:r>
              <a:rPr lang="zh-CN" altLang="en-US" dirty="0" smtClean="0"/>
              <a:t>文</a:t>
            </a:r>
            <a:r>
              <a:rPr lang="zh-CN" altLang="en-US" dirty="0" smtClean="0"/>
              <a:t>本框，“空格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特殊字符”的处理 。</a:t>
            </a:r>
          </a:p>
          <a:p>
            <a:pPr lvl="1"/>
            <a:r>
              <a:rPr lang="en-US" altLang="zh-CN" dirty="0" smtClean="0"/>
              <a:t>... </a:t>
            </a:r>
            <a:r>
              <a:rPr lang="zh-CN" altLang="en-US" dirty="0" smtClean="0"/>
              <a:t>等等等 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（省略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字 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7568" y="268760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194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优点：</a:t>
            </a:r>
          </a:p>
          <a:p>
            <a:pPr lvl="1"/>
            <a:r>
              <a:rPr lang="zh-CN" altLang="en-US" sz="2400" dirty="0" smtClean="0"/>
              <a:t>充</a:t>
            </a:r>
            <a:r>
              <a:rPr lang="zh-CN" altLang="en-US" sz="2400" dirty="0" smtClean="0"/>
              <a:t>分发挥人的直觉和经</a:t>
            </a:r>
            <a:r>
              <a:rPr lang="zh-CN" altLang="en-US" sz="2400" dirty="0" smtClean="0"/>
              <a:t>验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集</a:t>
            </a:r>
            <a:r>
              <a:rPr lang="zh-CN" altLang="en-US" sz="2400" dirty="0" smtClean="0"/>
              <a:t>思广</a:t>
            </a:r>
            <a:r>
              <a:rPr lang="zh-CN" altLang="en-US" sz="2400" dirty="0" smtClean="0"/>
              <a:t>益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方</a:t>
            </a:r>
            <a:r>
              <a:rPr lang="zh-CN" altLang="en-US" sz="2400" dirty="0" smtClean="0"/>
              <a:t>便使</a:t>
            </a:r>
            <a:r>
              <a:rPr lang="zh-CN" altLang="en-US" sz="2400" dirty="0" smtClean="0"/>
              <a:t>用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快</a:t>
            </a:r>
            <a:r>
              <a:rPr lang="zh-CN" altLang="en-US" sz="2400" dirty="0" smtClean="0"/>
              <a:t>速容易切</a:t>
            </a:r>
            <a:r>
              <a:rPr lang="zh-CN" altLang="en-US" sz="2400" dirty="0" smtClean="0"/>
              <a:t>入</a:t>
            </a:r>
            <a:endParaRPr lang="zh-CN" altLang="en-US" sz="2400" dirty="0" smtClean="0"/>
          </a:p>
          <a:p>
            <a:r>
              <a:rPr lang="zh-CN" altLang="en-US" sz="2600" dirty="0" smtClean="0"/>
              <a:t>缺点：</a:t>
            </a:r>
            <a:endParaRPr lang="zh-CN" altLang="en-US" sz="2600" dirty="0" smtClean="0"/>
          </a:p>
          <a:p>
            <a:pPr lvl="1"/>
            <a:r>
              <a:rPr lang="zh-CN" altLang="en-US" sz="2400" dirty="0" smtClean="0"/>
              <a:t>难</a:t>
            </a:r>
            <a:r>
              <a:rPr lang="zh-CN" altLang="en-US" sz="2400" dirty="0" smtClean="0"/>
              <a:t>以知道测试的覆盖</a:t>
            </a:r>
            <a:r>
              <a:rPr lang="zh-CN" altLang="en-US" sz="2400" dirty="0" smtClean="0"/>
              <a:t>率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可</a:t>
            </a:r>
            <a:r>
              <a:rPr lang="zh-CN" altLang="en-US" sz="2400" dirty="0" smtClean="0"/>
              <a:t>能丢失大量未知的区</a:t>
            </a:r>
            <a:r>
              <a:rPr lang="zh-CN" altLang="en-US" sz="2400" dirty="0" smtClean="0"/>
              <a:t>域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带</a:t>
            </a:r>
            <a:r>
              <a:rPr lang="zh-CN" altLang="en-US" sz="2400" dirty="0" smtClean="0"/>
              <a:t>有主观性且难以复</a:t>
            </a:r>
            <a:r>
              <a:rPr lang="zh-CN" altLang="en-US" sz="2400" dirty="0" smtClean="0"/>
              <a:t>制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41190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其他测试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探索性测试</a:t>
            </a:r>
            <a:endParaRPr lang="en-US" altLang="zh-CN" dirty="0" smtClean="0"/>
          </a:p>
          <a:p>
            <a:r>
              <a:rPr lang="zh-CN" altLang="en-US" dirty="0" smtClean="0"/>
              <a:t>随机测试（猴子测试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monkey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4113" y="1844825"/>
            <a:ext cx="2582869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5686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测试方法总结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46200"/>
            <a:ext cx="4154313" cy="4267200"/>
          </a:xfrm>
        </p:spPr>
        <p:txBody>
          <a:bodyPr/>
          <a:lstStyle/>
          <a:p>
            <a:r>
              <a:rPr lang="zh-CN" altLang="en-US" dirty="0" smtClean="0"/>
              <a:t>对于每种功能有适合的测试用例设计方法</a:t>
            </a:r>
            <a:endParaRPr lang="en-US" altLang="zh-CN" dirty="0" smtClean="0"/>
          </a:p>
          <a:p>
            <a:r>
              <a:rPr lang="zh-CN" altLang="en-US" dirty="0" smtClean="0"/>
              <a:t>但不局限于某一种方法，经常会遇到一个功能可以使用多种方法进行用例设计，选择最合适的即可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1904" y="404664"/>
            <a:ext cx="3805730" cy="57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616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7128792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等价类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几乎所有输入框都可以使用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所用涉及数值的，几乎都需要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判定表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因果图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</a:t>
            </a:r>
            <a:r>
              <a:rPr lang="zh-CN" altLang="en-US" dirty="0" smtClean="0"/>
              <a:t>同的条件组合，产生不同的操作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涉及到使用流程的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60807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16379</TotalTime>
  <Words>756</Words>
  <Application>Microsoft Office PowerPoint</Application>
  <PresentationFormat>自定义</PresentationFormat>
  <Paragraphs>63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软件测试实用教程 ——方法与实践</vt:lpstr>
      <vt:lpstr> 错误推测法概述</vt:lpstr>
      <vt:lpstr>错误推测法概述</vt:lpstr>
      <vt:lpstr>错误推测法</vt:lpstr>
      <vt:lpstr>错误推测法</vt:lpstr>
      <vt:lpstr>错误推测法优缺点</vt:lpstr>
      <vt:lpstr>其他测试方法</vt:lpstr>
      <vt:lpstr>测试方法总结</vt:lpstr>
      <vt:lpstr>用例方法使用总结</vt:lpstr>
      <vt:lpstr>黑盒测试用例方法使用总结</vt:lpstr>
      <vt:lpstr>幻灯片 11</vt:lpstr>
    </vt:vector>
  </TitlesOfParts>
  <Company>福建163软件园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Administrator</cp:lastModifiedBy>
  <cp:revision>313</cp:revision>
  <dcterms:created xsi:type="dcterms:W3CDTF">2008-07-27T05:17:11Z</dcterms:created>
  <dcterms:modified xsi:type="dcterms:W3CDTF">2019-10-23T09:44:00Z</dcterms:modified>
</cp:coreProperties>
</file>