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66" r:id="rId4"/>
    <p:sldId id="259" r:id="rId5"/>
    <p:sldId id="260" r:id="rId6"/>
    <p:sldId id="267" r:id="rId7"/>
    <p:sldId id="270" r:id="rId8"/>
    <p:sldId id="271" r:id="rId9"/>
    <p:sldId id="273" r:id="rId10"/>
    <p:sldId id="263" r:id="rId11"/>
    <p:sldId id="274" r:id="rId12"/>
    <p:sldId id="275" r:id="rId13"/>
    <p:sldId id="262"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22F04-FFFC-4E01-8956-316530F04373}" v="39" dt="2023-03-07T00:05:00.779"/>
    <p1510:client id="{5F325104-38BA-4A6E-ABFB-5ABAC7034BE0}" v="6" dt="2023-03-09T00:37:04.791"/>
    <p1510:client id="{9B00ABAC-360F-4EB9-B9F0-1601BEE0C34F}" v="1778" dt="2023-03-07T00:36:56.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5AEEB94-1814-4206-ACCA-5B75C55AD044}"/>
    <pc:docChg chg="addSld modSld sldOrd">
      <pc:chgData name="Guest User" userId="" providerId="Windows Live" clId="Web-{F5AEEB94-1814-4206-ACCA-5B75C55AD044}" dt="2023-03-04T01:23:13.626" v="1254" actId="20577"/>
      <pc:docMkLst>
        <pc:docMk/>
      </pc:docMkLst>
      <pc:sldChg chg="modSp">
        <pc:chgData name="Guest User" userId="" providerId="Windows Live" clId="Web-{F5AEEB94-1814-4206-ACCA-5B75C55AD044}" dt="2023-03-03T23:22:56.890" v="235" actId="20577"/>
        <pc:sldMkLst>
          <pc:docMk/>
          <pc:sldMk cId="1650098263" sldId="257"/>
        </pc:sldMkLst>
        <pc:spChg chg="mod">
          <ac:chgData name="Guest User" userId="" providerId="Windows Live" clId="Web-{F5AEEB94-1814-4206-ACCA-5B75C55AD044}" dt="2023-03-03T23:22:56.890" v="235" actId="20577"/>
          <ac:spMkLst>
            <pc:docMk/>
            <pc:sldMk cId="1650098263" sldId="257"/>
            <ac:spMk id="3" creationId="{C448B066-C28C-3C87-EBC8-B8F6715FDD98}"/>
          </ac:spMkLst>
        </pc:spChg>
      </pc:sldChg>
      <pc:sldChg chg="modNotes">
        <pc:chgData name="Guest User" userId="" providerId="Windows Live" clId="Web-{F5AEEB94-1814-4206-ACCA-5B75C55AD044}" dt="2023-03-03T19:13:11.361" v="48"/>
        <pc:sldMkLst>
          <pc:docMk/>
          <pc:sldMk cId="2130772382" sldId="258"/>
        </pc:sldMkLst>
      </pc:sldChg>
      <pc:sldChg chg="addSp modSp modNotes">
        <pc:chgData name="Guest User" userId="" providerId="Windows Live" clId="Web-{F5AEEB94-1814-4206-ACCA-5B75C55AD044}" dt="2023-03-03T23:21:00.795" v="224" actId="20577"/>
        <pc:sldMkLst>
          <pc:docMk/>
          <pc:sldMk cId="298567040" sldId="259"/>
        </pc:sldMkLst>
        <pc:spChg chg="add mod">
          <ac:chgData name="Guest User" userId="" providerId="Windows Live" clId="Web-{F5AEEB94-1814-4206-ACCA-5B75C55AD044}" dt="2023-03-03T23:21:00.795" v="224" actId="20577"/>
          <ac:spMkLst>
            <pc:docMk/>
            <pc:sldMk cId="298567040" sldId="259"/>
            <ac:spMk id="3" creationId="{B4B4E2EB-0F3F-0776-4F07-7F7B0BE7790D}"/>
          </ac:spMkLst>
        </pc:spChg>
      </pc:sldChg>
      <pc:sldChg chg="addSp delSp modSp add replId modNotes">
        <pc:chgData name="Guest User" userId="" providerId="Windows Live" clId="Web-{F5AEEB94-1814-4206-ACCA-5B75C55AD044}" dt="2023-03-04T00:09:51.553" v="928"/>
        <pc:sldMkLst>
          <pc:docMk/>
          <pc:sldMk cId="56666486" sldId="260"/>
        </pc:sldMkLst>
        <pc:spChg chg="mod">
          <ac:chgData name="Guest User" userId="" providerId="Windows Live" clId="Web-{F5AEEB94-1814-4206-ACCA-5B75C55AD044}" dt="2023-03-03T19:10:02.077" v="15" actId="20577"/>
          <ac:spMkLst>
            <pc:docMk/>
            <pc:sldMk cId="56666486" sldId="260"/>
            <ac:spMk id="2" creationId="{2321A457-6F43-48DE-08BC-7CF263FA813F}"/>
          </ac:spMkLst>
        </pc:spChg>
        <pc:spChg chg="mod">
          <ac:chgData name="Guest User" userId="" providerId="Windows Live" clId="Web-{F5AEEB94-1814-4206-ACCA-5B75C55AD044}" dt="2023-03-03T23:21:27.186" v="229" actId="20577"/>
          <ac:spMkLst>
            <pc:docMk/>
            <pc:sldMk cId="56666486" sldId="260"/>
            <ac:spMk id="3" creationId="{B4B4E2EB-0F3F-0776-4F07-7F7B0BE7790D}"/>
          </ac:spMkLst>
        </pc:spChg>
        <pc:spChg chg="add mod">
          <ac:chgData name="Guest User" userId="" providerId="Windows Live" clId="Web-{F5AEEB94-1814-4206-ACCA-5B75C55AD044}" dt="2023-03-04T00:07:19.708" v="894" actId="14100"/>
          <ac:spMkLst>
            <pc:docMk/>
            <pc:sldMk cId="56666486" sldId="260"/>
            <ac:spMk id="5" creationId="{C3740C3F-57AC-88C7-9C23-254ACAE77DE1}"/>
          </ac:spMkLst>
        </pc:spChg>
        <pc:spChg chg="add del">
          <ac:chgData name="Guest User" userId="" providerId="Windows Live" clId="Web-{F5AEEB94-1814-4206-ACCA-5B75C55AD044}" dt="2023-03-03T23:34:27.665" v="349"/>
          <ac:spMkLst>
            <pc:docMk/>
            <pc:sldMk cId="56666486" sldId="260"/>
            <ac:spMk id="7" creationId="{F1FB8BE8-0793-C236-6772-728C29BCAC36}"/>
          </ac:spMkLst>
        </pc:spChg>
      </pc:sldChg>
      <pc:sldChg chg="modSp add replId">
        <pc:chgData name="Guest User" userId="" providerId="Windows Live" clId="Web-{F5AEEB94-1814-4206-ACCA-5B75C55AD044}" dt="2023-03-03T19:11:03.563" v="24" actId="20577"/>
        <pc:sldMkLst>
          <pc:docMk/>
          <pc:sldMk cId="2909806961" sldId="261"/>
        </pc:sldMkLst>
        <pc:spChg chg="mod">
          <ac:chgData name="Guest User" userId="" providerId="Windows Live" clId="Web-{F5AEEB94-1814-4206-ACCA-5B75C55AD044}" dt="2023-03-03T19:11:03.563" v="24" actId="20577"/>
          <ac:spMkLst>
            <pc:docMk/>
            <pc:sldMk cId="2909806961" sldId="261"/>
            <ac:spMk id="2" creationId="{2321A457-6F43-48DE-08BC-7CF263FA813F}"/>
          </ac:spMkLst>
        </pc:spChg>
        <pc:spChg chg="mod">
          <ac:chgData name="Guest User" userId="" providerId="Windows Live" clId="Web-{F5AEEB94-1814-4206-ACCA-5B75C55AD044}" dt="2023-03-03T19:10:56.906" v="19" actId="20577"/>
          <ac:spMkLst>
            <pc:docMk/>
            <pc:sldMk cId="2909806961" sldId="261"/>
            <ac:spMk id="3" creationId="{B4B4E2EB-0F3F-0776-4F07-7F7B0BE7790D}"/>
          </ac:spMkLst>
        </pc:spChg>
      </pc:sldChg>
      <pc:sldChg chg="modSp add replId">
        <pc:chgData name="Guest User" userId="" providerId="Windows Live" clId="Web-{F5AEEB94-1814-4206-ACCA-5B75C55AD044}" dt="2023-03-03T19:12:01.782" v="39" actId="20577"/>
        <pc:sldMkLst>
          <pc:docMk/>
          <pc:sldMk cId="3104276531" sldId="262"/>
        </pc:sldMkLst>
        <pc:spChg chg="mod">
          <ac:chgData name="Guest User" userId="" providerId="Windows Live" clId="Web-{F5AEEB94-1814-4206-ACCA-5B75C55AD044}" dt="2023-03-03T19:12:01.782" v="39" actId="20577"/>
          <ac:spMkLst>
            <pc:docMk/>
            <pc:sldMk cId="3104276531" sldId="262"/>
            <ac:spMk id="2" creationId="{2321A457-6F43-48DE-08BC-7CF263FA813F}"/>
          </ac:spMkLst>
        </pc:spChg>
        <pc:spChg chg="mod">
          <ac:chgData name="Guest User" userId="" providerId="Windows Live" clId="Web-{F5AEEB94-1814-4206-ACCA-5B75C55AD044}" dt="2023-03-03T19:11:51.985" v="36" actId="20577"/>
          <ac:spMkLst>
            <pc:docMk/>
            <pc:sldMk cId="3104276531" sldId="262"/>
            <ac:spMk id="3" creationId="{B4B4E2EB-0F3F-0776-4F07-7F7B0BE7790D}"/>
          </ac:spMkLst>
        </pc:spChg>
      </pc:sldChg>
      <pc:sldChg chg="modSp add ord replId modNotes">
        <pc:chgData name="Guest User" userId="" providerId="Windows Live" clId="Web-{F5AEEB94-1814-4206-ACCA-5B75C55AD044}" dt="2023-03-04T01:23:13.626" v="1254" actId="20577"/>
        <pc:sldMkLst>
          <pc:docMk/>
          <pc:sldMk cId="990547126" sldId="263"/>
        </pc:sldMkLst>
        <pc:spChg chg="mod">
          <ac:chgData name="Guest User" userId="" providerId="Windows Live" clId="Web-{F5AEEB94-1814-4206-ACCA-5B75C55AD044}" dt="2023-03-03T19:11:47.126" v="33" actId="20577"/>
          <ac:spMkLst>
            <pc:docMk/>
            <pc:sldMk cId="990547126" sldId="263"/>
            <ac:spMk id="2" creationId="{2321A457-6F43-48DE-08BC-7CF263FA813F}"/>
          </ac:spMkLst>
        </pc:spChg>
        <pc:spChg chg="mod">
          <ac:chgData name="Guest User" userId="" providerId="Windows Live" clId="Web-{F5AEEB94-1814-4206-ACCA-5B75C55AD044}" dt="2023-03-04T01:23:13.626" v="1254" actId="20577"/>
          <ac:spMkLst>
            <pc:docMk/>
            <pc:sldMk cId="990547126" sldId="263"/>
            <ac:spMk id="3" creationId="{B4B4E2EB-0F3F-0776-4F07-7F7B0BE7790D}"/>
          </ac:spMkLst>
        </pc:spChg>
      </pc:sldChg>
      <pc:sldChg chg="modSp add replId">
        <pc:chgData name="Guest User" userId="" providerId="Windows Live" clId="Web-{F5AEEB94-1814-4206-ACCA-5B75C55AD044}" dt="2023-03-03T19:12:27.626" v="44" actId="20577"/>
        <pc:sldMkLst>
          <pc:docMk/>
          <pc:sldMk cId="2212956848" sldId="264"/>
        </pc:sldMkLst>
        <pc:spChg chg="mod">
          <ac:chgData name="Guest User" userId="" providerId="Windows Live" clId="Web-{F5AEEB94-1814-4206-ACCA-5B75C55AD044}" dt="2023-03-03T19:12:27.626" v="44" actId="20577"/>
          <ac:spMkLst>
            <pc:docMk/>
            <pc:sldMk cId="2212956848" sldId="264"/>
            <ac:spMk id="2" creationId="{2321A457-6F43-48DE-08BC-7CF263FA813F}"/>
          </ac:spMkLst>
        </pc:spChg>
        <pc:spChg chg="mod">
          <ac:chgData name="Guest User" userId="" providerId="Windows Live" clId="Web-{F5AEEB94-1814-4206-ACCA-5B75C55AD044}" dt="2023-03-03T19:12:21.986" v="41" actId="20577"/>
          <ac:spMkLst>
            <pc:docMk/>
            <pc:sldMk cId="2212956848" sldId="264"/>
            <ac:spMk id="3" creationId="{B4B4E2EB-0F3F-0776-4F07-7F7B0BE7790D}"/>
          </ac:spMkLst>
        </pc:spChg>
      </pc:sldChg>
      <pc:sldChg chg="modSp add replId">
        <pc:chgData name="Guest User" userId="" providerId="Windows Live" clId="Web-{F5AEEB94-1814-4206-ACCA-5B75C55AD044}" dt="2023-03-03T19:12:37.470" v="46" actId="20577"/>
        <pc:sldMkLst>
          <pc:docMk/>
          <pc:sldMk cId="2603602165" sldId="265"/>
        </pc:sldMkLst>
        <pc:spChg chg="mod">
          <ac:chgData name="Guest User" userId="" providerId="Windows Live" clId="Web-{F5AEEB94-1814-4206-ACCA-5B75C55AD044}" dt="2023-03-03T19:12:37.470" v="46" actId="20577"/>
          <ac:spMkLst>
            <pc:docMk/>
            <pc:sldMk cId="2603602165" sldId="265"/>
            <ac:spMk id="2" creationId="{2321A457-6F43-48DE-08BC-7CF263FA813F}"/>
          </ac:spMkLst>
        </pc:spChg>
      </pc:sldChg>
      <pc:sldChg chg="addSp delSp modSp new mod ord modClrScheme chgLayout modNotes">
        <pc:chgData name="Guest User" userId="" providerId="Windows Live" clId="Web-{F5AEEB94-1814-4206-ACCA-5B75C55AD044}" dt="2023-03-03T23:32:20.226" v="320"/>
        <pc:sldMkLst>
          <pc:docMk/>
          <pc:sldMk cId="1940396602" sldId="266"/>
        </pc:sldMkLst>
        <pc:spChg chg="mod ord">
          <ac:chgData name="Guest User" userId="" providerId="Windows Live" clId="Web-{F5AEEB94-1814-4206-ACCA-5B75C55AD044}" dt="2023-03-03T23:29:28.723" v="255" actId="20577"/>
          <ac:spMkLst>
            <pc:docMk/>
            <pc:sldMk cId="1940396602" sldId="266"/>
            <ac:spMk id="2" creationId="{0F022B47-8CFF-E54C-813D-5EFB927D0268}"/>
          </ac:spMkLst>
        </pc:spChg>
        <pc:spChg chg="mod ord">
          <ac:chgData name="Guest User" userId="" providerId="Windows Live" clId="Web-{F5AEEB94-1814-4206-ACCA-5B75C55AD044}" dt="2023-03-03T23:30:29.833" v="269" actId="20577"/>
          <ac:spMkLst>
            <pc:docMk/>
            <pc:sldMk cId="1940396602" sldId="266"/>
            <ac:spMk id="3" creationId="{8D46B1CE-77B7-19F7-C405-3F39273EEF22}"/>
          </ac:spMkLst>
        </pc:spChg>
        <pc:spChg chg="add del mod ord">
          <ac:chgData name="Guest User" userId="" providerId="Windows Live" clId="Web-{F5AEEB94-1814-4206-ACCA-5B75C55AD044}" dt="2023-03-03T23:29:35.208" v="256"/>
          <ac:spMkLst>
            <pc:docMk/>
            <pc:sldMk cId="1940396602" sldId="266"/>
            <ac:spMk id="4" creationId="{B9D4CEF0-3FC0-975E-F6B6-AD50A3F105F4}"/>
          </ac:spMkLst>
        </pc:spChg>
      </pc:sldChg>
    </pc:docChg>
  </pc:docChgLst>
  <pc:docChgLst>
    <pc:chgData name="Guest User" providerId="Windows Live" clId="Web-{49722F04-FFFC-4E01-8956-316530F04373}"/>
    <pc:docChg chg="addSld delSld modSld">
      <pc:chgData name="Guest User" userId="" providerId="Windows Live" clId="Web-{49722F04-FFFC-4E01-8956-316530F04373}" dt="2023-03-07T00:05:00.779" v="68" actId="14100"/>
      <pc:docMkLst>
        <pc:docMk/>
      </pc:docMkLst>
      <pc:sldChg chg="modNotes">
        <pc:chgData name="Guest User" userId="" providerId="Windows Live" clId="Web-{49722F04-FFFC-4E01-8956-316530F04373}" dt="2023-03-06T23:51:21.767" v="6"/>
        <pc:sldMkLst>
          <pc:docMk/>
          <pc:sldMk cId="3508814298" sldId="256"/>
        </pc:sldMkLst>
      </pc:sldChg>
      <pc:sldChg chg="modNotes">
        <pc:chgData name="Guest User" userId="" providerId="Windows Live" clId="Web-{49722F04-FFFC-4E01-8956-316530F04373}" dt="2023-03-06T23:52:08.127" v="25"/>
        <pc:sldMkLst>
          <pc:docMk/>
          <pc:sldMk cId="3104276531" sldId="262"/>
        </pc:sldMkLst>
      </pc:sldChg>
      <pc:sldChg chg="modNotes">
        <pc:chgData name="Guest User" userId="" providerId="Windows Live" clId="Web-{49722F04-FFFC-4E01-8956-316530F04373}" dt="2023-03-06T23:51:47.564" v="16"/>
        <pc:sldMkLst>
          <pc:docMk/>
          <pc:sldMk cId="990547126" sldId="263"/>
        </pc:sldMkLst>
      </pc:sldChg>
      <pc:sldChg chg="modNotes">
        <pc:chgData name="Guest User" userId="" providerId="Windows Live" clId="Web-{49722F04-FFFC-4E01-8956-316530F04373}" dt="2023-03-06T23:52:13.236" v="28"/>
        <pc:sldMkLst>
          <pc:docMk/>
          <pc:sldMk cId="2212956848" sldId="264"/>
        </pc:sldMkLst>
      </pc:sldChg>
      <pc:sldChg chg="modNotes">
        <pc:chgData name="Guest User" userId="" providerId="Windows Live" clId="Web-{49722F04-FFFC-4E01-8956-316530F04373}" dt="2023-03-06T23:52:23.299" v="30"/>
        <pc:sldMkLst>
          <pc:docMk/>
          <pc:sldMk cId="2603602165" sldId="265"/>
        </pc:sldMkLst>
      </pc:sldChg>
      <pc:sldChg chg="addSp delSp modSp">
        <pc:chgData name="Guest User" userId="" providerId="Windows Live" clId="Web-{49722F04-FFFC-4E01-8956-316530F04373}" dt="2023-03-07T00:05:00.779" v="68" actId="14100"/>
        <pc:sldMkLst>
          <pc:docMk/>
          <pc:sldMk cId="2748449035" sldId="271"/>
        </pc:sldMkLst>
        <pc:spChg chg="add mod">
          <ac:chgData name="Guest User" userId="" providerId="Windows Live" clId="Web-{49722F04-FFFC-4E01-8956-316530F04373}" dt="2023-03-07T00:04:39.170" v="64" actId="14100"/>
          <ac:spMkLst>
            <pc:docMk/>
            <pc:sldMk cId="2748449035" sldId="271"/>
            <ac:spMk id="6" creationId="{78B7B39A-CBCA-E743-E04C-66D6ABAD893E}"/>
          </ac:spMkLst>
        </pc:spChg>
        <pc:spChg chg="add mod">
          <ac:chgData name="Guest User" userId="" providerId="Windows Live" clId="Web-{49722F04-FFFC-4E01-8956-316530F04373}" dt="2023-03-07T00:05:00.779" v="68" actId="14100"/>
          <ac:spMkLst>
            <pc:docMk/>
            <pc:sldMk cId="2748449035" sldId="271"/>
            <ac:spMk id="7" creationId="{87F175B3-DD5F-C75D-23CF-295FBF8BEC2B}"/>
          </ac:spMkLst>
        </pc:spChg>
        <pc:picChg chg="add mod">
          <ac:chgData name="Guest User" userId="" providerId="Windows Live" clId="Web-{49722F04-FFFC-4E01-8956-316530F04373}" dt="2023-03-07T00:04:13.388" v="60" actId="1076"/>
          <ac:picMkLst>
            <pc:docMk/>
            <pc:sldMk cId="2748449035" sldId="271"/>
            <ac:picMk id="3" creationId="{D37AD2A0-24EC-EE58-7EE7-18BBE1E7AEFD}"/>
          </ac:picMkLst>
        </pc:picChg>
        <pc:picChg chg="add del mod">
          <ac:chgData name="Guest User" userId="" providerId="Windows Live" clId="Web-{49722F04-FFFC-4E01-8956-316530F04373}" dt="2023-03-07T00:03:21.559" v="51"/>
          <ac:picMkLst>
            <pc:docMk/>
            <pc:sldMk cId="2748449035" sldId="271"/>
            <ac:picMk id="5" creationId="{D8CD6F04-C248-EBD3-2D3D-3AC6010CAF4F}"/>
          </ac:picMkLst>
        </pc:picChg>
      </pc:sldChg>
      <pc:sldChg chg="addSp delSp modSp">
        <pc:chgData name="Guest User" userId="" providerId="Windows Live" clId="Web-{49722F04-FFFC-4E01-8956-316530F04373}" dt="2023-03-07T00:02:10.121" v="40"/>
        <pc:sldMkLst>
          <pc:docMk/>
          <pc:sldMk cId="3320944819" sldId="273"/>
        </pc:sldMkLst>
        <pc:picChg chg="add del mod">
          <ac:chgData name="Guest User" userId="" providerId="Windows Live" clId="Web-{49722F04-FFFC-4E01-8956-316530F04373}" dt="2023-03-07T00:02:10.121" v="40"/>
          <ac:picMkLst>
            <pc:docMk/>
            <pc:sldMk cId="3320944819" sldId="273"/>
            <ac:picMk id="3" creationId="{19BD5E9E-2BAC-7DE9-CF35-477E47764BD5}"/>
          </ac:picMkLst>
        </pc:picChg>
      </pc:sldChg>
      <pc:sldChg chg="modNotes">
        <pc:chgData name="Guest User" userId="" providerId="Windows Live" clId="Web-{49722F04-FFFC-4E01-8956-316530F04373}" dt="2023-03-06T23:51:50.908" v="18"/>
        <pc:sldMkLst>
          <pc:docMk/>
          <pc:sldMk cId="1775645079" sldId="274"/>
        </pc:sldMkLst>
      </pc:sldChg>
      <pc:sldChg chg="modNotes">
        <pc:chgData name="Guest User" userId="" providerId="Windows Live" clId="Web-{49722F04-FFFC-4E01-8956-316530F04373}" dt="2023-03-06T23:51:53.189" v="20"/>
        <pc:sldMkLst>
          <pc:docMk/>
          <pc:sldMk cId="3385857173" sldId="275"/>
        </pc:sldMkLst>
      </pc:sldChg>
      <pc:sldChg chg="addSp delSp modSp add del mod replId delDesignElem chgLayout">
        <pc:chgData name="Guest User" userId="" providerId="Windows Live" clId="Web-{49722F04-FFFC-4E01-8956-316530F04373}" dt="2023-03-07T00:01:42.058" v="35"/>
        <pc:sldMkLst>
          <pc:docMk/>
          <pc:sldMk cId="999521647" sldId="276"/>
        </pc:sldMkLst>
        <pc:spChg chg="del">
          <ac:chgData name="Guest User" userId="" providerId="Windows Live" clId="Web-{49722F04-FFFC-4E01-8956-316530F04373}" dt="2023-03-07T00:01:21.245" v="33"/>
          <ac:spMkLst>
            <pc:docMk/>
            <pc:sldMk cId="999521647" sldId="276"/>
            <ac:spMk id="2" creationId="{2321A457-6F43-48DE-08BC-7CF263FA813F}"/>
          </ac:spMkLst>
        </pc:spChg>
        <pc:spChg chg="add del mod">
          <ac:chgData name="Guest User" userId="" providerId="Windows Live" clId="Web-{49722F04-FFFC-4E01-8956-316530F04373}" dt="2023-03-07T00:01:37.167" v="34"/>
          <ac:spMkLst>
            <pc:docMk/>
            <pc:sldMk cId="999521647" sldId="276"/>
            <ac:spMk id="5" creationId="{1773A07D-663D-7BC8-19DE-107A77F30814}"/>
          </ac:spMkLst>
        </pc:spChg>
        <pc:spChg chg="del">
          <ac:chgData name="Guest User" userId="" providerId="Windows Live" clId="Web-{49722F04-FFFC-4E01-8956-316530F04373}" dt="2023-03-07T00:01:37.167" v="34"/>
          <ac:spMkLst>
            <pc:docMk/>
            <pc:sldMk cId="999521647" sldId="276"/>
            <ac:spMk id="15" creationId="{674220BB-5395-4F54-8045-343633A1BC8A}"/>
          </ac:spMkLst>
        </pc:spChg>
        <pc:spChg chg="del">
          <ac:chgData name="Guest User" userId="" providerId="Windows Live" clId="Web-{49722F04-FFFC-4E01-8956-316530F04373}" dt="2023-03-07T00:01:37.167" v="34"/>
          <ac:spMkLst>
            <pc:docMk/>
            <pc:sldMk cId="999521647" sldId="276"/>
            <ac:spMk id="19" creationId="{D477AA7E-6F59-438B-AE81-F002D625899E}"/>
          </ac:spMkLst>
        </pc:spChg>
        <pc:spChg chg="del">
          <ac:chgData name="Guest User" userId="" providerId="Windows Live" clId="Web-{49722F04-FFFC-4E01-8956-316530F04373}" dt="2023-03-07T00:01:37.167" v="34"/>
          <ac:spMkLst>
            <pc:docMk/>
            <pc:sldMk cId="999521647" sldId="276"/>
            <ac:spMk id="21" creationId="{C84439A1-773C-4E21-A179-0417A18640E9}"/>
          </ac:spMkLst>
        </pc:spChg>
        <pc:picChg chg="del">
          <ac:chgData name="Guest User" userId="" providerId="Windows Live" clId="Web-{49722F04-FFFC-4E01-8956-316530F04373}" dt="2023-03-07T00:01:21.026" v="32"/>
          <ac:picMkLst>
            <pc:docMk/>
            <pc:sldMk cId="999521647" sldId="276"/>
            <ac:picMk id="4" creationId="{573DE02D-1C0E-7A3D-FD0B-A05D0B6B5B87}"/>
          </ac:picMkLst>
        </pc:picChg>
        <pc:picChg chg="del">
          <ac:chgData name="Guest User" userId="" providerId="Windows Live" clId="Web-{49722F04-FFFC-4E01-8956-316530F04373}" dt="2023-03-07T00:01:37.167" v="34"/>
          <ac:picMkLst>
            <pc:docMk/>
            <pc:sldMk cId="999521647" sldId="276"/>
            <ac:picMk id="11" creationId="{BDFADFB3-3D44-49A8-AE3B-A87C61607F7E}"/>
          </ac:picMkLst>
        </pc:picChg>
        <pc:picChg chg="del">
          <ac:chgData name="Guest User" userId="" providerId="Windows Live" clId="Web-{49722F04-FFFC-4E01-8956-316530F04373}" dt="2023-03-07T00:01:37.167" v="34"/>
          <ac:picMkLst>
            <pc:docMk/>
            <pc:sldMk cId="999521647" sldId="276"/>
            <ac:picMk id="13" creationId="{BB912AE0-CAD9-4F8F-A2A2-BDF07D4EDD22}"/>
          </ac:picMkLst>
        </pc:picChg>
        <pc:picChg chg="del">
          <ac:chgData name="Guest User" userId="" providerId="Windows Live" clId="Web-{49722F04-FFFC-4E01-8956-316530F04373}" dt="2023-03-07T00:01:37.167" v="34"/>
          <ac:picMkLst>
            <pc:docMk/>
            <pc:sldMk cId="999521647" sldId="276"/>
            <ac:picMk id="17" creationId="{9D892AF3-0287-4CB0-AD2F-775B64C6FDA5}"/>
          </ac:picMkLst>
        </pc:picChg>
      </pc:sldChg>
    </pc:docChg>
  </pc:docChgLst>
  <pc:docChgLst>
    <pc:chgData name="Guest User" providerId="Windows Live" clId="Web-{5F325104-38BA-4A6E-ABFB-5ABAC7034BE0}"/>
    <pc:docChg chg="modSld">
      <pc:chgData name="Guest User" userId="" providerId="Windows Live" clId="Web-{5F325104-38BA-4A6E-ABFB-5ABAC7034BE0}" dt="2023-03-09T00:37:04.791" v="4" actId="20577"/>
      <pc:docMkLst>
        <pc:docMk/>
      </pc:docMkLst>
      <pc:sldChg chg="modSp">
        <pc:chgData name="Guest User" userId="" providerId="Windows Live" clId="Web-{5F325104-38BA-4A6E-ABFB-5ABAC7034BE0}" dt="2023-03-09T00:37:04.791" v="4" actId="20577"/>
        <pc:sldMkLst>
          <pc:docMk/>
          <pc:sldMk cId="2603602165" sldId="265"/>
        </pc:sldMkLst>
        <pc:spChg chg="mod">
          <ac:chgData name="Guest User" userId="" providerId="Windows Live" clId="Web-{5F325104-38BA-4A6E-ABFB-5ABAC7034BE0}" dt="2023-03-09T00:37:04.791" v="4" actId="20577"/>
          <ac:spMkLst>
            <pc:docMk/>
            <pc:sldMk cId="2603602165" sldId="265"/>
            <ac:spMk id="3" creationId="{B4B4E2EB-0F3F-0776-4F07-7F7B0BE7790D}"/>
          </ac:spMkLst>
        </pc:spChg>
      </pc:sldChg>
    </pc:docChg>
  </pc:docChgLst>
  <pc:docChgLst>
    <pc:chgData name="Alonna Guerrero" userId="04c3da0b90b1fe2c" providerId="LiveId" clId="{F30B9648-922D-4FBC-8967-CBB4AB03F9B5}"/>
    <pc:docChg chg="undo custSel modSld">
      <pc:chgData name="Alonna Guerrero" userId="04c3da0b90b1fe2c" providerId="LiveId" clId="{F30B9648-922D-4FBC-8967-CBB4AB03F9B5}" dt="2023-02-15T23:41:18.377" v="101" actId="20577"/>
      <pc:docMkLst>
        <pc:docMk/>
      </pc:docMkLst>
      <pc:sldChg chg="modSp mod">
        <pc:chgData name="Alonna Guerrero" userId="04c3da0b90b1fe2c" providerId="LiveId" clId="{F30B9648-922D-4FBC-8967-CBB4AB03F9B5}" dt="2023-02-15T23:41:18.377" v="101" actId="20577"/>
        <pc:sldMkLst>
          <pc:docMk/>
          <pc:sldMk cId="2130772382" sldId="258"/>
        </pc:sldMkLst>
        <pc:spChg chg="mod">
          <ac:chgData name="Alonna Guerrero" userId="04c3da0b90b1fe2c" providerId="LiveId" clId="{F30B9648-922D-4FBC-8967-CBB4AB03F9B5}" dt="2023-02-15T23:41:18.377" v="101" actId="20577"/>
          <ac:spMkLst>
            <pc:docMk/>
            <pc:sldMk cId="2130772382" sldId="258"/>
            <ac:spMk id="3" creationId="{19D8F538-0634-13DA-5537-5B094E36D83D}"/>
          </ac:spMkLst>
        </pc:spChg>
      </pc:sldChg>
    </pc:docChg>
  </pc:docChgLst>
  <pc:docChgLst>
    <pc:chgData name="Guest User" providerId="Windows Live" clId="Web-{81AD2695-0E4F-47C4-BCF3-4147033494A7}"/>
    <pc:docChg chg="addSld delSld modSld sldOrd">
      <pc:chgData name="Guest User" userId="" providerId="Windows Live" clId="Web-{81AD2695-0E4F-47C4-BCF3-4147033494A7}" dt="2023-03-05T21:21:14.788" v="943" actId="14100"/>
      <pc:docMkLst>
        <pc:docMk/>
      </pc:docMkLst>
      <pc:sldChg chg="addSp delSp modSp del mod setBg modClrScheme chgLayout">
        <pc:chgData name="Guest User" userId="" providerId="Windows Live" clId="Web-{81AD2695-0E4F-47C4-BCF3-4147033494A7}" dt="2023-03-05T20:15:00.080" v="22"/>
        <pc:sldMkLst>
          <pc:docMk/>
          <pc:sldMk cId="2909806961" sldId="261"/>
        </pc:sldMkLst>
        <pc:spChg chg="mod ord">
          <ac:chgData name="Guest User" userId="" providerId="Windows Live" clId="Web-{81AD2695-0E4F-47C4-BCF3-4147033494A7}" dt="2023-03-05T20:14:55.908" v="21" actId="20577"/>
          <ac:spMkLst>
            <pc:docMk/>
            <pc:sldMk cId="2909806961" sldId="261"/>
            <ac:spMk id="2" creationId="{2321A457-6F43-48DE-08BC-7CF263FA813F}"/>
          </ac:spMkLst>
        </pc:spChg>
        <pc:spChg chg="del">
          <ac:chgData name="Guest User" userId="" providerId="Windows Live" clId="Web-{81AD2695-0E4F-47C4-BCF3-4147033494A7}" dt="2023-03-05T20:13:04.312" v="6"/>
          <ac:spMkLst>
            <pc:docMk/>
            <pc:sldMk cId="2909806961" sldId="261"/>
            <ac:spMk id="3" creationId="{B4B4E2EB-0F3F-0776-4F07-7F7B0BE7790D}"/>
          </ac:spMkLst>
        </pc:spChg>
        <pc:spChg chg="add mod ord">
          <ac:chgData name="Guest User" userId="" providerId="Windows Live" clId="Web-{81AD2695-0E4F-47C4-BCF3-4147033494A7}" dt="2023-03-05T20:14:44.439" v="19"/>
          <ac:spMkLst>
            <pc:docMk/>
            <pc:sldMk cId="2909806961" sldId="261"/>
            <ac:spMk id="5" creationId="{98AFC677-0368-26F0-CBDE-C39F7FFB53ED}"/>
          </ac:spMkLst>
        </pc:spChg>
        <pc:spChg chg="add">
          <ac:chgData name="Guest User" userId="" providerId="Windows Live" clId="Web-{81AD2695-0E4F-47C4-BCF3-4147033494A7}" dt="2023-03-05T20:14:44.439" v="19"/>
          <ac:spMkLst>
            <pc:docMk/>
            <pc:sldMk cId="2909806961" sldId="261"/>
            <ac:spMk id="14" creationId="{077D6507-8E8D-40E1-A7B9-63012EF9492F}"/>
          </ac:spMkLst>
        </pc:spChg>
        <pc:picChg chg="add mod ord">
          <ac:chgData name="Guest User" userId="" providerId="Windows Live" clId="Web-{81AD2695-0E4F-47C4-BCF3-4147033494A7}" dt="2023-03-05T20:14:44.439" v="19"/>
          <ac:picMkLst>
            <pc:docMk/>
            <pc:sldMk cId="2909806961" sldId="261"/>
            <ac:picMk id="4" creationId="{EA6E1D8E-8116-085F-8A0E-65C3C934884A}"/>
          </ac:picMkLst>
        </pc:picChg>
        <pc:picChg chg="add">
          <ac:chgData name="Guest User" userId="" providerId="Windows Live" clId="Web-{81AD2695-0E4F-47C4-BCF3-4147033494A7}" dt="2023-03-05T20:14:44.439" v="19"/>
          <ac:picMkLst>
            <pc:docMk/>
            <pc:sldMk cId="2909806961" sldId="261"/>
            <ac:picMk id="10" creationId="{CFD580F5-E7BF-4C1D-BEFD-4A4601EBA876}"/>
          </ac:picMkLst>
        </pc:picChg>
        <pc:picChg chg="add">
          <ac:chgData name="Guest User" userId="" providerId="Windows Live" clId="Web-{81AD2695-0E4F-47C4-BCF3-4147033494A7}" dt="2023-03-05T20:14:44.439" v="19"/>
          <ac:picMkLst>
            <pc:docMk/>
            <pc:sldMk cId="2909806961" sldId="261"/>
            <ac:picMk id="12" creationId="{F0F06750-78FE-4472-8DA5-14CF3336F811}"/>
          </ac:picMkLst>
        </pc:picChg>
      </pc:sldChg>
      <pc:sldChg chg="addSp delSp modSp mod ord setBg addAnim delAnim modNotes">
        <pc:chgData name="Guest User" userId="" providerId="Windows Live" clId="Web-{81AD2695-0E4F-47C4-BCF3-4147033494A7}" dt="2023-03-05T21:16:42.408" v="822"/>
        <pc:sldMkLst>
          <pc:docMk/>
          <pc:sldMk cId="3104276531" sldId="262"/>
        </pc:sldMkLst>
        <pc:spChg chg="mod">
          <ac:chgData name="Guest User" userId="" providerId="Windows Live" clId="Web-{81AD2695-0E4F-47C4-BCF3-4147033494A7}" dt="2023-03-05T21:13:03.123" v="796"/>
          <ac:spMkLst>
            <pc:docMk/>
            <pc:sldMk cId="3104276531" sldId="262"/>
            <ac:spMk id="2" creationId="{2321A457-6F43-48DE-08BC-7CF263FA813F}"/>
          </ac:spMkLst>
        </pc:spChg>
        <pc:spChg chg="del mod">
          <ac:chgData name="Guest User" userId="" providerId="Windows Live" clId="Web-{81AD2695-0E4F-47C4-BCF3-4147033494A7}" dt="2023-03-05T21:11:41.934" v="782"/>
          <ac:spMkLst>
            <pc:docMk/>
            <pc:sldMk cId="3104276531" sldId="262"/>
            <ac:spMk id="3" creationId="{B4B4E2EB-0F3F-0776-4F07-7F7B0BE7790D}"/>
          </ac:spMkLst>
        </pc:spChg>
        <pc:spChg chg="add mod ord">
          <ac:chgData name="Guest User" userId="" providerId="Windows Live" clId="Web-{81AD2695-0E4F-47C4-BCF3-4147033494A7}" dt="2023-03-05T21:15:34.719" v="815" actId="1076"/>
          <ac:spMkLst>
            <pc:docMk/>
            <pc:sldMk cId="3104276531" sldId="262"/>
            <ac:spMk id="6" creationId="{B344059D-6E72-803B-8FCA-8F5C2BC4BE50}"/>
          </ac:spMkLst>
        </pc:spChg>
        <pc:spChg chg="add del">
          <ac:chgData name="Guest User" userId="" providerId="Windows Live" clId="Web-{81AD2695-0E4F-47C4-BCF3-4147033494A7}" dt="2023-03-05T21:12:56.544" v="794"/>
          <ac:spMkLst>
            <pc:docMk/>
            <pc:sldMk cId="3104276531" sldId="262"/>
            <ac:spMk id="14" creationId="{2DF2D01C-5CF9-4B15-A892-30697AEC3508}"/>
          </ac:spMkLst>
        </pc:spChg>
        <pc:spChg chg="add del">
          <ac:chgData name="Guest User" userId="" providerId="Windows Live" clId="Web-{81AD2695-0E4F-47C4-BCF3-4147033494A7}" dt="2023-03-05T21:12:56.544" v="794"/>
          <ac:spMkLst>
            <pc:docMk/>
            <pc:sldMk cId="3104276531" sldId="262"/>
            <ac:spMk id="16" creationId="{777058AA-32F4-4742-B1B0-88DB21689F9E}"/>
          </ac:spMkLst>
        </pc:spChg>
        <pc:spChg chg="add del">
          <ac:chgData name="Guest User" userId="" providerId="Windows Live" clId="Web-{81AD2695-0E4F-47C4-BCF3-4147033494A7}" dt="2023-03-05T21:12:56.544" v="794"/>
          <ac:spMkLst>
            <pc:docMk/>
            <pc:sldMk cId="3104276531" sldId="262"/>
            <ac:spMk id="18" creationId="{7DC42F66-81D5-4D45-9058-31DB091626AD}"/>
          </ac:spMkLst>
        </pc:spChg>
        <pc:spChg chg="add del">
          <ac:chgData name="Guest User" userId="" providerId="Windows Live" clId="Web-{81AD2695-0E4F-47C4-BCF3-4147033494A7}" dt="2023-03-05T21:12:56.544" v="794"/>
          <ac:spMkLst>
            <pc:docMk/>
            <pc:sldMk cId="3104276531" sldId="262"/>
            <ac:spMk id="20" creationId="{24021E8D-5E17-4D2F-8DD8-CB5950195621}"/>
          </ac:spMkLst>
        </pc:spChg>
        <pc:spChg chg="add del">
          <ac:chgData name="Guest User" userId="" providerId="Windows Live" clId="Web-{81AD2695-0E4F-47C4-BCF3-4147033494A7}" dt="2023-03-05T21:13:03.123" v="796"/>
          <ac:spMkLst>
            <pc:docMk/>
            <pc:sldMk cId="3104276531" sldId="262"/>
            <ac:spMk id="24" creationId="{EBC2E1EC-F035-4E1A-8AC7-7B555450E8CE}"/>
          </ac:spMkLst>
        </pc:spChg>
        <pc:spChg chg="add del">
          <ac:chgData name="Guest User" userId="" providerId="Windows Live" clId="Web-{81AD2695-0E4F-47C4-BCF3-4147033494A7}" dt="2023-03-05T21:13:03.123" v="796"/>
          <ac:spMkLst>
            <pc:docMk/>
            <pc:sldMk cId="3104276531" sldId="262"/>
            <ac:spMk id="25" creationId="{2F0E47F8-0D91-4A02-B1D6-1C4FD9D6B645}"/>
          </ac:spMkLst>
        </pc:spChg>
        <pc:spChg chg="add del">
          <ac:chgData name="Guest User" userId="" providerId="Windows Live" clId="Web-{81AD2695-0E4F-47C4-BCF3-4147033494A7}" dt="2023-03-05T21:13:03.123" v="796"/>
          <ac:spMkLst>
            <pc:docMk/>
            <pc:sldMk cId="3104276531" sldId="262"/>
            <ac:spMk id="26" creationId="{344A510B-388B-4C6F-9351-65BD35B742C4}"/>
          </ac:spMkLst>
        </pc:spChg>
        <pc:spChg chg="add del">
          <ac:chgData name="Guest User" userId="" providerId="Windows Live" clId="Web-{81AD2695-0E4F-47C4-BCF3-4147033494A7}" dt="2023-03-05T21:13:03.123" v="796"/>
          <ac:spMkLst>
            <pc:docMk/>
            <pc:sldMk cId="3104276531" sldId="262"/>
            <ac:spMk id="27" creationId="{C7A11C7F-3EDB-407E-8E66-3478DA5AEB61}"/>
          </ac:spMkLst>
        </pc:spChg>
        <pc:picChg chg="add mod ord">
          <ac:chgData name="Guest User" userId="" providerId="Windows Live" clId="Web-{81AD2695-0E4F-47C4-BCF3-4147033494A7}" dt="2023-03-05T21:15:34.766" v="816" actId="1076"/>
          <ac:picMkLst>
            <pc:docMk/>
            <pc:sldMk cId="3104276531" sldId="262"/>
            <ac:picMk id="4" creationId="{F5FE3D8C-02E2-0D82-3C3D-10BAE1F1AED1}"/>
          </ac:picMkLst>
        </pc:picChg>
        <pc:picChg chg="add mod">
          <ac:chgData name="Guest User" userId="" providerId="Windows Live" clId="Web-{81AD2695-0E4F-47C4-BCF3-4147033494A7}" dt="2023-03-05T21:15:34.828" v="817" actId="1076"/>
          <ac:picMkLst>
            <pc:docMk/>
            <pc:sldMk cId="3104276531" sldId="262"/>
            <ac:picMk id="5" creationId="{8BBE797A-015E-DAA5-1724-E7A53ED6C174}"/>
          </ac:picMkLst>
        </pc:picChg>
        <pc:picChg chg="add del">
          <ac:chgData name="Guest User" userId="" providerId="Windows Live" clId="Web-{81AD2695-0E4F-47C4-BCF3-4147033494A7}" dt="2023-03-05T21:12:56.544" v="794"/>
          <ac:picMkLst>
            <pc:docMk/>
            <pc:sldMk cId="3104276531" sldId="262"/>
            <ac:picMk id="10" creationId="{EC3BBC63-DC19-41B8-AB81-E30CC21AEB8B}"/>
          </ac:picMkLst>
        </pc:picChg>
        <pc:picChg chg="add del">
          <ac:chgData name="Guest User" userId="" providerId="Windows Live" clId="Web-{81AD2695-0E4F-47C4-BCF3-4147033494A7}" dt="2023-03-05T21:12:56.544" v="794"/>
          <ac:picMkLst>
            <pc:docMk/>
            <pc:sldMk cId="3104276531" sldId="262"/>
            <ac:picMk id="12" creationId="{387CAEF2-F22C-4F37-B4E4-C70558C0BC1B}"/>
          </ac:picMkLst>
        </pc:picChg>
        <pc:picChg chg="add del">
          <ac:chgData name="Guest User" userId="" providerId="Windows Live" clId="Web-{81AD2695-0E4F-47C4-BCF3-4147033494A7}" dt="2023-03-05T21:13:03.123" v="796"/>
          <ac:picMkLst>
            <pc:docMk/>
            <pc:sldMk cId="3104276531" sldId="262"/>
            <ac:picMk id="22" creationId="{C413590B-CB36-47BC-B705-69813F7B5F6F}"/>
          </ac:picMkLst>
        </pc:picChg>
        <pc:picChg chg="add del">
          <ac:chgData name="Guest User" userId="" providerId="Windows Live" clId="Web-{81AD2695-0E4F-47C4-BCF3-4147033494A7}" dt="2023-03-05T21:13:03.123" v="796"/>
          <ac:picMkLst>
            <pc:docMk/>
            <pc:sldMk cId="3104276531" sldId="262"/>
            <ac:picMk id="23" creationId="{D676F4B9-1E76-49E4-8A47-FBDCE00D43AC}"/>
          </ac:picMkLst>
        </pc:picChg>
      </pc:sldChg>
      <pc:sldChg chg="modSp modNotes">
        <pc:chgData name="Guest User" userId="" providerId="Windows Live" clId="Web-{81AD2695-0E4F-47C4-BCF3-4147033494A7}" dt="2023-03-05T20:49:59.844" v="379"/>
        <pc:sldMkLst>
          <pc:docMk/>
          <pc:sldMk cId="990547126" sldId="263"/>
        </pc:sldMkLst>
        <pc:spChg chg="mod">
          <ac:chgData name="Guest User" userId="" providerId="Windows Live" clId="Web-{81AD2695-0E4F-47C4-BCF3-4147033494A7}" dt="2023-03-05T20:43:11.430" v="166" actId="20577"/>
          <ac:spMkLst>
            <pc:docMk/>
            <pc:sldMk cId="990547126" sldId="263"/>
            <ac:spMk id="3" creationId="{B4B4E2EB-0F3F-0776-4F07-7F7B0BE7790D}"/>
          </ac:spMkLst>
        </pc:spChg>
      </pc:sldChg>
      <pc:sldChg chg="modSp modNotes">
        <pc:chgData name="Guest User" userId="" providerId="Windows Live" clId="Web-{81AD2695-0E4F-47C4-BCF3-4147033494A7}" dt="2023-03-05T21:20:38.678" v="935" actId="20577"/>
        <pc:sldMkLst>
          <pc:docMk/>
          <pc:sldMk cId="2212956848" sldId="264"/>
        </pc:sldMkLst>
        <pc:spChg chg="mod">
          <ac:chgData name="Guest User" userId="" providerId="Windows Live" clId="Web-{81AD2695-0E4F-47C4-BCF3-4147033494A7}" dt="2023-03-05T21:16:52.189" v="824" actId="20577"/>
          <ac:spMkLst>
            <pc:docMk/>
            <pc:sldMk cId="2212956848" sldId="264"/>
            <ac:spMk id="2" creationId="{2321A457-6F43-48DE-08BC-7CF263FA813F}"/>
          </ac:spMkLst>
        </pc:spChg>
        <pc:spChg chg="mod">
          <ac:chgData name="Guest User" userId="" providerId="Windows Live" clId="Web-{81AD2695-0E4F-47C4-BCF3-4147033494A7}" dt="2023-03-05T21:20:38.678" v="935" actId="20577"/>
          <ac:spMkLst>
            <pc:docMk/>
            <pc:sldMk cId="2212956848" sldId="264"/>
            <ac:spMk id="3" creationId="{B4B4E2EB-0F3F-0776-4F07-7F7B0BE7790D}"/>
          </ac:spMkLst>
        </pc:spChg>
      </pc:sldChg>
      <pc:sldChg chg="modSp">
        <pc:chgData name="Guest User" userId="" providerId="Windows Live" clId="Web-{81AD2695-0E4F-47C4-BCF3-4147033494A7}" dt="2023-03-05T21:21:14.788" v="943" actId="14100"/>
        <pc:sldMkLst>
          <pc:docMk/>
          <pc:sldMk cId="2603602165" sldId="265"/>
        </pc:sldMkLst>
        <pc:spChg chg="mod">
          <ac:chgData name="Guest User" userId="" providerId="Windows Live" clId="Web-{81AD2695-0E4F-47C4-BCF3-4147033494A7}" dt="2023-03-05T21:21:14.788" v="943" actId="14100"/>
          <ac:spMkLst>
            <pc:docMk/>
            <pc:sldMk cId="2603602165" sldId="265"/>
            <ac:spMk id="3" creationId="{B4B4E2EB-0F3F-0776-4F07-7F7B0BE7790D}"/>
          </ac:spMkLst>
        </pc:spChg>
      </pc:sldChg>
      <pc:sldChg chg="addSp delSp modSp add mod replId setBg setClrOvrMap">
        <pc:chgData name="Guest User" userId="" providerId="Windows Live" clId="Web-{81AD2695-0E4F-47C4-BCF3-4147033494A7}" dt="2023-03-05T20:36:49.002" v="102" actId="20577"/>
        <pc:sldMkLst>
          <pc:docMk/>
          <pc:sldMk cId="21592905" sldId="267"/>
        </pc:sldMkLst>
        <pc:spChg chg="mod">
          <ac:chgData name="Guest User" userId="" providerId="Windows Live" clId="Web-{81AD2695-0E4F-47C4-BCF3-4147033494A7}" dt="2023-03-05T20:36:49.002" v="102" actId="20577"/>
          <ac:spMkLst>
            <pc:docMk/>
            <pc:sldMk cId="21592905" sldId="267"/>
            <ac:spMk id="2" creationId="{2321A457-6F43-48DE-08BC-7CF263FA813F}"/>
          </ac:spMkLst>
        </pc:spChg>
        <pc:spChg chg="del">
          <ac:chgData name="Guest User" userId="" providerId="Windows Live" clId="Web-{81AD2695-0E4F-47C4-BCF3-4147033494A7}" dt="2023-03-05T20:31:39.934" v="37"/>
          <ac:spMkLst>
            <pc:docMk/>
            <pc:sldMk cId="21592905" sldId="267"/>
            <ac:spMk id="3" creationId="{B4B4E2EB-0F3F-0776-4F07-7F7B0BE7790D}"/>
          </ac:spMkLst>
        </pc:spChg>
        <pc:spChg chg="add">
          <ac:chgData name="Guest User" userId="" providerId="Windows Live" clId="Web-{81AD2695-0E4F-47C4-BCF3-4147033494A7}" dt="2023-03-05T20:31:54.309" v="38"/>
          <ac:spMkLst>
            <pc:docMk/>
            <pc:sldMk cId="21592905" sldId="267"/>
            <ac:spMk id="15" creationId="{674220BB-5395-4F54-8045-343633A1BC8A}"/>
          </ac:spMkLst>
        </pc:spChg>
        <pc:spChg chg="add">
          <ac:chgData name="Guest User" userId="" providerId="Windows Live" clId="Web-{81AD2695-0E4F-47C4-BCF3-4147033494A7}" dt="2023-03-05T20:31:54.309" v="38"/>
          <ac:spMkLst>
            <pc:docMk/>
            <pc:sldMk cId="21592905" sldId="267"/>
            <ac:spMk id="19" creationId="{D477AA7E-6F59-438B-AE81-F002D625899E}"/>
          </ac:spMkLst>
        </pc:spChg>
        <pc:spChg chg="add">
          <ac:chgData name="Guest User" userId="" providerId="Windows Live" clId="Web-{81AD2695-0E4F-47C4-BCF3-4147033494A7}" dt="2023-03-05T20:31:54.309" v="38"/>
          <ac:spMkLst>
            <pc:docMk/>
            <pc:sldMk cId="21592905" sldId="267"/>
            <ac:spMk id="21" creationId="{C84439A1-773C-4E21-A179-0417A18640E9}"/>
          </ac:spMkLst>
        </pc:spChg>
        <pc:picChg chg="add del mod">
          <ac:chgData name="Guest User" userId="" providerId="Windows Live" clId="Web-{81AD2695-0E4F-47C4-BCF3-4147033494A7}" dt="2023-03-05T20:15:10.986" v="24"/>
          <ac:picMkLst>
            <pc:docMk/>
            <pc:sldMk cId="21592905" sldId="267"/>
            <ac:picMk id="4" creationId="{11CD33FC-4F8E-4212-CA75-EAB12510B701}"/>
          </ac:picMkLst>
        </pc:picChg>
        <pc:picChg chg="add del mod">
          <ac:chgData name="Guest User" userId="" providerId="Windows Live" clId="Web-{81AD2695-0E4F-47C4-BCF3-4147033494A7}" dt="2023-03-05T20:28:50.406" v="29"/>
          <ac:picMkLst>
            <pc:docMk/>
            <pc:sldMk cId="21592905" sldId="267"/>
            <ac:picMk id="5" creationId="{FE32B724-CA83-72C2-0169-355B33E3CB3C}"/>
          </ac:picMkLst>
        </pc:picChg>
        <pc:picChg chg="add mod">
          <ac:chgData name="Guest User" userId="" providerId="Windows Live" clId="Web-{81AD2695-0E4F-47C4-BCF3-4147033494A7}" dt="2023-03-05T20:32:24.138" v="44" actId="1076"/>
          <ac:picMkLst>
            <pc:docMk/>
            <pc:sldMk cId="21592905" sldId="267"/>
            <ac:picMk id="6" creationId="{7BC038DF-50A6-4BE2-4B3D-B38567C0907A}"/>
          </ac:picMkLst>
        </pc:picChg>
        <pc:picChg chg="add">
          <ac:chgData name="Guest User" userId="" providerId="Windows Live" clId="Web-{81AD2695-0E4F-47C4-BCF3-4147033494A7}" dt="2023-03-05T20:31:54.309" v="38"/>
          <ac:picMkLst>
            <pc:docMk/>
            <pc:sldMk cId="21592905" sldId="267"/>
            <ac:picMk id="11" creationId="{BDFADFB3-3D44-49A8-AE3B-A87C61607F7E}"/>
          </ac:picMkLst>
        </pc:picChg>
        <pc:picChg chg="add">
          <ac:chgData name="Guest User" userId="" providerId="Windows Live" clId="Web-{81AD2695-0E4F-47C4-BCF3-4147033494A7}" dt="2023-03-05T20:31:54.309" v="38"/>
          <ac:picMkLst>
            <pc:docMk/>
            <pc:sldMk cId="21592905" sldId="267"/>
            <ac:picMk id="13" creationId="{BB912AE0-CAD9-4F8F-A2A2-BDF07D4EDD22}"/>
          </ac:picMkLst>
        </pc:picChg>
        <pc:picChg chg="add">
          <ac:chgData name="Guest User" userId="" providerId="Windows Live" clId="Web-{81AD2695-0E4F-47C4-BCF3-4147033494A7}" dt="2023-03-05T20:31:54.309" v="38"/>
          <ac:picMkLst>
            <pc:docMk/>
            <pc:sldMk cId="21592905" sldId="267"/>
            <ac:picMk id="17" creationId="{9D892AF3-0287-4CB0-AD2F-775B64C6FDA5}"/>
          </ac:picMkLst>
        </pc:picChg>
      </pc:sldChg>
      <pc:sldChg chg="add del replId">
        <pc:chgData name="Guest User" userId="" providerId="Windows Live" clId="Web-{81AD2695-0E4F-47C4-BCF3-4147033494A7}" dt="2023-03-05T20:33:38.280" v="64"/>
        <pc:sldMkLst>
          <pc:docMk/>
          <pc:sldMk cId="1236463560" sldId="268"/>
        </pc:sldMkLst>
      </pc:sldChg>
      <pc:sldChg chg="add del replId">
        <pc:chgData name="Guest User" userId="" providerId="Windows Live" clId="Web-{81AD2695-0E4F-47C4-BCF3-4147033494A7}" dt="2023-03-05T20:33:38.280" v="63"/>
        <pc:sldMkLst>
          <pc:docMk/>
          <pc:sldMk cId="3161894211" sldId="269"/>
        </pc:sldMkLst>
      </pc:sldChg>
      <pc:sldChg chg="addSp delSp modSp add replId">
        <pc:chgData name="Guest User" userId="" providerId="Windows Live" clId="Web-{81AD2695-0E4F-47C4-BCF3-4147033494A7}" dt="2023-03-05T20:36:52.783" v="103" actId="20577"/>
        <pc:sldMkLst>
          <pc:docMk/>
          <pc:sldMk cId="390766382" sldId="270"/>
        </pc:sldMkLst>
        <pc:spChg chg="mod">
          <ac:chgData name="Guest User" userId="" providerId="Windows Live" clId="Web-{81AD2695-0E4F-47C4-BCF3-4147033494A7}" dt="2023-03-05T20:36:52.783" v="103" actId="20577"/>
          <ac:spMkLst>
            <pc:docMk/>
            <pc:sldMk cId="390766382" sldId="270"/>
            <ac:spMk id="2" creationId="{2321A457-6F43-48DE-08BC-7CF263FA813F}"/>
          </ac:spMkLst>
        </pc:spChg>
        <pc:picChg chg="add mod">
          <ac:chgData name="Guest User" userId="" providerId="Windows Live" clId="Web-{81AD2695-0E4F-47C4-BCF3-4147033494A7}" dt="2023-03-05T20:35:30.235" v="83" actId="1076"/>
          <ac:picMkLst>
            <pc:docMk/>
            <pc:sldMk cId="390766382" sldId="270"/>
            <ac:picMk id="3" creationId="{7913069C-D6A6-329F-CC92-8B1518C30762}"/>
          </ac:picMkLst>
        </pc:picChg>
        <pc:picChg chg="del">
          <ac:chgData name="Guest User" userId="" providerId="Windows Live" clId="Web-{81AD2695-0E4F-47C4-BCF3-4147033494A7}" dt="2023-03-05T20:34:56.781" v="76"/>
          <ac:picMkLst>
            <pc:docMk/>
            <pc:sldMk cId="390766382" sldId="270"/>
            <ac:picMk id="6" creationId="{7BC038DF-50A6-4BE2-4B3D-B38567C0907A}"/>
          </ac:picMkLst>
        </pc:picChg>
      </pc:sldChg>
      <pc:sldChg chg="addSp delSp modSp add replId">
        <pc:chgData name="Guest User" userId="" providerId="Windows Live" clId="Web-{81AD2695-0E4F-47C4-BCF3-4147033494A7}" dt="2023-03-05T20:39:37.098" v="131" actId="1076"/>
        <pc:sldMkLst>
          <pc:docMk/>
          <pc:sldMk cId="2748449035" sldId="271"/>
        </pc:sldMkLst>
        <pc:spChg chg="mod">
          <ac:chgData name="Guest User" userId="" providerId="Windows Live" clId="Web-{81AD2695-0E4F-47C4-BCF3-4147033494A7}" dt="2023-03-05T20:37:15.487" v="119" actId="20577"/>
          <ac:spMkLst>
            <pc:docMk/>
            <pc:sldMk cId="2748449035" sldId="271"/>
            <ac:spMk id="2" creationId="{2321A457-6F43-48DE-08BC-7CF263FA813F}"/>
          </ac:spMkLst>
        </pc:spChg>
        <pc:picChg chg="del">
          <ac:chgData name="Guest User" userId="" providerId="Windows Live" clId="Web-{81AD2695-0E4F-47C4-BCF3-4147033494A7}" dt="2023-03-05T20:39:28.817" v="127"/>
          <ac:picMkLst>
            <pc:docMk/>
            <pc:sldMk cId="2748449035" sldId="271"/>
            <ac:picMk id="3" creationId="{7913069C-D6A6-329F-CC92-8B1518C30762}"/>
          </ac:picMkLst>
        </pc:picChg>
        <pc:picChg chg="add mod">
          <ac:chgData name="Guest User" userId="" providerId="Windows Live" clId="Web-{81AD2695-0E4F-47C4-BCF3-4147033494A7}" dt="2023-03-05T20:39:37.098" v="131" actId="1076"/>
          <ac:picMkLst>
            <pc:docMk/>
            <pc:sldMk cId="2748449035" sldId="271"/>
            <ac:picMk id="4" creationId="{D541F7D5-F19A-1760-1450-BEFB2A66A6B4}"/>
          </ac:picMkLst>
        </pc:picChg>
      </pc:sldChg>
      <pc:sldChg chg="modSp add del replId">
        <pc:chgData name="Guest User" userId="" providerId="Windows Live" clId="Web-{81AD2695-0E4F-47C4-BCF3-4147033494A7}" dt="2023-03-05T20:37:30.346" v="124"/>
        <pc:sldMkLst>
          <pc:docMk/>
          <pc:sldMk cId="3892988987" sldId="272"/>
        </pc:sldMkLst>
        <pc:spChg chg="mod">
          <ac:chgData name="Guest User" userId="" providerId="Windows Live" clId="Web-{81AD2695-0E4F-47C4-BCF3-4147033494A7}" dt="2023-03-05T20:37:28.018" v="122" actId="20577"/>
          <ac:spMkLst>
            <pc:docMk/>
            <pc:sldMk cId="3892988987" sldId="272"/>
            <ac:spMk id="2" creationId="{2321A457-6F43-48DE-08BC-7CF263FA813F}"/>
          </ac:spMkLst>
        </pc:spChg>
      </pc:sldChg>
      <pc:sldChg chg="addSp delSp modSp add replId">
        <pc:chgData name="Guest User" userId="" providerId="Windows Live" clId="Web-{81AD2695-0E4F-47C4-BCF3-4147033494A7}" dt="2023-03-05T20:40:37.756" v="140" actId="1076"/>
        <pc:sldMkLst>
          <pc:docMk/>
          <pc:sldMk cId="3320944819" sldId="273"/>
        </pc:sldMkLst>
        <pc:spChg chg="mod">
          <ac:chgData name="Guest User" userId="" providerId="Windows Live" clId="Web-{81AD2695-0E4F-47C4-BCF3-4147033494A7}" dt="2023-03-05T20:38:13.722" v="126" actId="20577"/>
          <ac:spMkLst>
            <pc:docMk/>
            <pc:sldMk cId="3320944819" sldId="273"/>
            <ac:spMk id="2" creationId="{2321A457-6F43-48DE-08BC-7CF263FA813F}"/>
          </ac:spMkLst>
        </pc:spChg>
        <pc:picChg chg="del">
          <ac:chgData name="Guest User" userId="" providerId="Windows Live" clId="Web-{81AD2695-0E4F-47C4-BCF3-4147033494A7}" dt="2023-03-05T20:40:14.115" v="132"/>
          <ac:picMkLst>
            <pc:docMk/>
            <pc:sldMk cId="3320944819" sldId="273"/>
            <ac:picMk id="3" creationId="{7913069C-D6A6-329F-CC92-8B1518C30762}"/>
          </ac:picMkLst>
        </pc:picChg>
        <pc:picChg chg="add mod">
          <ac:chgData name="Guest User" userId="" providerId="Windows Live" clId="Web-{81AD2695-0E4F-47C4-BCF3-4147033494A7}" dt="2023-03-05T20:40:37.756" v="140" actId="1076"/>
          <ac:picMkLst>
            <pc:docMk/>
            <pc:sldMk cId="3320944819" sldId="273"/>
            <ac:picMk id="4" creationId="{573DE02D-1C0E-7A3D-FD0B-A05D0B6B5B87}"/>
          </ac:picMkLst>
        </pc:picChg>
      </pc:sldChg>
      <pc:sldChg chg="modSp add replId modNotes">
        <pc:chgData name="Guest User" userId="" providerId="Windows Live" clId="Web-{81AD2695-0E4F-47C4-BCF3-4147033494A7}" dt="2023-03-05T20:56:21.303" v="478"/>
        <pc:sldMkLst>
          <pc:docMk/>
          <pc:sldMk cId="1775645079" sldId="274"/>
        </pc:sldMkLst>
        <pc:spChg chg="mod">
          <ac:chgData name="Guest User" userId="" providerId="Windows Live" clId="Web-{81AD2695-0E4F-47C4-BCF3-4147033494A7}" dt="2023-03-05T20:56:11.803" v="475" actId="20577"/>
          <ac:spMkLst>
            <pc:docMk/>
            <pc:sldMk cId="1775645079" sldId="274"/>
            <ac:spMk id="3" creationId="{B4B4E2EB-0F3F-0776-4F07-7F7B0BE7790D}"/>
          </ac:spMkLst>
        </pc:spChg>
      </pc:sldChg>
      <pc:sldChg chg="modSp add replId">
        <pc:chgData name="Guest User" userId="" providerId="Windows Live" clId="Web-{81AD2695-0E4F-47C4-BCF3-4147033494A7}" dt="2023-03-05T21:11:31.824" v="781" actId="1076"/>
        <pc:sldMkLst>
          <pc:docMk/>
          <pc:sldMk cId="3385857173" sldId="275"/>
        </pc:sldMkLst>
        <pc:spChg chg="mod">
          <ac:chgData name="Guest User" userId="" providerId="Windows Live" clId="Web-{81AD2695-0E4F-47C4-BCF3-4147033494A7}" dt="2023-03-05T21:11:31.824" v="781" actId="1076"/>
          <ac:spMkLst>
            <pc:docMk/>
            <pc:sldMk cId="3385857173" sldId="275"/>
            <ac:spMk id="3" creationId="{B4B4E2EB-0F3F-0776-4F07-7F7B0BE7790D}"/>
          </ac:spMkLst>
        </pc:spChg>
      </pc:sldChg>
    </pc:docChg>
  </pc:docChgLst>
  <pc:docChgLst>
    <pc:chgData name="Alonna Guerrero" userId="04c3da0b90b1fe2c" providerId="LiveId" clId="{9B00ABAC-360F-4EB9-B9F0-1601BEE0C34F}"/>
    <pc:docChg chg="custSel delSld modSld">
      <pc:chgData name="Alonna Guerrero" userId="04c3da0b90b1fe2c" providerId="LiveId" clId="{9B00ABAC-360F-4EB9-B9F0-1601BEE0C34F}" dt="2023-03-07T23:51:11.628" v="2185" actId="20577"/>
      <pc:docMkLst>
        <pc:docMk/>
      </pc:docMkLst>
      <pc:sldChg chg="modSp mod">
        <pc:chgData name="Alonna Guerrero" userId="04c3da0b90b1fe2c" providerId="LiveId" clId="{9B00ABAC-360F-4EB9-B9F0-1601BEE0C34F}" dt="2023-03-07T23:46:42.184" v="2044" actId="313"/>
        <pc:sldMkLst>
          <pc:docMk/>
          <pc:sldMk cId="3508814298" sldId="256"/>
        </pc:sldMkLst>
        <pc:spChg chg="mod">
          <ac:chgData name="Alonna Guerrero" userId="04c3da0b90b1fe2c" providerId="LiveId" clId="{9B00ABAC-360F-4EB9-B9F0-1601BEE0C34F}" dt="2023-03-07T23:46:42.184" v="2044" actId="313"/>
          <ac:spMkLst>
            <pc:docMk/>
            <pc:sldMk cId="3508814298" sldId="256"/>
            <ac:spMk id="2" creationId="{1C5EDAD0-C924-36F9-9AFA-85BC150EFE26}"/>
          </ac:spMkLst>
        </pc:spChg>
      </pc:sldChg>
      <pc:sldChg chg="modSp del mod">
        <pc:chgData name="Alonna Guerrero" userId="04c3da0b90b1fe2c" providerId="LiveId" clId="{9B00ABAC-360F-4EB9-B9F0-1601BEE0C34F}" dt="2023-03-07T22:58:01.497" v="1991" actId="47"/>
        <pc:sldMkLst>
          <pc:docMk/>
          <pc:sldMk cId="1650098263" sldId="257"/>
        </pc:sldMkLst>
        <pc:spChg chg="mod">
          <ac:chgData name="Alonna Guerrero" userId="04c3da0b90b1fe2c" providerId="LiveId" clId="{9B00ABAC-360F-4EB9-B9F0-1601BEE0C34F}" dt="2023-03-07T00:16:10.493" v="29" actId="20577"/>
          <ac:spMkLst>
            <pc:docMk/>
            <pc:sldMk cId="1650098263" sldId="257"/>
            <ac:spMk id="3" creationId="{C448B066-C28C-3C87-EBC8-B8F6715FDD98}"/>
          </ac:spMkLst>
        </pc:spChg>
      </pc:sldChg>
      <pc:sldChg chg="modSp mod modNotesTx">
        <pc:chgData name="Alonna Guerrero" userId="04c3da0b90b1fe2c" providerId="LiveId" clId="{9B00ABAC-360F-4EB9-B9F0-1601BEE0C34F}" dt="2023-03-07T23:47:34.841" v="2088" actId="20577"/>
        <pc:sldMkLst>
          <pc:docMk/>
          <pc:sldMk cId="2130772382" sldId="258"/>
        </pc:sldMkLst>
        <pc:spChg chg="mod">
          <ac:chgData name="Alonna Guerrero" userId="04c3da0b90b1fe2c" providerId="LiveId" clId="{9B00ABAC-360F-4EB9-B9F0-1601BEE0C34F}" dt="2023-03-07T00:21:55.136" v="362" actId="20577"/>
          <ac:spMkLst>
            <pc:docMk/>
            <pc:sldMk cId="2130772382" sldId="258"/>
            <ac:spMk id="3" creationId="{19D8F538-0634-13DA-5537-5B094E36D83D}"/>
          </ac:spMkLst>
        </pc:spChg>
      </pc:sldChg>
      <pc:sldChg chg="modNotesTx">
        <pc:chgData name="Alonna Guerrero" userId="04c3da0b90b1fe2c" providerId="LiveId" clId="{9B00ABAC-360F-4EB9-B9F0-1601BEE0C34F}" dt="2023-03-07T22:59:05.394" v="2006" actId="20577"/>
        <pc:sldMkLst>
          <pc:docMk/>
          <pc:sldMk cId="298567040" sldId="259"/>
        </pc:sldMkLst>
      </pc:sldChg>
      <pc:sldChg chg="modSp mod modNotesTx">
        <pc:chgData name="Alonna Guerrero" userId="04c3da0b90b1fe2c" providerId="LiveId" clId="{9B00ABAC-360F-4EB9-B9F0-1601BEE0C34F}" dt="2023-03-07T23:48:52.536" v="2090" actId="20577"/>
        <pc:sldMkLst>
          <pc:docMk/>
          <pc:sldMk cId="56666486" sldId="260"/>
        </pc:sldMkLst>
        <pc:spChg chg="mod">
          <ac:chgData name="Alonna Guerrero" userId="04c3da0b90b1fe2c" providerId="LiveId" clId="{9B00ABAC-360F-4EB9-B9F0-1601BEE0C34F}" dt="2023-03-07T23:48:52.536" v="2090" actId="20577"/>
          <ac:spMkLst>
            <pc:docMk/>
            <pc:sldMk cId="56666486" sldId="260"/>
            <ac:spMk id="5" creationId="{C3740C3F-57AC-88C7-9C23-254ACAE77DE1}"/>
          </ac:spMkLst>
        </pc:spChg>
      </pc:sldChg>
      <pc:sldChg chg="modNotesTx">
        <pc:chgData name="Alonna Guerrero" userId="04c3da0b90b1fe2c" providerId="LiveId" clId="{9B00ABAC-360F-4EB9-B9F0-1601BEE0C34F}" dt="2023-03-07T23:47:52.076" v="2089" actId="20577"/>
        <pc:sldMkLst>
          <pc:docMk/>
          <pc:sldMk cId="1940396602" sldId="266"/>
        </pc:sldMkLst>
      </pc:sldChg>
      <pc:sldChg chg="modNotesTx">
        <pc:chgData name="Alonna Guerrero" userId="04c3da0b90b1fe2c" providerId="LiveId" clId="{9B00ABAC-360F-4EB9-B9F0-1601BEE0C34F}" dt="2023-03-07T23:50:14.149" v="2134" actId="20577"/>
        <pc:sldMkLst>
          <pc:docMk/>
          <pc:sldMk cId="21592905" sldId="267"/>
        </pc:sldMkLst>
      </pc:sldChg>
      <pc:sldChg chg="modNotesTx">
        <pc:chgData name="Alonna Guerrero" userId="04c3da0b90b1fe2c" providerId="LiveId" clId="{9B00ABAC-360F-4EB9-B9F0-1601BEE0C34F}" dt="2023-03-07T00:31:24.775" v="1275" actId="20577"/>
        <pc:sldMkLst>
          <pc:docMk/>
          <pc:sldMk cId="390766382" sldId="270"/>
        </pc:sldMkLst>
      </pc:sldChg>
      <pc:sldChg chg="modNotesTx">
        <pc:chgData name="Alonna Guerrero" userId="04c3da0b90b1fe2c" providerId="LiveId" clId="{9B00ABAC-360F-4EB9-B9F0-1601BEE0C34F}" dt="2023-03-07T23:50:55.403" v="2179" actId="20577"/>
        <pc:sldMkLst>
          <pc:docMk/>
          <pc:sldMk cId="2748449035" sldId="271"/>
        </pc:sldMkLst>
      </pc:sldChg>
      <pc:sldChg chg="modNotesTx">
        <pc:chgData name="Alonna Guerrero" userId="04c3da0b90b1fe2c" providerId="LiveId" clId="{9B00ABAC-360F-4EB9-B9F0-1601BEE0C34F}" dt="2023-03-07T23:51:11.628" v="2185" actId="20577"/>
        <pc:sldMkLst>
          <pc:docMk/>
          <pc:sldMk cId="3320944819"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4DE3E-49CD-47C1-892D-B2E8F8C38A3D}" type="datetimeFigureOut">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583BF-F7B4-4D40-8694-DE0DC49ADCB6}" type="slidenum">
              <a:t>‹#›</a:t>
            </a:fld>
            <a:endParaRPr lang="en-US"/>
          </a:p>
        </p:txBody>
      </p:sp>
    </p:spTree>
    <p:extLst>
      <p:ext uri="{BB962C8B-B14F-4D97-AF65-F5344CB8AC3E}">
        <p14:creationId xmlns:p14="http://schemas.microsoft.com/office/powerpoint/2010/main" val="326725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nodc.org/unodc/en/press/releases/2018/November/home--the-most-dangerous-place-for-women--with-majority-of-female-homicide-victims-worldwide-killed-by-partners-or-family--unodc-study-say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3886/ICPSR38566.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Speaker: </a:t>
            </a:r>
          </a:p>
        </p:txBody>
      </p:sp>
      <p:sp>
        <p:nvSpPr>
          <p:cNvPr id="4" name="Slide Number Placeholder 3"/>
          <p:cNvSpPr>
            <a:spLocks noGrp="1"/>
          </p:cNvSpPr>
          <p:nvPr>
            <p:ph type="sldNum" sz="quarter" idx="5"/>
          </p:nvPr>
        </p:nvSpPr>
        <p:spPr/>
        <p:txBody>
          <a:bodyPr/>
          <a:lstStyle/>
          <a:p>
            <a:fld id="{C37583BF-F7B4-4D40-8694-DE0DC49ADCB6}" type="slidenum">
              <a:rPr lang="en-US"/>
              <a:t>1</a:t>
            </a:fld>
            <a:endParaRPr lang="en-US"/>
          </a:p>
        </p:txBody>
      </p:sp>
    </p:spTree>
    <p:extLst>
      <p:ext uri="{BB962C8B-B14F-4D97-AF65-F5344CB8AC3E}">
        <p14:creationId xmlns:p14="http://schemas.microsoft.com/office/powerpoint/2010/main" val="3987425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Speaker: Amy</a:t>
            </a:r>
          </a:p>
          <a:p>
            <a:endParaRPr lang="en-US">
              <a:cs typeface="Calibri"/>
            </a:endParaRPr>
          </a:p>
          <a:p>
            <a:r>
              <a:rPr lang="en-US">
                <a:cs typeface="Calibri"/>
              </a:rPr>
              <a:t>How confident are we that the results from this proportional analysis is genuine and significant (meaning, it is not due to chance)?</a:t>
            </a:r>
            <a:endParaRPr lang="en-US"/>
          </a:p>
          <a:p>
            <a:endParaRPr lang="en-US"/>
          </a:p>
          <a:p>
            <a:r>
              <a:rPr lang="en-US"/>
              <a:t>Power Analysis: It helps to determine if a result from an experiment or survey is due to chance, or if it is genuine and significant.</a:t>
            </a:r>
            <a:endParaRPr lang="en-US">
              <a:cs typeface="Calibri"/>
            </a:endParaRPr>
          </a:p>
          <a:p>
            <a:endParaRPr lang="en-US">
              <a:cs typeface="Calibri"/>
            </a:endParaRPr>
          </a:p>
          <a:p>
            <a:r>
              <a:rPr lang="en-US">
                <a:cs typeface="Calibri"/>
              </a:rPr>
              <a:t>First, we found the proportion of female and male murder victims who had an intimate partner relationships and ensured that these proportions were significantly different</a:t>
            </a:r>
            <a:endParaRPr lang="en-US"/>
          </a:p>
          <a:p>
            <a:r>
              <a:rPr lang="en-US">
                <a:cs typeface="Calibri"/>
              </a:rPr>
              <a:t>Next, we ran a power analysis on both the male &amp; female victim data sets</a:t>
            </a:r>
          </a:p>
          <a:p>
            <a:r>
              <a:rPr lang="en-US">
                <a:cs typeface="Calibri"/>
              </a:rPr>
              <a:t>The results from our initial power analysis led us to run additional analyses to determine the smallest sample size needed for each population to maintain a high power rating.</a:t>
            </a: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10</a:t>
            </a:fld>
            <a:endParaRPr lang="en-US"/>
          </a:p>
        </p:txBody>
      </p:sp>
    </p:spTree>
    <p:extLst>
      <p:ext uri="{BB962C8B-B14F-4D97-AF65-F5344CB8AC3E}">
        <p14:creationId xmlns:p14="http://schemas.microsoft.com/office/powerpoint/2010/main" val="2767866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Amy</a:t>
            </a:r>
          </a:p>
          <a:p>
            <a:endParaRPr lang="en-US">
              <a:cs typeface="Calibri"/>
            </a:endParaRPr>
          </a:p>
          <a:p>
            <a:r>
              <a:rPr lang="en-US"/>
              <a:t>A power analysis is a statistical test that can be conducted before or after a study takes place. </a:t>
            </a:r>
          </a:p>
          <a:p>
            <a:endParaRPr lang="en-US"/>
          </a:p>
          <a:p>
            <a:r>
              <a:rPr lang="en-US"/>
              <a:t>Performing a power analysis in advance of a study allows researchers to understand what sample size is necessary in order to gain meaningful statistically significant data, for example, during a randomized controlled trial. </a:t>
            </a:r>
          </a:p>
          <a:p>
            <a:endParaRPr lang="en-US"/>
          </a:p>
          <a:p>
            <a:r>
              <a:rPr lang="en-US"/>
              <a:t>A post hoc analysis is conducted after the fact to understand how much power is in the data to detect any statistically significant differences. Retrospective analyses are not as common, however they help in understanding if there is a high potential of a type II error due to sample size.</a:t>
            </a:r>
            <a:endParaRPr lang="en-US">
              <a:cs typeface="Calibri"/>
            </a:endParaRPr>
          </a:p>
          <a:p>
            <a:endParaRPr lang="en-US"/>
          </a:p>
          <a:p>
            <a:r>
              <a:rPr lang="en-US"/>
              <a:t>A type II error is the failure to reject a null hypothesis that is actually false. Our analysis is a retrospective analysis due to the nature of the data collection and timing of our work. The null hypothesis in our case, for females, is that there is no difference in the proportion of victim-offender relationships for intimate partners relative to other relationship groupings.</a:t>
            </a:r>
            <a:endParaRPr lang="en-US">
              <a:cs typeface="Calibri"/>
            </a:endParaRPr>
          </a:p>
          <a:p>
            <a:endParaRPr lang="en-US">
              <a:cs typeface="Calibri"/>
            </a:endParaRPr>
          </a:p>
          <a:p>
            <a:r>
              <a:rPr lang="en-US"/>
              <a:t>Power, effect size, sample size and alpha are connected to the extent that each is a function of the other three. Since we knew the effect size, sample size, and alpha score of our female data set, we were able to calculate the overall power.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11</a:t>
            </a:fld>
            <a:endParaRPr lang="en-US"/>
          </a:p>
        </p:txBody>
      </p:sp>
    </p:spTree>
    <p:extLst>
      <p:ext uri="{BB962C8B-B14F-4D97-AF65-F5344CB8AC3E}">
        <p14:creationId xmlns:p14="http://schemas.microsoft.com/office/powerpoint/2010/main" val="1500244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Amy</a:t>
            </a: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12</a:t>
            </a:fld>
            <a:endParaRPr lang="en-US"/>
          </a:p>
        </p:txBody>
      </p:sp>
    </p:spTree>
    <p:extLst>
      <p:ext uri="{BB962C8B-B14F-4D97-AF65-F5344CB8AC3E}">
        <p14:creationId xmlns:p14="http://schemas.microsoft.com/office/powerpoint/2010/main" val="3249542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Amy</a:t>
            </a:r>
          </a:p>
          <a:p>
            <a:endParaRPr lang="en-US">
              <a:cs typeface="Calibri"/>
            </a:endParaRPr>
          </a:p>
          <a:p>
            <a:r>
              <a:rPr lang="en-US"/>
              <a:t>Once again, when looking at a sample of 67 female murder victims we can confidently predict, with a power rating of 0.8, that 23 of these women died at the hands of an intimate partner. When we look at the same sample size of 67 male murder victims, we would yield a power rating of 0.1. Meaning, we could not confidently predict how many of these men were killed by an intimate partner. The impact of these results is staggering. Women are so disproportionately killed at the hand of an intimate partner when compared to men, that the number of victims needed to prove the effect for women with statistical confidence would not even yield a usable prediction for men.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13</a:t>
            </a:fld>
            <a:endParaRPr lang="en-US"/>
          </a:p>
        </p:txBody>
      </p:sp>
    </p:spTree>
    <p:extLst>
      <p:ext uri="{BB962C8B-B14F-4D97-AF65-F5344CB8AC3E}">
        <p14:creationId xmlns:p14="http://schemas.microsoft.com/office/powerpoint/2010/main" val="3953680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Amy</a:t>
            </a:r>
          </a:p>
          <a:p>
            <a:endParaRPr lang="en-US">
              <a:cs typeface="Calibri"/>
            </a:endParaRPr>
          </a:p>
          <a:p>
            <a:r>
              <a:rPr lang="en-US"/>
              <a:t>We were not able to confidently run a power analysis that included both male and female victim proportions and both sample sizes with meaningful results. Due to the large sample size disparity between our male and female victim data sets, and the significant effect size differences, one always overpowered the other. For example, if we were to run a power analysis looking at our male and female intimate partner relationship proportions in the total murder/non-negligent death population, the effect size for female victims overwhelmed the male victim effect size and still yielded a high power. When we break this calculation down into the male and female victim data set analysis we can clearly see there significant difference between the 0.8 power for female victims and the 0.1 power for male victims.</a:t>
            </a:r>
            <a:endParaRPr lang="en-US">
              <a:cs typeface="Calibri"/>
            </a:endParaRPr>
          </a:p>
          <a:p>
            <a:endParaRPr lang="en-US"/>
          </a:p>
          <a:p>
            <a:r>
              <a:rPr lang="en-US"/>
              <a:t>Further limitations from our model are rooted in the limitations stemming from the NIBRS data set itself. The first data set limitation is in regards to the high count of unknown victim-offender relationships. Our initial worry was that the large number of unknown victim-offender relationships would incorrectly skew our data. For example, if all of those cases were solved tomorrow and the correct relationship groupings were assigned, would the effect sizes we found still be present? This is exactly what our initial power analysis proved. The results that we found in both the male and female victim data sets were without a doubt genuine effects in the data, and we can confidently state this with 99.99% and 100% certainty respectively. Therefore, even if all of the unknown cases were solved tomorrow, our effect sizes would still be statistically significant.</a:t>
            </a:r>
            <a:endParaRPr lang="en-US">
              <a:cs typeface="Calibri" panose="020F0502020204030204"/>
            </a:endParaRPr>
          </a:p>
          <a:p>
            <a:endParaRPr lang="en-US">
              <a:cs typeface="Calibri" panose="020F0502020204030204"/>
            </a:endParaRPr>
          </a:p>
          <a:p>
            <a:r>
              <a:rPr lang="en-US"/>
              <a:t>An additional limitation from the NIBRS data set, is that the NIBRS was not officially rolled out until 2021, therefore, our 2020 data is not a comprehensive look at crime in United States. States such as California, New York, and Florida had not switched over to this new system at the time the 2020 data was collected. These states not only have high populations, but they tend to have high reported crime rates as well. If we were to add in the reported murder/non-negligent deaths from these missing states, we would need to rerun our study fully as sample sizes, intimate partner victim-offender relationship proportions, and power would all be effected.</a:t>
            </a:r>
            <a:endParaRPr lang="en-US">
              <a:cs typeface="Calibri" panose="020F0502020204030204"/>
            </a:endParaRPr>
          </a:p>
          <a:p>
            <a:endParaRPr lang="en-US"/>
          </a:p>
          <a:p>
            <a:r>
              <a:rPr lang="en-US"/>
              <a:t>To enhance our model, we would propose a new project to include all missing state data and a deeper analysis around offender details and victim diversity statistics. For example, do most of the intimate partner offenders have a preexisting record in their local law enforcement agency? Are women of color more at risk to be killed at the hands of an intimate partner? What about victims who do not identify on the gender binary, are they disproportionately at risk to be murder/non-negligent death victims? Further analysis can provide a deeper and more thorough conclusion of the effect sizes we calculated and relative power of these findings.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14</a:t>
            </a:fld>
            <a:endParaRPr lang="en-US"/>
          </a:p>
        </p:txBody>
      </p:sp>
    </p:spTree>
    <p:extLst>
      <p:ext uri="{BB962C8B-B14F-4D97-AF65-F5344CB8AC3E}">
        <p14:creationId xmlns:p14="http://schemas.microsoft.com/office/powerpoint/2010/main" val="1646199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Amy</a:t>
            </a:r>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15</a:t>
            </a:fld>
            <a:endParaRPr lang="en-US"/>
          </a:p>
        </p:txBody>
      </p:sp>
    </p:spTree>
    <p:extLst>
      <p:ext uri="{BB962C8B-B14F-4D97-AF65-F5344CB8AC3E}">
        <p14:creationId xmlns:p14="http://schemas.microsoft.com/office/powerpoint/2010/main" val="66472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Our data set comes from crime information provided by law enforcement agencies</a:t>
            </a:r>
          </a:p>
          <a:p>
            <a:pPr marL="285750" indent="-285750">
              <a:lnSpc>
                <a:spcPct val="90000"/>
              </a:lnSpc>
              <a:spcBef>
                <a:spcPts val="1000"/>
              </a:spcBef>
              <a:buFont typeface="Arial"/>
              <a:buChar char="•"/>
            </a:pPr>
            <a:r>
              <a:rPr lang="en-US"/>
              <a:t>This data is cataloged  by the FBI, but is limited in both proper reporting documentation by the agency as well as available information on the circumstances of the crime.</a:t>
            </a:r>
          </a:p>
          <a:p>
            <a:pPr marL="285750" indent="-285750">
              <a:lnSpc>
                <a:spcPct val="90000"/>
              </a:lnSpc>
              <a:spcBef>
                <a:spcPts val="1000"/>
              </a:spcBef>
              <a:buFont typeface="Arial"/>
              <a:buChar char="•"/>
            </a:pPr>
            <a:r>
              <a:rPr lang="en-US"/>
              <a:t>As a limitation of the available data, a power analysis can provide information on whether or not the data available can be used to draw meaningful correlations.</a:t>
            </a:r>
            <a:endParaRPr lang="en-US">
              <a:cs typeface="Calibri"/>
            </a:endParaRPr>
          </a:p>
          <a:p>
            <a:pPr marL="285750" indent="-285750">
              <a:lnSpc>
                <a:spcPct val="90000"/>
              </a:lnSpc>
              <a:spcBef>
                <a:spcPts val="1000"/>
              </a:spcBef>
              <a:buFont typeface="Arial"/>
              <a:buChar char="•"/>
            </a:pPr>
            <a:r>
              <a:rPr lang="en-US"/>
              <a:t>Murder is the most heinous crime in our society and better understanding the patterns in murders can help aid in crime prevention and intervention.</a:t>
            </a:r>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t>2</a:t>
            </a:fld>
            <a:endParaRPr lang="en-US"/>
          </a:p>
        </p:txBody>
      </p:sp>
    </p:spTree>
    <p:extLst>
      <p:ext uri="{BB962C8B-B14F-4D97-AF65-F5344CB8AC3E}">
        <p14:creationId xmlns:p14="http://schemas.microsoft.com/office/powerpoint/2010/main" val="338716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https://www.unodc.org/unodc/en/press/releases/2018/November/home--the-most-dangerous-place-for-women--with-majority-of-female-homicide-victims-worldwide-killed-by-partners-or-family--unodc-study-says.html</a:t>
            </a:r>
            <a:endParaRPr lang="en-US"/>
          </a:p>
          <a:p>
            <a:endParaRPr lang="en-US">
              <a:cs typeface="Calibri"/>
            </a:endParaRPr>
          </a:p>
          <a:p>
            <a:pPr marL="171450" indent="-171450">
              <a:buFont typeface="Arial"/>
              <a:buChar char="•"/>
            </a:pPr>
            <a:r>
              <a:rPr lang="en-US">
                <a:cs typeface="Calibri"/>
              </a:rPr>
              <a:t>If the most dangerous place for a woman is inside of her own home, how did a global shutdown and stay at home order influence violent crime against women?</a:t>
            </a:r>
          </a:p>
        </p:txBody>
      </p:sp>
      <p:sp>
        <p:nvSpPr>
          <p:cNvPr id="4" name="Slide Number Placeholder 3"/>
          <p:cNvSpPr>
            <a:spLocks noGrp="1"/>
          </p:cNvSpPr>
          <p:nvPr>
            <p:ph type="sldNum" sz="quarter" idx="5"/>
          </p:nvPr>
        </p:nvSpPr>
        <p:spPr/>
        <p:txBody>
          <a:bodyPr/>
          <a:lstStyle/>
          <a:p>
            <a:fld id="{C37583BF-F7B4-4D40-8694-DE0DC49ADCB6}" type="slidenum">
              <a:rPr lang="en-US"/>
              <a:t>3</a:t>
            </a:fld>
            <a:endParaRPr lang="en-US"/>
          </a:p>
        </p:txBody>
      </p:sp>
    </p:spTree>
    <p:extLst>
      <p:ext uri="{BB962C8B-B14F-4D97-AF65-F5344CB8AC3E}">
        <p14:creationId xmlns:p14="http://schemas.microsoft.com/office/powerpoint/2010/main" val="23257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National Incident-Based Reporting System, 2020: Extract Files (ICPSR 38566)</a:t>
            </a:r>
          </a:p>
          <a:p>
            <a:endParaRPr lang="en-US">
              <a:cs typeface="+mn-lt"/>
            </a:endParaRPr>
          </a:p>
          <a:p>
            <a:r>
              <a:rPr lang="en-US"/>
              <a:t>The National Incident-Based Reporting System (NIBRS) is a part of the Uniform Crime Reporting Program (UCR), administered by the Federal Bureau of Investigation (FBI). </a:t>
            </a:r>
            <a:endParaRPr lang="en-US">
              <a:cs typeface="Calibri" panose="020F0502020204030204"/>
            </a:endParaRPr>
          </a:p>
          <a:p>
            <a:endParaRPr lang="en-US"/>
          </a:p>
          <a:p>
            <a:r>
              <a:rPr lang="en-US"/>
              <a:t>NIBRS is an annual data collection that compiles information on criminal incidents and arrests reported by participating law enforcement agencies. NIBRS data is formatted by the FBI are stored as a series of single files organized by various segment levels (record types). </a:t>
            </a:r>
          </a:p>
          <a:p>
            <a:endParaRPr lang="en-US"/>
          </a:p>
          <a:p>
            <a:r>
              <a:rPr lang="en-US"/>
              <a:t>In order to investigate the relationship between murder victims and their offender, we specifically focused on the Victim extract from 2020.</a:t>
            </a:r>
          </a:p>
          <a:p>
            <a:endParaRPr lang="en-US"/>
          </a:p>
          <a:p>
            <a:r>
              <a:rPr lang="en-US"/>
              <a:t>There are six main segment levels: administrative, offense, property, victim, offender, and arrestee. Each segment level has a different length and layout. Significant computing resources are necessary to work with the data in its single-file format. In addition, the user must be knowledgeable about working with data in complex file types. The extract files version of the NIBRS files was created to simplify working with NIBRS data. Data management issues with NIBRS are significant, especially when two or more segment levels are being merged. For these reasons and the desire to facilitate the use of NIBRS data, ICPSR created the extract files. The data are not a nationally representative sample of crime in the United States.</a:t>
            </a:r>
            <a:endParaRPr lang="en-US">
              <a:cs typeface="Calibri" panose="020F0502020204030204"/>
            </a:endParaRPr>
          </a:p>
          <a:p>
            <a:endParaRPr lang="en-US">
              <a:cs typeface="Calibri" panose="020F0502020204030204"/>
            </a:endParaRPr>
          </a:p>
          <a:p>
            <a:r>
              <a:rPr lang="en-US" b="1"/>
              <a:t>Funding:</a:t>
            </a:r>
            <a:r>
              <a:rPr lang="en-US"/>
              <a:t> United States Department of Justice. Office of Justice Programs. Bureau of Justice Statistics</a:t>
            </a:r>
            <a:endParaRPr lang="en-US">
              <a:cs typeface="Calibri"/>
            </a:endParaRPr>
          </a:p>
          <a:p>
            <a:r>
              <a:rPr lang="en-US" b="1"/>
              <a:t>Subject Terms:</a:t>
            </a:r>
            <a:r>
              <a:rPr lang="en-US"/>
              <a:t> arrests, crime, crime rates, crime reporting, law enforcement agencies, national crime statistics (USA), offenders, offenses, property crimes, Uniform Crime Reports, victims, violent crime</a:t>
            </a:r>
            <a:endParaRPr lang="en-US">
              <a:cs typeface="Calibri"/>
            </a:endParaRPr>
          </a:p>
          <a:p>
            <a:r>
              <a:rPr lang="en-US" b="1"/>
              <a:t>Geographic Coverage:</a:t>
            </a:r>
            <a:r>
              <a:rPr lang="en-US"/>
              <a:t> United States</a:t>
            </a:r>
            <a:endParaRPr lang="en-US">
              <a:cs typeface="Calibri"/>
            </a:endParaRPr>
          </a:p>
          <a:p>
            <a:r>
              <a:rPr lang="en-US" b="1"/>
              <a:t>Smallest Geographic Unit:</a:t>
            </a:r>
            <a:r>
              <a:rPr lang="en-US"/>
              <a:t> city</a:t>
            </a:r>
            <a:endParaRPr lang="en-US">
              <a:cs typeface="Calibri"/>
            </a:endParaRPr>
          </a:p>
          <a:p>
            <a:r>
              <a:rPr lang="en-US" b="1"/>
              <a:t>Distributor(s):</a:t>
            </a:r>
            <a:r>
              <a:rPr lang="en-US"/>
              <a:t> Inter-university Consortium for Political and Social Research</a:t>
            </a:r>
            <a:endParaRPr lang="en-US">
              <a:cs typeface="Calibri" panose="020F0502020204030204"/>
            </a:endParaRPr>
          </a:p>
          <a:p>
            <a:endParaRPr lang="en-US">
              <a:cs typeface="Calibri" panose="020F0502020204030204"/>
            </a:endParaRPr>
          </a:p>
          <a:p>
            <a:r>
              <a:rPr lang="en-US" b="1"/>
              <a:t>Citation </a:t>
            </a:r>
            <a:r>
              <a:rPr lang="en-US" b="1" i="1"/>
              <a:t>(for works cited)</a:t>
            </a:r>
            <a:endParaRPr lang="en-US" b="1" i="1" u="sng">
              <a:cs typeface="Calibri"/>
            </a:endParaRPr>
          </a:p>
          <a:p>
            <a:r>
              <a:rPr lang="en-US"/>
              <a:t>United States. Bureau of Justice Statistics. National Incident-Based Reporting System, 2020: Extract Files. Inter-university Consortium for Political and Social Research [distributor], 2022-11-22. </a:t>
            </a:r>
            <a:r>
              <a:rPr lang="en-US">
                <a:hlinkClick r:id="rId3"/>
              </a:rPr>
              <a:t>https://doi.org/10.3886/ICPSR38566.v2</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4</a:t>
            </a:fld>
            <a:endParaRPr lang="en-US"/>
          </a:p>
        </p:txBody>
      </p:sp>
    </p:spTree>
    <p:extLst>
      <p:ext uri="{BB962C8B-B14F-4D97-AF65-F5344CB8AC3E}">
        <p14:creationId xmlns:p14="http://schemas.microsoft.com/office/powerpoint/2010/main" val="373028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Preparation: data cleaning and munging, removal of outliers, data transformation, feature extraction, feature selection, etc.</a:t>
            </a:r>
          </a:p>
          <a:p>
            <a:endParaRPr lang="en-US">
              <a:cs typeface="Calibri"/>
            </a:endParaRPr>
          </a:p>
          <a:p>
            <a:r>
              <a:rPr lang="en-US"/>
              <a:t>Filtering the expansive data collection down to look only at columns of interest:</a:t>
            </a:r>
            <a:endParaRPr lang="en-US">
              <a:cs typeface="Calibri"/>
            </a:endParaRPr>
          </a:p>
          <a:p>
            <a:pPr marL="171450" indent="-171450">
              <a:buFont typeface="Arial"/>
              <a:buChar char="•"/>
            </a:pPr>
            <a:r>
              <a:rPr lang="en-US">
                <a:cs typeface="Calibri"/>
              </a:rPr>
              <a:t>Of the 294 available columns, we only needed those relating to:</a:t>
            </a:r>
          </a:p>
          <a:p>
            <a:pPr lvl="1" indent="-171450">
              <a:buFont typeface="Arial"/>
              <a:buChar char="•"/>
            </a:pPr>
            <a:r>
              <a:rPr lang="en-US"/>
              <a:t>Relationship To Offender, Sex Of Victim, Type Of Crime</a:t>
            </a:r>
            <a:endParaRPr lang="en-US">
              <a:cs typeface="Calibri"/>
            </a:endParaRPr>
          </a:p>
          <a:p>
            <a:pPr lvl="2" indent="-171450">
              <a:buFont typeface="Arial"/>
              <a:buChar char="•"/>
            </a:pPr>
            <a:r>
              <a:rPr lang="en-US">
                <a:cs typeface="Calibri"/>
              </a:rPr>
              <a:t>Relationship To Offender: included all available categories and created a grouping by the relationship type, and called this new column relationship grouping</a:t>
            </a:r>
          </a:p>
          <a:p>
            <a:pPr lvl="2" indent="-171450">
              <a:buFont typeface="Arial"/>
              <a:buChar char="•"/>
            </a:pPr>
            <a:r>
              <a:rPr lang="en-US">
                <a:cs typeface="Calibri"/>
              </a:rPr>
              <a:t>Type Of Crime: </a:t>
            </a:r>
          </a:p>
          <a:p>
            <a:pPr lvl="3" indent="-171450">
              <a:buFont typeface="Arial"/>
              <a:buChar char="•"/>
            </a:pPr>
            <a:r>
              <a:rPr lang="en-US">
                <a:cs typeface="Calibri"/>
              </a:rPr>
              <a:t>7 total columns that relate to 720 possible type of crime labels</a:t>
            </a:r>
          </a:p>
          <a:p>
            <a:pPr lvl="3" indent="-171450">
              <a:buFont typeface="Arial"/>
              <a:buChar char="•"/>
            </a:pPr>
            <a:r>
              <a:rPr lang="en-US">
                <a:cs typeface="Calibri"/>
              </a:rPr>
              <a:t>Only one Type Of Crime column included </a:t>
            </a:r>
            <a:r>
              <a:rPr lang="en-US"/>
              <a:t>(091) Murder/Nonnegligent Manslaughter</a:t>
            </a:r>
            <a:endParaRPr lang="en-US">
              <a:cs typeface="Calibri"/>
            </a:endParaRPr>
          </a:p>
          <a:p>
            <a:pPr lvl="2" indent="-171450">
              <a:buFont typeface="Arial"/>
              <a:buChar char="•"/>
            </a:pPr>
            <a:r>
              <a:rPr lang="en-US"/>
              <a:t>Sex Of Victim: create two subsets of the data to isolate patterns based off of the sex of the victim</a:t>
            </a:r>
            <a:endParaRPr lang="en-US">
              <a:cs typeface="Calibri" panose="020F0502020204030204"/>
            </a:endParaRPr>
          </a:p>
          <a:p>
            <a:endParaRPr lang="en-US"/>
          </a:p>
          <a:p>
            <a:r>
              <a:rPr lang="en-US"/>
              <a:t>Added In Grouping Column To Categorize Relationship To Offender</a:t>
            </a:r>
            <a:endParaRPr lang="en-US">
              <a:cs typeface="Calibri"/>
            </a:endParaRPr>
          </a:p>
          <a:p>
            <a:pPr marL="171450" indent="-171450">
              <a:buFont typeface="Arial"/>
              <a:buChar char="•"/>
            </a:pPr>
            <a:r>
              <a:rPr lang="en-US">
                <a:cs typeface="Calibri"/>
              </a:rPr>
              <a:t>Utilized a mutate and </a:t>
            </a:r>
            <a:r>
              <a:rPr lang="en-US" err="1">
                <a:cs typeface="Calibri"/>
              </a:rPr>
              <a:t>case_when</a:t>
            </a:r>
            <a:r>
              <a:rPr lang="en-US">
                <a:cs typeface="Calibri"/>
              </a:rPr>
              <a:t> statement in R to:</a:t>
            </a:r>
          </a:p>
          <a:p>
            <a:pPr marL="628650" lvl="1" indent="-171450">
              <a:buFont typeface="Arial"/>
              <a:buChar char="•"/>
            </a:pPr>
            <a:r>
              <a:rPr lang="en-US">
                <a:cs typeface="Calibri"/>
              </a:rPr>
              <a:t>Add in an additional column to our data entitled "</a:t>
            </a:r>
            <a:r>
              <a:rPr lang="en-US" err="1"/>
              <a:t>relationship_grouping</a:t>
            </a:r>
            <a:r>
              <a:rPr lang="en-US"/>
              <a:t>"</a:t>
            </a:r>
            <a:endParaRPr lang="en-US">
              <a:cs typeface="Calibri"/>
            </a:endParaRPr>
          </a:p>
          <a:p>
            <a:pPr marL="628650" lvl="1" indent="-171450">
              <a:buFont typeface="Arial"/>
              <a:buChar char="•"/>
            </a:pPr>
            <a:r>
              <a:rPr lang="en-US">
                <a:cs typeface="Calibri"/>
              </a:rPr>
              <a:t>Created four groups to Summarize the </a:t>
            </a:r>
            <a:r>
              <a:rPr lang="en-US"/>
              <a:t>25 possible Relationship</a:t>
            </a:r>
            <a:r>
              <a:rPr lang="en-US">
                <a:cs typeface="Calibri"/>
              </a:rPr>
              <a:t> To Offender labels (Intimate Partner, Family Member, Friend / Otherwise Known, Stranger, Unknown)</a:t>
            </a:r>
          </a:p>
          <a:p>
            <a:pPr marL="914400" lvl="3" indent="-171450">
              <a:buFont typeface="Arial"/>
              <a:buChar char="•"/>
            </a:pPr>
            <a:r>
              <a:rPr lang="en-US" b="1">
                <a:cs typeface="Calibri"/>
              </a:rPr>
              <a:t>Intimate Partner </a:t>
            </a:r>
            <a:r>
              <a:rPr lang="en-US">
                <a:cs typeface="Calibri"/>
              </a:rPr>
              <a:t>(</a:t>
            </a:r>
            <a:r>
              <a:rPr lang="en-US"/>
              <a:t>(01) Victim was Spouse , (02)    Victim was Common-Law Spouse, (18) Victim was Boyfriend/Girlfriend, (20) Homosexual Relationship, (21)    Victim was Ex-Spouse, (26)    Victim was Ex-Relationship (Ex-boyfriend/ex-girlfriend))</a:t>
            </a:r>
            <a:endParaRPr lang="en-US">
              <a:cs typeface="Calibri"/>
            </a:endParaRPr>
          </a:p>
          <a:p>
            <a:pPr marL="914400" lvl="3" indent="-171450">
              <a:buFont typeface="Arial"/>
              <a:buChar char="•"/>
            </a:pPr>
            <a:r>
              <a:rPr lang="en-US" b="1">
                <a:cs typeface="Calibri"/>
              </a:rPr>
              <a:t>Family Member </a:t>
            </a:r>
            <a:r>
              <a:rPr lang="en-US">
                <a:cs typeface="Calibri"/>
              </a:rPr>
              <a:t>((03) Victim was Parent, (05) Victim was Child, (19) Victim was Child of Boyfriend/Girlfriend, (04) Victim was Sibling, (12) Victim was Other Family Member, (08) Victim was In-Law, (06) Victim was Grandparent, (09) Victim was Stepparent, (10) Victim was Stepchild, (07) Victim was Grandchild)</a:t>
            </a:r>
          </a:p>
          <a:p>
            <a:pPr marL="914400" lvl="3" indent="-171450">
              <a:buFont typeface="Arial"/>
              <a:buChar char="•"/>
            </a:pPr>
            <a:r>
              <a:rPr lang="en-US" b="1">
                <a:cs typeface="Calibri"/>
              </a:rPr>
              <a:t>Friend / Otherwise Known</a:t>
            </a:r>
            <a:r>
              <a:rPr lang="en-US">
                <a:cs typeface="Calibri"/>
              </a:rPr>
              <a:t> ((24) Victim was Otherwise Known, (14) Victim was Acquaintance,  (16) Victim was Neighbor, (15) Victim was Friend), (17) Victim was </a:t>
            </a:r>
            <a:r>
              <a:rPr lang="en-US" err="1">
                <a:cs typeface="Calibri"/>
              </a:rPr>
              <a:t>Babysittee</a:t>
            </a:r>
            <a:r>
              <a:rPr lang="en-US">
                <a:cs typeface="Calibri"/>
              </a:rPr>
              <a:t> (the baby))</a:t>
            </a:r>
          </a:p>
          <a:p>
            <a:pPr marL="914400" lvl="3" indent="-171450">
              <a:buFont typeface="Arial"/>
              <a:buChar char="•"/>
            </a:pPr>
            <a:r>
              <a:rPr lang="en-US" b="1">
                <a:cs typeface="Calibri"/>
              </a:rPr>
              <a:t>Stranger</a:t>
            </a:r>
            <a:r>
              <a:rPr lang="en-US">
                <a:cs typeface="Calibri"/>
              </a:rPr>
              <a:t> ((25) Victim was Stranger</a:t>
            </a:r>
          </a:p>
          <a:p>
            <a:pPr marL="914400" lvl="3" indent="-171450">
              <a:buFont typeface="Arial"/>
              <a:buChar char="•"/>
            </a:pPr>
            <a:r>
              <a:rPr lang="en-US" b="1">
                <a:cs typeface="Calibri"/>
              </a:rPr>
              <a:t>Unknown</a:t>
            </a:r>
            <a:r>
              <a:rPr lang="en-US">
                <a:cs typeface="Calibri"/>
              </a:rPr>
              <a:t> ((00) N offenders unknown)/N/A</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C37583BF-F7B4-4D40-8694-DE0DC49ADCB6}" type="slidenum">
              <a:rPr lang="en-US"/>
              <a:t>5</a:t>
            </a:fld>
            <a:endParaRPr lang="en-US"/>
          </a:p>
        </p:txBody>
      </p:sp>
    </p:spTree>
    <p:extLst>
      <p:ext uri="{BB962C8B-B14F-4D97-AF65-F5344CB8AC3E}">
        <p14:creationId xmlns:p14="http://schemas.microsoft.com/office/powerpoint/2010/main" val="186777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visualization we used to examine the relationship grouping data further was a bar plot.  This allowed us to better understand the ratios of each relationship grouping by gender as well as the gender ratios for a victim-offender relationship side by side.</a:t>
            </a:r>
          </a:p>
          <a:p>
            <a:r>
              <a:rPr lang="en-US"/>
              <a:t>As you can see, the unknown assailants for the males eclipse the rest of the data.</a:t>
            </a:r>
          </a:p>
        </p:txBody>
      </p:sp>
      <p:sp>
        <p:nvSpPr>
          <p:cNvPr id="4" name="Slide Number Placeholder 3"/>
          <p:cNvSpPr>
            <a:spLocks noGrp="1"/>
          </p:cNvSpPr>
          <p:nvPr>
            <p:ph type="sldNum" sz="quarter" idx="5"/>
          </p:nvPr>
        </p:nvSpPr>
        <p:spPr/>
        <p:txBody>
          <a:bodyPr/>
          <a:lstStyle/>
          <a:p>
            <a:fld id="{C37583BF-F7B4-4D40-8694-DE0DC49ADCB6}" type="slidenum">
              <a:rPr lang="en-US" smtClean="0"/>
              <a:t>6</a:t>
            </a:fld>
            <a:endParaRPr lang="en-US"/>
          </a:p>
        </p:txBody>
      </p:sp>
    </p:spTree>
    <p:extLst>
      <p:ext uri="{BB962C8B-B14F-4D97-AF65-F5344CB8AC3E}">
        <p14:creationId xmlns:p14="http://schemas.microsoft.com/office/powerpoint/2010/main" val="426515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explore this data more, we used a </a:t>
            </a:r>
            <a:r>
              <a:rPr lang="en-US" err="1"/>
              <a:t>ggpairs</a:t>
            </a:r>
            <a:r>
              <a:rPr lang="en-US"/>
              <a:t> plot, which creates a pairwise comparison between each column and displays the density of each.</a:t>
            </a:r>
          </a:p>
          <a:p>
            <a:endParaRPr lang="en-US"/>
          </a:p>
        </p:txBody>
      </p:sp>
      <p:sp>
        <p:nvSpPr>
          <p:cNvPr id="4" name="Slide Number Placeholder 3"/>
          <p:cNvSpPr>
            <a:spLocks noGrp="1"/>
          </p:cNvSpPr>
          <p:nvPr>
            <p:ph type="sldNum" sz="quarter" idx="5"/>
          </p:nvPr>
        </p:nvSpPr>
        <p:spPr/>
        <p:txBody>
          <a:bodyPr/>
          <a:lstStyle/>
          <a:p>
            <a:fld id="{C37583BF-F7B4-4D40-8694-DE0DC49ADCB6}" type="slidenum">
              <a:rPr lang="en-US" smtClean="0"/>
              <a:t>7</a:t>
            </a:fld>
            <a:endParaRPr lang="en-US"/>
          </a:p>
        </p:txBody>
      </p:sp>
    </p:spTree>
    <p:extLst>
      <p:ext uri="{BB962C8B-B14F-4D97-AF65-F5344CB8AC3E}">
        <p14:creationId xmlns:p14="http://schemas.microsoft.com/office/powerpoint/2010/main" val="206835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looked at the female data by relationship grouping.</a:t>
            </a:r>
          </a:p>
          <a:p>
            <a:endParaRPr lang="en-US"/>
          </a:p>
          <a:p>
            <a:r>
              <a:rPr lang="en-US"/>
              <a:t>This allowed us to make a few observations, such as the fact that the intimate partner is the highest proportion of the data, followed by the unknown group, while stranger is the smallest proportion.</a:t>
            </a:r>
          </a:p>
        </p:txBody>
      </p:sp>
      <p:sp>
        <p:nvSpPr>
          <p:cNvPr id="4" name="Slide Number Placeholder 3"/>
          <p:cNvSpPr>
            <a:spLocks noGrp="1"/>
          </p:cNvSpPr>
          <p:nvPr>
            <p:ph type="sldNum" sz="quarter" idx="5"/>
          </p:nvPr>
        </p:nvSpPr>
        <p:spPr/>
        <p:txBody>
          <a:bodyPr/>
          <a:lstStyle/>
          <a:p>
            <a:fld id="{C37583BF-F7B4-4D40-8694-DE0DC49ADCB6}" type="slidenum">
              <a:rPr lang="en-US" smtClean="0"/>
              <a:t>8</a:t>
            </a:fld>
            <a:endParaRPr lang="en-US"/>
          </a:p>
        </p:txBody>
      </p:sp>
    </p:spTree>
    <p:extLst>
      <p:ext uri="{BB962C8B-B14F-4D97-AF65-F5344CB8AC3E}">
        <p14:creationId xmlns:p14="http://schemas.microsoft.com/office/powerpoint/2010/main" val="141874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we looked at the male data by relationship grouping, and the fact that intimate partner was the smallest proportion of the data was not lost on us.</a:t>
            </a:r>
          </a:p>
        </p:txBody>
      </p:sp>
      <p:sp>
        <p:nvSpPr>
          <p:cNvPr id="4" name="Slide Number Placeholder 3"/>
          <p:cNvSpPr>
            <a:spLocks noGrp="1"/>
          </p:cNvSpPr>
          <p:nvPr>
            <p:ph type="sldNum" sz="quarter" idx="5"/>
          </p:nvPr>
        </p:nvSpPr>
        <p:spPr/>
        <p:txBody>
          <a:bodyPr/>
          <a:lstStyle/>
          <a:p>
            <a:fld id="{C37583BF-F7B4-4D40-8694-DE0DC49ADCB6}" type="slidenum">
              <a:rPr lang="en-US" smtClean="0"/>
              <a:t>9</a:t>
            </a:fld>
            <a:endParaRPr lang="en-US"/>
          </a:p>
        </p:txBody>
      </p:sp>
    </p:spTree>
    <p:extLst>
      <p:ext uri="{BB962C8B-B14F-4D97-AF65-F5344CB8AC3E}">
        <p14:creationId xmlns:p14="http://schemas.microsoft.com/office/powerpoint/2010/main" val="4289132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DAD0-C924-36F9-9AFA-85BC150EFE26}"/>
              </a:ext>
            </a:extLst>
          </p:cNvPr>
          <p:cNvSpPr>
            <a:spLocks noGrp="1"/>
          </p:cNvSpPr>
          <p:nvPr>
            <p:ph type="ctrTitle"/>
          </p:nvPr>
        </p:nvSpPr>
        <p:spPr>
          <a:xfrm>
            <a:off x="1333500" y="2516452"/>
            <a:ext cx="9448800" cy="1825096"/>
          </a:xfrm>
        </p:spPr>
        <p:txBody>
          <a:bodyPr>
            <a:normAutofit fontScale="90000"/>
          </a:bodyPr>
          <a:lstStyle/>
          <a:p>
            <a:r>
              <a:rPr lang="en-US"/>
              <a:t>Power analysis of</a:t>
            </a:r>
            <a:br>
              <a:rPr lang="en-US"/>
            </a:br>
            <a:r>
              <a:rPr lang="en-US"/>
              <a:t>female murder victims’ relationship with offenders</a:t>
            </a:r>
          </a:p>
        </p:txBody>
      </p:sp>
      <p:sp>
        <p:nvSpPr>
          <p:cNvPr id="3" name="Subtitle 2">
            <a:extLst>
              <a:ext uri="{FF2B5EF4-FFF2-40B4-BE49-F238E27FC236}">
                <a16:creationId xmlns:a16="http://schemas.microsoft.com/office/drawing/2014/main" id="{7DF32995-9B6A-586E-9496-29CFFA9591AB}"/>
              </a:ext>
            </a:extLst>
          </p:cNvPr>
          <p:cNvSpPr>
            <a:spLocks noGrp="1"/>
          </p:cNvSpPr>
          <p:nvPr>
            <p:ph type="subTitle" idx="1"/>
          </p:nvPr>
        </p:nvSpPr>
        <p:spPr>
          <a:xfrm>
            <a:off x="1371600" y="4212168"/>
            <a:ext cx="9448800" cy="685800"/>
          </a:xfrm>
        </p:spPr>
        <p:txBody>
          <a:bodyPr/>
          <a:lstStyle/>
          <a:p>
            <a:r>
              <a:rPr lang="en-US"/>
              <a:t>Amy Schneider and Alonna Guerrero</a:t>
            </a:r>
          </a:p>
        </p:txBody>
      </p:sp>
    </p:spTree>
    <p:extLst>
      <p:ext uri="{BB962C8B-B14F-4D97-AF65-F5344CB8AC3E}">
        <p14:creationId xmlns:p14="http://schemas.microsoft.com/office/powerpoint/2010/main" val="350881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Model description</a:t>
            </a:r>
            <a:endParaRPr lang="en-US"/>
          </a:p>
        </p:txBody>
      </p:sp>
      <p:sp>
        <p:nvSpPr>
          <p:cNvPr id="3" name="TextBox 2">
            <a:extLst>
              <a:ext uri="{FF2B5EF4-FFF2-40B4-BE49-F238E27FC236}">
                <a16:creationId xmlns:a16="http://schemas.microsoft.com/office/drawing/2014/main" id="{B4B4E2EB-0F3F-0776-4F07-7F7B0BE7790D}"/>
              </a:ext>
            </a:extLst>
          </p:cNvPr>
          <p:cNvSpPr txBox="1"/>
          <p:nvPr/>
        </p:nvSpPr>
        <p:spPr>
          <a:xfrm>
            <a:off x="815623" y="2057400"/>
            <a:ext cx="1058666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Two Main Questions:</a:t>
            </a:r>
          </a:p>
          <a:p>
            <a:pPr marL="342900" indent="-342900">
              <a:buAutoNum type="arabicPeriod"/>
            </a:pPr>
            <a:r>
              <a:rPr lang="en-US">
                <a:ea typeface="+mn-lt"/>
                <a:cs typeface="+mn-lt"/>
              </a:rPr>
              <a:t>Is there a statistically significant difference between men and women when looking at the proportion at which they were in an intimate relationship with the offender?</a:t>
            </a:r>
          </a:p>
          <a:p>
            <a:pPr marL="800100" lvl="1" indent="-342900">
              <a:buFont typeface="Arial"/>
              <a:buChar char="•"/>
            </a:pPr>
            <a:r>
              <a:rPr lang="en-US">
                <a:ea typeface="+mn-lt"/>
                <a:cs typeface="+mn-lt"/>
              </a:rPr>
              <a:t>Proportional Analysis</a:t>
            </a:r>
          </a:p>
          <a:p>
            <a:pPr marL="342900" indent="-342900">
              <a:buAutoNum type="arabicPeriod"/>
            </a:pPr>
            <a:r>
              <a:rPr lang="en-US">
                <a:ea typeface="+mn-lt"/>
                <a:cs typeface="+mn-lt"/>
              </a:rPr>
              <a:t>How confident are we that the results from this proportional analysis is genuine and significant (meaning, it is not due to chance)?</a:t>
            </a:r>
          </a:p>
          <a:p>
            <a:pPr marL="800100" lvl="1" indent="-342900">
              <a:buFont typeface="Arial"/>
              <a:buChar char="•"/>
            </a:pPr>
            <a:r>
              <a:rPr lang="en-US"/>
              <a:t>Power Analysis of binary data sets (searching for power rating)</a:t>
            </a:r>
          </a:p>
          <a:p>
            <a:pPr marL="1257300" lvl="2" indent="-342900">
              <a:buFont typeface="Arial,Sans-Serif"/>
              <a:buChar char="•"/>
            </a:pPr>
            <a:r>
              <a:rPr lang="en-US">
                <a:ea typeface="+mn-lt"/>
                <a:cs typeface="+mn-lt"/>
              </a:rPr>
              <a:t>Power Analysis of binary data sets (searching for smallest sample to maintain high power rating)</a:t>
            </a:r>
          </a:p>
          <a:p>
            <a:pPr marL="800100" lvl="1" indent="-342900">
              <a:buFont typeface="Arial"/>
              <a:buChar char="•"/>
            </a:pPr>
            <a:endParaRPr lang="en-US"/>
          </a:p>
          <a:p>
            <a:endParaRPr lang="en-US"/>
          </a:p>
        </p:txBody>
      </p:sp>
    </p:spTree>
    <p:extLst>
      <p:ext uri="{BB962C8B-B14F-4D97-AF65-F5344CB8AC3E}">
        <p14:creationId xmlns:p14="http://schemas.microsoft.com/office/powerpoint/2010/main" val="99054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Model description</a:t>
            </a:r>
            <a:endParaRPr lang="en-US"/>
          </a:p>
        </p:txBody>
      </p:sp>
      <p:sp>
        <p:nvSpPr>
          <p:cNvPr id="3" name="TextBox 2">
            <a:extLst>
              <a:ext uri="{FF2B5EF4-FFF2-40B4-BE49-F238E27FC236}">
                <a16:creationId xmlns:a16="http://schemas.microsoft.com/office/drawing/2014/main" id="{B4B4E2EB-0F3F-0776-4F07-7F7B0BE7790D}"/>
              </a:ext>
            </a:extLst>
          </p:cNvPr>
          <p:cNvSpPr txBox="1"/>
          <p:nvPr/>
        </p:nvSpPr>
        <p:spPr>
          <a:xfrm>
            <a:off x="815623" y="2057400"/>
            <a:ext cx="105866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What Is A Power Analysis?</a:t>
            </a:r>
            <a:endParaRPr lang="en-US"/>
          </a:p>
          <a:p>
            <a:pPr marL="285750" indent="-285750">
              <a:buFont typeface="Arial"/>
              <a:buChar char="•"/>
            </a:pPr>
            <a:r>
              <a:rPr lang="en-US">
                <a:ea typeface="+mn-lt"/>
                <a:cs typeface="+mn-lt"/>
              </a:rPr>
              <a:t>Determines how likely researches are to commit a type II error</a:t>
            </a:r>
          </a:p>
          <a:p>
            <a:pPr marL="285750" indent="-285750">
              <a:buFont typeface="Arial"/>
              <a:buChar char="•"/>
            </a:pPr>
            <a:r>
              <a:rPr lang="en-US" b="1">
                <a:ea typeface="+mn-lt"/>
                <a:cs typeface="+mn-lt"/>
              </a:rPr>
              <a:t>Power:</a:t>
            </a:r>
            <a:r>
              <a:rPr lang="en-US">
                <a:ea typeface="+mn-lt"/>
                <a:cs typeface="+mn-lt"/>
              </a:rPr>
              <a:t> probability between 0 and 1 that an effect that is present is detected. </a:t>
            </a:r>
          </a:p>
          <a:p>
            <a:pPr marL="742950" lvl="1" indent="-285750">
              <a:buFont typeface="Arial"/>
              <a:buChar char="•"/>
            </a:pPr>
            <a:r>
              <a:rPr lang="en-US">
                <a:ea typeface="+mn-lt"/>
                <a:cs typeface="+mn-lt"/>
              </a:rPr>
              <a:t>The closer a power rating is to 1, the more confident you can be that the effect you are detecting is genuine and not due to chance. </a:t>
            </a:r>
          </a:p>
          <a:p>
            <a:pPr marL="742950" lvl="1" indent="-285750">
              <a:buFont typeface="Arial"/>
              <a:buChar char="•"/>
            </a:pPr>
            <a:r>
              <a:rPr lang="en-US">
                <a:ea typeface="+mn-lt"/>
                <a:cs typeface="+mn-lt"/>
              </a:rPr>
              <a:t>For example, with power = 0.80, if there are genuine effects to be found in 10 different studies, they will only be found in 8 of the studies. </a:t>
            </a:r>
          </a:p>
          <a:p>
            <a:pPr marL="742950" lvl="1" indent="-285750">
              <a:buFont typeface="Arial"/>
              <a:buChar char="•"/>
            </a:pPr>
            <a:r>
              <a:rPr lang="en-US">
                <a:ea typeface="+mn-lt"/>
                <a:cs typeface="+mn-lt"/>
              </a:rPr>
              <a:t>Typically, it understood that a power score of 0.80 is a "good" power level.</a:t>
            </a:r>
            <a:endParaRPr lang="en-US"/>
          </a:p>
          <a:p>
            <a:pPr marL="285750" indent="-285750">
              <a:buFont typeface="Arial"/>
              <a:buChar char="•"/>
            </a:pPr>
            <a:r>
              <a:rPr lang="en-US" b="1">
                <a:ea typeface="+mn-lt"/>
                <a:cs typeface="+mn-lt"/>
              </a:rPr>
              <a:t>Effect size: </a:t>
            </a:r>
            <a:r>
              <a:rPr lang="en-US">
                <a:ea typeface="+mn-lt"/>
                <a:cs typeface="+mn-lt"/>
              </a:rPr>
              <a:t>proportion of effect</a:t>
            </a:r>
          </a:p>
          <a:p>
            <a:pPr marL="742950" lvl="1" indent="-285750">
              <a:buFont typeface="Arial"/>
              <a:buChar char="•"/>
            </a:pPr>
            <a:r>
              <a:rPr lang="en-US">
                <a:ea typeface="+mn-lt"/>
                <a:cs typeface="+mn-lt"/>
              </a:rPr>
              <a:t> in your data between 0 and 1. For our data, we utilized the calculated significantly different proportions from our proportion test.</a:t>
            </a:r>
            <a:endParaRPr lang="en-US"/>
          </a:p>
          <a:p>
            <a:pPr marL="285750" indent="-285750">
              <a:buFont typeface="Arial"/>
              <a:buChar char="•"/>
            </a:pPr>
            <a:r>
              <a:rPr lang="en-US" b="1">
                <a:ea typeface="+mn-lt"/>
                <a:cs typeface="+mn-lt"/>
              </a:rPr>
              <a:t>Sample size:</a:t>
            </a:r>
            <a:r>
              <a:rPr lang="en-US">
                <a:ea typeface="+mn-lt"/>
                <a:cs typeface="+mn-lt"/>
              </a:rPr>
              <a:t> number of people in a sample population.</a:t>
            </a:r>
            <a:endParaRPr lang="en-US"/>
          </a:p>
          <a:p>
            <a:pPr marL="285750" indent="-285750">
              <a:buFont typeface="Arial"/>
              <a:buChar char="•"/>
            </a:pPr>
            <a:r>
              <a:rPr lang="en-US" b="1">
                <a:ea typeface="+mn-lt"/>
                <a:cs typeface="+mn-lt"/>
              </a:rPr>
              <a:t>Alpha:</a:t>
            </a:r>
            <a:r>
              <a:rPr lang="en-US">
                <a:ea typeface="+mn-lt"/>
                <a:cs typeface="+mn-lt"/>
              </a:rPr>
              <a:t> significance level</a:t>
            </a:r>
          </a:p>
          <a:p>
            <a:pPr marL="742950" lvl="1" indent="-285750">
              <a:buFont typeface="Arial"/>
              <a:buChar char="•"/>
            </a:pPr>
            <a:r>
              <a:rPr lang="en-US">
                <a:ea typeface="+mn-lt"/>
                <a:cs typeface="+mn-lt"/>
              </a:rPr>
              <a:t>typically set 0.05.</a:t>
            </a:r>
            <a:endParaRPr lang="en-US"/>
          </a:p>
          <a:p>
            <a:endParaRPr lang="en-US" b="1"/>
          </a:p>
          <a:p>
            <a:endParaRPr lang="en-US"/>
          </a:p>
        </p:txBody>
      </p:sp>
    </p:spTree>
    <p:extLst>
      <p:ext uri="{BB962C8B-B14F-4D97-AF65-F5344CB8AC3E}">
        <p14:creationId xmlns:p14="http://schemas.microsoft.com/office/powerpoint/2010/main" val="1775645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Analysis</a:t>
            </a:r>
            <a:endParaRPr lang="en-US"/>
          </a:p>
        </p:txBody>
      </p:sp>
      <p:sp>
        <p:nvSpPr>
          <p:cNvPr id="3" name="TextBox 2">
            <a:extLst>
              <a:ext uri="{FF2B5EF4-FFF2-40B4-BE49-F238E27FC236}">
                <a16:creationId xmlns:a16="http://schemas.microsoft.com/office/drawing/2014/main" id="{B4B4E2EB-0F3F-0776-4F07-7F7B0BE7790D}"/>
              </a:ext>
            </a:extLst>
          </p:cNvPr>
          <p:cNvSpPr txBox="1"/>
          <p:nvPr/>
        </p:nvSpPr>
        <p:spPr>
          <a:xfrm>
            <a:off x="879791" y="1704474"/>
            <a:ext cx="1069458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Proportional Analysis</a:t>
            </a:r>
          </a:p>
          <a:p>
            <a:pPr marL="285750" indent="-285750">
              <a:buFont typeface="Arial"/>
              <a:buChar char="•"/>
            </a:pPr>
            <a:r>
              <a:rPr lang="en-US">
                <a:ea typeface="+mn-lt"/>
                <a:cs typeface="+mn-lt"/>
              </a:rPr>
              <a:t>2-sample test for equality of proportions with continuity correction</a:t>
            </a:r>
            <a:endParaRPr lang="en-US"/>
          </a:p>
          <a:p>
            <a:pPr marL="285750" indent="-285750">
              <a:buFont typeface="Arial"/>
              <a:buChar char="•"/>
            </a:pPr>
            <a:r>
              <a:rPr lang="en-US">
                <a:ea typeface="+mn-lt"/>
                <a:cs typeface="+mn-lt"/>
              </a:rPr>
              <a:t>p-value &lt; 2.2e-16</a:t>
            </a:r>
            <a:endParaRPr lang="en-US"/>
          </a:p>
          <a:p>
            <a:pPr marL="285750" indent="-285750">
              <a:buFont typeface="Arial"/>
              <a:buChar char="•"/>
            </a:pPr>
            <a:r>
              <a:rPr lang="en-US">
                <a:ea typeface="+mn-lt"/>
                <a:cs typeface="+mn-lt"/>
              </a:rPr>
              <a:t>significant difference in proportion between women who were killed by intimate partners in 2020 when compared to men</a:t>
            </a:r>
            <a:endParaRPr lang="en-US"/>
          </a:p>
          <a:p>
            <a:pPr marL="285750" indent="-285750">
              <a:buFont typeface="Arial"/>
              <a:buChar char="•"/>
            </a:pPr>
            <a:endParaRPr lang="en-US"/>
          </a:p>
          <a:p>
            <a:r>
              <a:rPr lang="en-US" b="1">
                <a:ea typeface="+mn-lt"/>
                <a:cs typeface="+mn-lt"/>
              </a:rPr>
              <a:t>Power Analysis</a:t>
            </a:r>
            <a:endParaRPr lang="en-US">
              <a:ea typeface="+mn-lt"/>
              <a:cs typeface="+mn-lt"/>
            </a:endParaRPr>
          </a:p>
          <a:p>
            <a:pPr marL="285750" indent="-285750">
              <a:buFont typeface="Arial,Sans-Serif"/>
              <a:buChar char="•"/>
            </a:pPr>
            <a:r>
              <a:rPr lang="en-US">
                <a:ea typeface="+mn-lt"/>
                <a:cs typeface="+mn-lt"/>
              </a:rPr>
              <a:t>proportion power calculation for binomial distribution (arcsine transformation) </a:t>
            </a:r>
          </a:p>
          <a:p>
            <a:pPr marL="742950" lvl="1" indent="-285750">
              <a:buFont typeface="Arial,Sans-Serif"/>
              <a:buChar char="•"/>
            </a:pPr>
            <a:r>
              <a:rPr lang="en-US">
                <a:ea typeface="+mn-lt"/>
                <a:cs typeface="+mn-lt"/>
              </a:rPr>
              <a:t>Female Victim Data Set: Power = 1</a:t>
            </a:r>
          </a:p>
          <a:p>
            <a:pPr marL="742950" lvl="1" indent="-285750">
              <a:buFont typeface="Arial,Sans-Serif"/>
              <a:buChar char="•"/>
            </a:pPr>
            <a:r>
              <a:rPr lang="en-US">
                <a:ea typeface="+mn-lt"/>
                <a:cs typeface="+mn-lt"/>
              </a:rPr>
              <a:t>Male Victim Data Set: Power = 0.9999</a:t>
            </a:r>
          </a:p>
          <a:p>
            <a:pPr marL="285750" indent="-285750">
              <a:buFont typeface="Arial,Sans-Serif"/>
              <a:buChar char="•"/>
            </a:pPr>
            <a:r>
              <a:rPr lang="en-US">
                <a:ea typeface="+mn-lt"/>
                <a:cs typeface="+mn-lt"/>
              </a:rPr>
              <a:t>finding smallest sample size needed to still correctly reject our null hypothesis while maintaining a high power (0.8)</a:t>
            </a:r>
          </a:p>
          <a:p>
            <a:pPr marL="742950" indent="-285750">
              <a:buFont typeface="Arial"/>
              <a:buChar char="•"/>
            </a:pPr>
            <a:r>
              <a:rPr lang="en-US">
                <a:ea typeface="+mn-lt"/>
                <a:cs typeface="+mn-lt"/>
              </a:rPr>
              <a:t>Female Victim Data Set: Smallest Sample = ~67 female murder/non-negligent death victims (~23 of which with intimate partner relationship)</a:t>
            </a:r>
          </a:p>
          <a:p>
            <a:pPr marL="742950" indent="-285750">
              <a:buFont typeface="Arial"/>
              <a:buChar char="•"/>
            </a:pPr>
            <a:r>
              <a:rPr lang="en-US">
                <a:ea typeface="+mn-lt"/>
                <a:cs typeface="+mn-lt"/>
              </a:rPr>
              <a:t>Male Victim Data Set:  ~1223 male murder/non-negligent death victims (~97 of which with intimate partner relationship)</a:t>
            </a:r>
          </a:p>
          <a:p>
            <a:pPr marL="742950" indent="-285750">
              <a:buFont typeface="Arial"/>
              <a:buChar char="•"/>
            </a:pPr>
            <a:r>
              <a:rPr lang="en-US" b="1">
                <a:ea typeface="+mn-lt"/>
                <a:cs typeface="+mn-lt"/>
              </a:rPr>
              <a:t>Comparing Yielded Power With An Equal Sample Size</a:t>
            </a:r>
            <a:endParaRPr lang="en-US">
              <a:ea typeface="+mn-lt"/>
              <a:cs typeface="+mn-lt"/>
            </a:endParaRPr>
          </a:p>
          <a:p>
            <a:pPr marL="742950" indent="-285750">
              <a:buFont typeface="Arial"/>
              <a:buChar char="•"/>
            </a:pPr>
            <a:endParaRPr lang="en-US" b="1">
              <a:ea typeface="+mn-lt"/>
              <a:cs typeface="+mn-lt"/>
            </a:endParaRPr>
          </a:p>
          <a:p>
            <a:pPr marL="742950" indent="-285750">
              <a:buFont typeface="Arial"/>
              <a:buChar char="•"/>
            </a:pP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338585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44059D-6E72-803B-8FCA-8F5C2BC4BE50}"/>
              </a:ext>
            </a:extLst>
          </p:cNvPr>
          <p:cNvSpPr/>
          <p:nvPr/>
        </p:nvSpPr>
        <p:spPr>
          <a:xfrm>
            <a:off x="0" y="1844841"/>
            <a:ext cx="12175957" cy="47324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Analysis</a:t>
            </a:r>
            <a:endParaRPr lang="en-US"/>
          </a:p>
        </p:txBody>
      </p:sp>
      <p:pic>
        <p:nvPicPr>
          <p:cNvPr id="4" name="Picture 4" descr="Chart, scatter chart&#10;&#10;Description automatically generated">
            <a:extLst>
              <a:ext uri="{FF2B5EF4-FFF2-40B4-BE49-F238E27FC236}">
                <a16:creationId xmlns:a16="http://schemas.microsoft.com/office/drawing/2014/main" id="{F5FE3D8C-02E2-0D82-3C3D-10BAE1F1AED1}"/>
              </a:ext>
            </a:extLst>
          </p:cNvPr>
          <p:cNvPicPr>
            <a:picLocks noChangeAspect="1"/>
          </p:cNvPicPr>
          <p:nvPr/>
        </p:nvPicPr>
        <p:blipFill>
          <a:blip r:embed="rId3"/>
          <a:stretch>
            <a:fillRect/>
          </a:stretch>
        </p:blipFill>
        <p:spPr>
          <a:xfrm>
            <a:off x="160422" y="2386743"/>
            <a:ext cx="5855368" cy="3688724"/>
          </a:xfrm>
          <a:prstGeom prst="rect">
            <a:avLst/>
          </a:prstGeom>
        </p:spPr>
      </p:pic>
      <p:pic>
        <p:nvPicPr>
          <p:cNvPr id="5" name="Picture 5">
            <a:extLst>
              <a:ext uri="{FF2B5EF4-FFF2-40B4-BE49-F238E27FC236}">
                <a16:creationId xmlns:a16="http://schemas.microsoft.com/office/drawing/2014/main" id="{8BBE797A-015E-DAA5-1724-E7A53ED6C174}"/>
              </a:ext>
            </a:extLst>
          </p:cNvPr>
          <p:cNvPicPr>
            <a:picLocks noChangeAspect="1"/>
          </p:cNvPicPr>
          <p:nvPr/>
        </p:nvPicPr>
        <p:blipFill>
          <a:blip r:embed="rId4"/>
          <a:stretch>
            <a:fillRect/>
          </a:stretch>
        </p:blipFill>
        <p:spPr>
          <a:xfrm>
            <a:off x="6015789" y="2394270"/>
            <a:ext cx="5959642" cy="3665647"/>
          </a:xfrm>
          <a:prstGeom prst="rect">
            <a:avLst/>
          </a:prstGeom>
        </p:spPr>
      </p:pic>
    </p:spTree>
    <p:extLst>
      <p:ext uri="{BB962C8B-B14F-4D97-AF65-F5344CB8AC3E}">
        <p14:creationId xmlns:p14="http://schemas.microsoft.com/office/powerpoint/2010/main" val="310427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Model evaluation</a:t>
            </a:r>
            <a:endParaRPr lang="en-US"/>
          </a:p>
        </p:txBody>
      </p:sp>
      <p:sp>
        <p:nvSpPr>
          <p:cNvPr id="3" name="TextBox 2">
            <a:extLst>
              <a:ext uri="{FF2B5EF4-FFF2-40B4-BE49-F238E27FC236}">
                <a16:creationId xmlns:a16="http://schemas.microsoft.com/office/drawing/2014/main" id="{B4B4E2EB-0F3F-0776-4F07-7F7B0BE7790D}"/>
              </a:ext>
            </a:extLst>
          </p:cNvPr>
          <p:cNvSpPr txBox="1"/>
          <p:nvPr/>
        </p:nvSpPr>
        <p:spPr>
          <a:xfrm>
            <a:off x="815623" y="2057400"/>
            <a:ext cx="1070260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Limitations</a:t>
            </a:r>
          </a:p>
          <a:p>
            <a:pPr marL="285750" indent="-285750">
              <a:buFont typeface="Arial"/>
              <a:buChar char="•"/>
            </a:pPr>
            <a:r>
              <a:rPr lang="en-US">
                <a:ea typeface="+mn-lt"/>
                <a:cs typeface="+mn-lt"/>
              </a:rPr>
              <a:t>Male versus female power analysis</a:t>
            </a:r>
          </a:p>
          <a:p>
            <a:pPr marL="285750" indent="-285750">
              <a:buFont typeface="Arial"/>
              <a:buChar char="•"/>
            </a:pPr>
            <a:r>
              <a:rPr lang="en-US"/>
              <a:t>Data Set Limitations</a:t>
            </a:r>
          </a:p>
          <a:p>
            <a:pPr marL="742950" lvl="1" indent="-285750">
              <a:buFont typeface="Arial"/>
              <a:buChar char="•"/>
            </a:pPr>
            <a:r>
              <a:rPr lang="en-US"/>
              <a:t>High rate of unknown victim-offender relationship grouping</a:t>
            </a:r>
          </a:p>
          <a:p>
            <a:pPr marL="742950" lvl="1" indent="-285750">
              <a:buFont typeface="Arial"/>
              <a:buChar char="•"/>
            </a:pPr>
            <a:r>
              <a:rPr lang="en-US"/>
              <a:t>Missing state data</a:t>
            </a:r>
          </a:p>
          <a:p>
            <a:pPr marL="742950" lvl="1" indent="-285750">
              <a:buFont typeface="Arial"/>
              <a:buChar char="•"/>
            </a:pPr>
            <a:endParaRPr lang="en-US"/>
          </a:p>
          <a:p>
            <a:r>
              <a:rPr lang="en-US" b="1"/>
              <a:t>Possible Enhancements</a:t>
            </a:r>
          </a:p>
          <a:p>
            <a:pPr marL="285750" indent="-285750">
              <a:buFont typeface="Arial"/>
              <a:buChar char="•"/>
            </a:pPr>
            <a:r>
              <a:rPr lang="en-US"/>
              <a:t>missing data</a:t>
            </a:r>
          </a:p>
          <a:p>
            <a:pPr marL="285750" indent="-285750">
              <a:buFont typeface="Arial"/>
              <a:buChar char="•"/>
            </a:pPr>
            <a:r>
              <a:rPr lang="en-US">
                <a:ea typeface="+mn-lt"/>
                <a:cs typeface="+mn-lt"/>
              </a:rPr>
              <a:t>offender details</a:t>
            </a:r>
            <a:endParaRPr lang="en-US" b="1"/>
          </a:p>
          <a:p>
            <a:pPr marL="285750" indent="-285750">
              <a:buFont typeface="Arial"/>
              <a:buChar char="•"/>
            </a:pPr>
            <a:r>
              <a:rPr lang="en-US">
                <a:ea typeface="+mn-lt"/>
                <a:cs typeface="+mn-lt"/>
              </a:rPr>
              <a:t>victim diversity statistics</a:t>
            </a:r>
          </a:p>
          <a:p>
            <a:pPr marL="285750" indent="-285750">
              <a:buFont typeface="Arial"/>
              <a:buChar char="•"/>
            </a:pPr>
            <a:endParaRPr lang="en-US" b="1"/>
          </a:p>
        </p:txBody>
      </p:sp>
    </p:spTree>
    <p:extLst>
      <p:ext uri="{BB962C8B-B14F-4D97-AF65-F5344CB8AC3E}">
        <p14:creationId xmlns:p14="http://schemas.microsoft.com/office/powerpoint/2010/main" val="221295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ea typeface="+mj-lt"/>
                <a:cs typeface="+mj-lt"/>
              </a:rPr>
              <a:t>Conclusion</a:t>
            </a:r>
            <a:endParaRPr lang="en-US"/>
          </a:p>
        </p:txBody>
      </p:sp>
      <p:sp>
        <p:nvSpPr>
          <p:cNvPr id="3" name="TextBox 2">
            <a:extLst>
              <a:ext uri="{FF2B5EF4-FFF2-40B4-BE49-F238E27FC236}">
                <a16:creationId xmlns:a16="http://schemas.microsoft.com/office/drawing/2014/main" id="{B4B4E2EB-0F3F-0776-4F07-7F7B0BE7790D}"/>
              </a:ext>
            </a:extLst>
          </p:cNvPr>
          <p:cNvSpPr txBox="1"/>
          <p:nvPr/>
        </p:nvSpPr>
        <p:spPr>
          <a:xfrm>
            <a:off x="815623" y="2057400"/>
            <a:ext cx="1068549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Not only has our analysis proved our initial hypothesis, that women are most likely to be killed by an intimate partner, but we additionally proved that this effect is significantly disproportionate when compared to male murder/non-negligent death victims. </a:t>
            </a:r>
          </a:p>
          <a:p>
            <a:endParaRPr lang="en-US">
              <a:ea typeface="+mn-lt"/>
              <a:cs typeface="+mn-lt"/>
            </a:endParaRPr>
          </a:p>
          <a:p>
            <a:r>
              <a:rPr lang="en-US">
                <a:ea typeface="+mn-lt"/>
                <a:cs typeface="+mn-lt"/>
              </a:rPr>
              <a:t>2341 women were reported victims of murder or non-negligent death in 2020. 804 of these women died at the hands of an intimate partner. Yet, women are still not believed when they report intimate partner abuse. Women are not believed despite the fact that they are statistically more likely to be killed by their partner than they are by any other known and unknown relationship. If our analysis provides nothing more than a warning for women currently experiencing intimate partner abuse, it will have been well worth it. Seek help, find support.</a:t>
            </a:r>
            <a:endParaRPr lang="en-US"/>
          </a:p>
          <a:p>
            <a:endParaRPr lang="en-US"/>
          </a:p>
        </p:txBody>
      </p:sp>
    </p:spTree>
    <p:extLst>
      <p:ext uri="{BB962C8B-B14F-4D97-AF65-F5344CB8AC3E}">
        <p14:creationId xmlns:p14="http://schemas.microsoft.com/office/powerpoint/2010/main" val="260360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A311-317B-4C76-6E5D-20EA9EDE05A6}"/>
              </a:ext>
            </a:extLst>
          </p:cNvPr>
          <p:cNvSpPr>
            <a:spLocks noGrp="1"/>
          </p:cNvSpPr>
          <p:nvPr>
            <p:ph type="title"/>
          </p:nvPr>
        </p:nvSpPr>
        <p:spPr/>
        <p:txBody>
          <a:bodyPr/>
          <a:lstStyle/>
          <a:p>
            <a:r>
              <a:rPr lang="en-US"/>
              <a:t>Importance and implications</a:t>
            </a:r>
          </a:p>
        </p:txBody>
      </p:sp>
      <p:sp>
        <p:nvSpPr>
          <p:cNvPr id="3" name="Content Placeholder 2">
            <a:extLst>
              <a:ext uri="{FF2B5EF4-FFF2-40B4-BE49-F238E27FC236}">
                <a16:creationId xmlns:a16="http://schemas.microsoft.com/office/drawing/2014/main" id="{19D8F538-0634-13DA-5537-5B094E36D83D}"/>
              </a:ext>
            </a:extLst>
          </p:cNvPr>
          <p:cNvSpPr>
            <a:spLocks noGrp="1"/>
          </p:cNvSpPr>
          <p:nvPr>
            <p:ph idx="1"/>
          </p:nvPr>
        </p:nvSpPr>
        <p:spPr>
          <a:xfrm>
            <a:off x="685800" y="2194560"/>
            <a:ext cx="10820400" cy="4024125"/>
          </a:xfrm>
        </p:spPr>
        <p:txBody>
          <a:bodyPr>
            <a:normAutofit/>
          </a:bodyPr>
          <a:lstStyle/>
          <a:p>
            <a:r>
              <a:rPr lang="en-US"/>
              <a:t>Law enforcement agencies and the FBI catalog data on crimes, but this data is limited to both proper reporting documentation by the agency as well as available information on the circumstances of the crime.</a:t>
            </a:r>
          </a:p>
          <a:p>
            <a:r>
              <a:rPr lang="en-US"/>
              <a:t>As a limitation of the available data, a power analysis can provide information on whether or not the data available can be used to draw meaningful correlations.</a:t>
            </a:r>
          </a:p>
          <a:p>
            <a:r>
              <a:rPr lang="en-US"/>
              <a:t>Murder is the most egregious crime and better understanding the nature of its crimes can help provide direction in crime prevention and intervention.</a:t>
            </a:r>
          </a:p>
        </p:txBody>
      </p:sp>
    </p:spTree>
    <p:extLst>
      <p:ext uri="{BB962C8B-B14F-4D97-AF65-F5344CB8AC3E}">
        <p14:creationId xmlns:p14="http://schemas.microsoft.com/office/powerpoint/2010/main" val="213077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2B47-8CFF-E54C-813D-5EFB927D0268}"/>
              </a:ext>
            </a:extLst>
          </p:cNvPr>
          <p:cNvSpPr>
            <a:spLocks noGrp="1"/>
          </p:cNvSpPr>
          <p:nvPr>
            <p:ph type="title"/>
          </p:nvPr>
        </p:nvSpPr>
        <p:spPr/>
        <p:txBody>
          <a:bodyPr/>
          <a:lstStyle/>
          <a:p>
            <a:r>
              <a:rPr lang="en-US"/>
              <a:t>The most dangerous place in the world for a woman is inside her own home.</a:t>
            </a:r>
          </a:p>
        </p:txBody>
      </p:sp>
      <p:sp>
        <p:nvSpPr>
          <p:cNvPr id="3" name="Content Placeholder 2">
            <a:extLst>
              <a:ext uri="{FF2B5EF4-FFF2-40B4-BE49-F238E27FC236}">
                <a16:creationId xmlns:a16="http://schemas.microsoft.com/office/drawing/2014/main" id="{8D46B1CE-77B7-19F7-C405-3F39273EEF22}"/>
              </a:ext>
            </a:extLst>
          </p:cNvPr>
          <p:cNvSpPr>
            <a:spLocks noGrp="1"/>
          </p:cNvSpPr>
          <p:nvPr>
            <p:ph type="body" sz="half" idx="2"/>
          </p:nvPr>
        </p:nvSpPr>
        <p:spPr/>
        <p:txBody>
          <a:bodyPr/>
          <a:lstStyle/>
          <a:p>
            <a:pPr marL="285750" indent="-285750">
              <a:buFont typeface="Calibri" panose="020B0604020202020204" pitchFamily="34" charset="0"/>
              <a:buChar char="-"/>
            </a:pPr>
            <a:r>
              <a:rPr lang="en-US">
                <a:ea typeface="+mn-lt"/>
                <a:cs typeface="+mn-lt"/>
              </a:rPr>
              <a:t>United Nations Office on Drugs and Crime, 2017</a:t>
            </a:r>
            <a:endParaRPr lang="en-US"/>
          </a:p>
        </p:txBody>
      </p:sp>
    </p:spTree>
    <p:extLst>
      <p:ext uri="{BB962C8B-B14F-4D97-AF65-F5344CB8AC3E}">
        <p14:creationId xmlns:p14="http://schemas.microsoft.com/office/powerpoint/2010/main" val="194039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t>dataset</a:t>
            </a:r>
          </a:p>
        </p:txBody>
      </p:sp>
      <p:sp>
        <p:nvSpPr>
          <p:cNvPr id="3" name="TextBox 2">
            <a:extLst>
              <a:ext uri="{FF2B5EF4-FFF2-40B4-BE49-F238E27FC236}">
                <a16:creationId xmlns:a16="http://schemas.microsoft.com/office/drawing/2014/main" id="{B4B4E2EB-0F3F-0776-4F07-7F7B0BE7790D}"/>
              </a:ext>
            </a:extLst>
          </p:cNvPr>
          <p:cNvSpPr txBox="1"/>
          <p:nvPr/>
        </p:nvSpPr>
        <p:spPr>
          <a:xfrm>
            <a:off x="607806" y="2057400"/>
            <a:ext cx="109744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National Incident-Based Reporting System (</a:t>
            </a:r>
            <a:r>
              <a:rPr lang="en-US" b="1">
                <a:ea typeface="+mn-lt"/>
                <a:cs typeface="+mn-lt"/>
              </a:rPr>
              <a:t>NIBRS)</a:t>
            </a:r>
            <a:endParaRPr lang="en-US" b="1"/>
          </a:p>
          <a:p>
            <a:endParaRPr lang="en-US"/>
          </a:p>
          <a:p>
            <a:r>
              <a:rPr lang="en-US"/>
              <a:t>About The </a:t>
            </a:r>
            <a:r>
              <a:rPr lang="en-US">
                <a:ea typeface="+mn-lt"/>
                <a:cs typeface="+mn-lt"/>
              </a:rPr>
              <a:t>NIBRS:</a:t>
            </a:r>
            <a:endParaRPr lang="en-US"/>
          </a:p>
          <a:p>
            <a:pPr marL="285750" indent="-285750">
              <a:buFont typeface="Arial"/>
              <a:buChar char="•"/>
            </a:pPr>
            <a:endParaRPr lang="en-US"/>
          </a:p>
          <a:p>
            <a:pPr marL="285750" indent="-285750">
              <a:buFont typeface="Arial"/>
              <a:buChar char="•"/>
            </a:pPr>
            <a:r>
              <a:rPr lang="en-US">
                <a:ea typeface="+mn-lt"/>
                <a:cs typeface="+mn-lt"/>
              </a:rPr>
              <a:t>Part of the Uniform Crime Reporting Program (UCR)</a:t>
            </a:r>
            <a:endParaRPr lang="en-US"/>
          </a:p>
          <a:p>
            <a:pPr marL="285750" indent="-285750">
              <a:buFont typeface="Arial"/>
              <a:buChar char="•"/>
            </a:pPr>
            <a:r>
              <a:rPr lang="en-US">
                <a:ea typeface="+mn-lt"/>
                <a:cs typeface="+mn-lt"/>
              </a:rPr>
              <a:t>Administered by the Federal Bureau of Investigation (FBI)</a:t>
            </a:r>
            <a:endParaRPr lang="en-US"/>
          </a:p>
          <a:p>
            <a:pPr marL="285750" indent="-285750">
              <a:buFont typeface="Arial"/>
              <a:buChar char="•"/>
            </a:pPr>
            <a:r>
              <a:rPr lang="en-US"/>
              <a:t>Annually compiled dataset focusing on </a:t>
            </a:r>
            <a:r>
              <a:rPr lang="en-US">
                <a:ea typeface="+mn-lt"/>
                <a:cs typeface="+mn-lt"/>
              </a:rPr>
              <a:t>arrests, crime, crime rates, crime reporting, law enforcement agencies, national crime statistics (USA), offenders, offenses, property crimes, Uniform Crime Reports, victims, and violent crime in United States</a:t>
            </a:r>
          </a:p>
          <a:p>
            <a:pPr marL="285750" indent="-285750">
              <a:buFont typeface="Arial"/>
              <a:buChar char="•"/>
            </a:pPr>
            <a:br>
              <a:rPr lang="en-US"/>
            </a:br>
            <a:endParaRPr lang="en-US"/>
          </a:p>
          <a:p>
            <a:r>
              <a:rPr lang="en-US">
                <a:ea typeface="+mn-lt"/>
                <a:cs typeface="+mn-lt"/>
              </a:rPr>
              <a:t>2020 Victim Extract Files (0004):</a:t>
            </a:r>
          </a:p>
          <a:p>
            <a:pPr marL="285750" indent="-285750">
              <a:buFont typeface="Arial"/>
              <a:buChar char="•"/>
            </a:pPr>
            <a:r>
              <a:rPr lang="en-US"/>
              <a:t>Simplifies the </a:t>
            </a:r>
            <a:r>
              <a:rPr lang="en-US">
                <a:ea typeface="+mn-lt"/>
                <a:cs typeface="+mn-lt"/>
              </a:rPr>
              <a:t>NIBRS providing only data relating to the victim of a documented crime in 2020</a:t>
            </a:r>
          </a:p>
          <a:p>
            <a:pPr marL="285750" indent="-285750">
              <a:buFont typeface="Arial"/>
              <a:buChar char="•"/>
            </a:pPr>
            <a:endParaRPr lang="en-US"/>
          </a:p>
        </p:txBody>
      </p:sp>
    </p:spTree>
    <p:extLst>
      <p:ext uri="{BB962C8B-B14F-4D97-AF65-F5344CB8AC3E}">
        <p14:creationId xmlns:p14="http://schemas.microsoft.com/office/powerpoint/2010/main" val="29856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p:txBody>
          <a:bodyPr/>
          <a:lstStyle/>
          <a:p>
            <a:r>
              <a:rPr lang="en-US"/>
              <a:t>Data preparation</a:t>
            </a:r>
          </a:p>
        </p:txBody>
      </p:sp>
      <p:sp>
        <p:nvSpPr>
          <p:cNvPr id="3" name="TextBox 2">
            <a:extLst>
              <a:ext uri="{FF2B5EF4-FFF2-40B4-BE49-F238E27FC236}">
                <a16:creationId xmlns:a16="http://schemas.microsoft.com/office/drawing/2014/main" id="{B4B4E2EB-0F3F-0776-4F07-7F7B0BE7790D}"/>
              </a:ext>
            </a:extLst>
          </p:cNvPr>
          <p:cNvSpPr txBox="1"/>
          <p:nvPr/>
        </p:nvSpPr>
        <p:spPr>
          <a:xfrm>
            <a:off x="746350" y="2015837"/>
            <a:ext cx="10739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C3740C3F-57AC-88C7-9C23-254ACAE77DE1}"/>
              </a:ext>
            </a:extLst>
          </p:cNvPr>
          <p:cNvSpPr txBox="1"/>
          <p:nvPr/>
        </p:nvSpPr>
        <p:spPr>
          <a:xfrm>
            <a:off x="607806" y="2029691"/>
            <a:ext cx="1086359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b="1">
              <a:ea typeface="+mn-lt"/>
              <a:cs typeface="+mn-lt"/>
            </a:endParaRPr>
          </a:p>
          <a:p>
            <a:pPr marL="285750" indent="-285750">
              <a:buFont typeface="Arial"/>
              <a:buChar char="•"/>
            </a:pPr>
            <a:r>
              <a:rPr lang="en-US">
                <a:ea typeface="+mn-lt"/>
                <a:cs typeface="+mn-lt"/>
              </a:rPr>
              <a:t>Filtered Down To Columns Of Interest </a:t>
            </a:r>
          </a:p>
          <a:p>
            <a:pPr marL="742950" lvl="1" indent="-285750">
              <a:buFont typeface="Arial"/>
              <a:buChar char="•"/>
            </a:pPr>
            <a:r>
              <a:rPr lang="en-US">
                <a:ea typeface="+mn-lt"/>
                <a:cs typeface="+mn-lt"/>
              </a:rPr>
              <a:t>Type Of Crime</a:t>
            </a:r>
          </a:p>
          <a:p>
            <a:pPr marL="742950" lvl="1" indent="-285750">
              <a:buFont typeface="Arial"/>
              <a:buChar char="•"/>
            </a:pPr>
            <a:r>
              <a:rPr lang="en-US">
                <a:ea typeface="+mn-lt"/>
                <a:cs typeface="+mn-lt"/>
              </a:rPr>
              <a:t>Sex Of Victim</a:t>
            </a:r>
          </a:p>
          <a:p>
            <a:pPr marL="742950" lvl="1" indent="-285750">
              <a:buFont typeface="Arial"/>
              <a:buChar char="•"/>
            </a:pPr>
            <a:r>
              <a:rPr lang="en-US">
                <a:ea typeface="+mn-lt"/>
                <a:cs typeface="+mn-lt"/>
              </a:rPr>
              <a:t>Relationship To Offender</a:t>
            </a:r>
            <a:endParaRPr lang="en-US"/>
          </a:p>
          <a:p>
            <a:pPr marL="285750" indent="-285750">
              <a:buFont typeface="Arial"/>
              <a:buChar char="•"/>
            </a:pPr>
            <a:r>
              <a:rPr lang="en-US"/>
              <a:t>Included only </a:t>
            </a:r>
            <a:r>
              <a:rPr lang="en-US">
                <a:ea typeface="+mn-lt"/>
                <a:cs typeface="+mn-lt"/>
              </a:rPr>
              <a:t>Murder/Nonnegligent Manslaughter</a:t>
            </a:r>
          </a:p>
          <a:p>
            <a:pPr marL="285750" indent="-285750">
              <a:buFont typeface="Arial"/>
              <a:buChar char="•"/>
            </a:pPr>
            <a:r>
              <a:rPr lang="en-US"/>
              <a:t>Added In Grouping Column To Categorize Relationship To Offender </a:t>
            </a:r>
            <a:endParaRPr lang="en-US">
              <a:ea typeface="+mn-lt"/>
              <a:cs typeface="+mn-lt"/>
            </a:endParaRPr>
          </a:p>
          <a:p>
            <a:pPr marL="742950" lvl="1" indent="-285750">
              <a:buFont typeface="Arial"/>
              <a:buChar char="•"/>
            </a:pPr>
            <a:r>
              <a:rPr lang="en-US">
                <a:ea typeface="+mn-lt"/>
                <a:cs typeface="+mn-lt"/>
              </a:rPr>
              <a:t>Intimate Partner </a:t>
            </a:r>
          </a:p>
          <a:p>
            <a:pPr marL="742950" lvl="1" indent="-285750">
              <a:buFont typeface="Arial"/>
              <a:buChar char="•"/>
            </a:pPr>
            <a:r>
              <a:rPr lang="en-US">
                <a:ea typeface="+mn-lt"/>
                <a:cs typeface="+mn-lt"/>
              </a:rPr>
              <a:t>Family Member </a:t>
            </a:r>
          </a:p>
          <a:p>
            <a:pPr marL="742950" lvl="1" indent="-285750">
              <a:buFont typeface="Arial"/>
              <a:buChar char="•"/>
            </a:pPr>
            <a:r>
              <a:rPr lang="en-US">
                <a:ea typeface="+mn-lt"/>
                <a:cs typeface="+mn-lt"/>
              </a:rPr>
              <a:t>Friend / Otherwise Known</a:t>
            </a:r>
          </a:p>
          <a:p>
            <a:pPr marL="742950" lvl="1" indent="-285750">
              <a:buFont typeface="Arial"/>
              <a:buChar char="•"/>
            </a:pPr>
            <a:r>
              <a:rPr lang="en-US">
                <a:ea typeface="+mn-lt"/>
                <a:cs typeface="+mn-lt"/>
              </a:rPr>
              <a:t>Stranger</a:t>
            </a:r>
          </a:p>
          <a:p>
            <a:pPr marL="742950" lvl="1" indent="-285750">
              <a:buFont typeface="Arial"/>
              <a:buChar char="•"/>
            </a:pPr>
            <a:r>
              <a:rPr lang="en-US">
                <a:ea typeface="+mn-lt"/>
                <a:cs typeface="+mn-lt"/>
              </a:rPr>
              <a:t>Unknown</a:t>
            </a:r>
            <a:endParaRPr lang="en-US"/>
          </a:p>
          <a:p>
            <a:pPr marL="285750" indent="-285750">
              <a:buFont typeface="Arial"/>
              <a:buChar char="•"/>
            </a:pPr>
            <a:r>
              <a:rPr lang="en-US"/>
              <a:t>Created two subsets of data </a:t>
            </a:r>
          </a:p>
          <a:p>
            <a:pPr marL="742950" lvl="1" indent="-285750">
              <a:buFont typeface="Arial"/>
              <a:buChar char="•"/>
            </a:pPr>
            <a:r>
              <a:rPr lang="en-US"/>
              <a:t>Female Murder Victims</a:t>
            </a:r>
          </a:p>
          <a:p>
            <a:pPr marL="742950" lvl="1" indent="-285750">
              <a:buFont typeface="Arial"/>
              <a:buChar char="•"/>
            </a:pPr>
            <a:r>
              <a:rPr lang="en-US"/>
              <a:t>Male </a:t>
            </a:r>
            <a:r>
              <a:rPr lang="en-US">
                <a:ea typeface="+mn-lt"/>
                <a:cs typeface="+mn-lt"/>
              </a:rPr>
              <a:t>Murder Victims</a:t>
            </a:r>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5666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5" name="Rectangle 14">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Data Visualization </a:t>
            </a:r>
            <a:r>
              <a:rPr lang="en-US" sz="1600">
                <a:solidFill>
                  <a:schemeClr val="bg1"/>
                </a:solidFill>
              </a:rPr>
              <a:t>Relationship Grouping summary</a:t>
            </a:r>
          </a:p>
        </p:txBody>
      </p:sp>
      <p:pic>
        <p:nvPicPr>
          <p:cNvPr id="17" name="Picture 16">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 name="Rectangle 18">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7BC038DF-50A6-4BE2-4B3D-B38567C0907A}"/>
              </a:ext>
            </a:extLst>
          </p:cNvPr>
          <p:cNvPicPr>
            <a:picLocks noChangeAspect="1"/>
          </p:cNvPicPr>
          <p:nvPr/>
        </p:nvPicPr>
        <p:blipFill>
          <a:blip r:embed="rId5"/>
          <a:stretch>
            <a:fillRect/>
          </a:stretch>
        </p:blipFill>
        <p:spPr>
          <a:xfrm>
            <a:off x="691420" y="1471533"/>
            <a:ext cx="6558689" cy="3914932"/>
          </a:xfrm>
          <a:prstGeom prst="rect">
            <a:avLst/>
          </a:prstGeom>
        </p:spPr>
      </p:pic>
    </p:spTree>
    <p:extLst>
      <p:ext uri="{BB962C8B-B14F-4D97-AF65-F5344CB8AC3E}">
        <p14:creationId xmlns:p14="http://schemas.microsoft.com/office/powerpoint/2010/main" val="215929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5" name="Rectangle 14">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Data Visualization </a:t>
            </a:r>
            <a:r>
              <a:rPr lang="en-US" sz="1600">
                <a:solidFill>
                  <a:schemeClr val="bg1"/>
                </a:solidFill>
              </a:rPr>
              <a:t>GGPAIRS PLOT</a:t>
            </a:r>
          </a:p>
        </p:txBody>
      </p:sp>
      <p:pic>
        <p:nvPicPr>
          <p:cNvPr id="17" name="Picture 16">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 name="Rectangle 18">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7913069C-D6A6-329F-CC92-8B1518C30762}"/>
              </a:ext>
            </a:extLst>
          </p:cNvPr>
          <p:cNvPicPr>
            <a:picLocks noChangeAspect="1"/>
          </p:cNvPicPr>
          <p:nvPr/>
        </p:nvPicPr>
        <p:blipFill>
          <a:blip r:embed="rId5"/>
          <a:stretch>
            <a:fillRect/>
          </a:stretch>
        </p:blipFill>
        <p:spPr>
          <a:xfrm>
            <a:off x="697831" y="1664834"/>
            <a:ext cx="6553200" cy="3536353"/>
          </a:xfrm>
          <a:prstGeom prst="rect">
            <a:avLst/>
          </a:prstGeom>
        </p:spPr>
      </p:pic>
    </p:spTree>
    <p:extLst>
      <p:ext uri="{BB962C8B-B14F-4D97-AF65-F5344CB8AC3E}">
        <p14:creationId xmlns:p14="http://schemas.microsoft.com/office/powerpoint/2010/main" val="3907663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5" name="Rectangle 14">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Data Visualization </a:t>
            </a:r>
            <a:r>
              <a:rPr lang="en-US" sz="1600">
                <a:solidFill>
                  <a:schemeClr val="bg1"/>
                </a:solidFill>
              </a:rPr>
              <a:t>Female murder/non-negligent death victims</a:t>
            </a:r>
          </a:p>
        </p:txBody>
      </p:sp>
      <p:pic>
        <p:nvPicPr>
          <p:cNvPr id="17" name="Picture 16">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 name="Rectangle 18">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541F7D5-F19A-1760-1450-BEFB2A66A6B4}"/>
              </a:ext>
            </a:extLst>
          </p:cNvPr>
          <p:cNvPicPr>
            <a:picLocks noChangeAspect="1"/>
          </p:cNvPicPr>
          <p:nvPr/>
        </p:nvPicPr>
        <p:blipFill>
          <a:blip r:embed="rId5"/>
          <a:stretch>
            <a:fillRect/>
          </a:stretch>
        </p:blipFill>
        <p:spPr>
          <a:xfrm>
            <a:off x="689810" y="1674067"/>
            <a:ext cx="6553200" cy="3509867"/>
          </a:xfrm>
          <a:prstGeom prst="rect">
            <a:avLst/>
          </a:prstGeom>
        </p:spPr>
      </p:pic>
      <p:pic>
        <p:nvPicPr>
          <p:cNvPr id="3" name="Picture 4" descr="A picture containing text&#10;&#10;Description automatically generated">
            <a:extLst>
              <a:ext uri="{FF2B5EF4-FFF2-40B4-BE49-F238E27FC236}">
                <a16:creationId xmlns:a16="http://schemas.microsoft.com/office/drawing/2014/main" id="{D37AD2A0-24EC-EE58-7EE7-18BBE1E7AEFD}"/>
              </a:ext>
            </a:extLst>
          </p:cNvPr>
          <p:cNvPicPr>
            <a:picLocks noChangeAspect="1"/>
          </p:cNvPicPr>
          <p:nvPr/>
        </p:nvPicPr>
        <p:blipFill>
          <a:blip r:embed="rId6"/>
          <a:stretch>
            <a:fillRect/>
          </a:stretch>
        </p:blipFill>
        <p:spPr>
          <a:xfrm rot="10800000">
            <a:off x="7301754" y="4624124"/>
            <a:ext cx="4905934" cy="1610254"/>
          </a:xfrm>
          <a:prstGeom prst="rect">
            <a:avLst/>
          </a:prstGeom>
        </p:spPr>
      </p:pic>
      <p:sp>
        <p:nvSpPr>
          <p:cNvPr id="6" name="Rectangle 5">
            <a:extLst>
              <a:ext uri="{FF2B5EF4-FFF2-40B4-BE49-F238E27FC236}">
                <a16:creationId xmlns:a16="http://schemas.microsoft.com/office/drawing/2014/main" id="{78B7B39A-CBCA-E743-E04C-66D6ABAD893E}"/>
              </a:ext>
            </a:extLst>
          </p:cNvPr>
          <p:cNvSpPr/>
          <p:nvPr/>
        </p:nvSpPr>
        <p:spPr>
          <a:xfrm>
            <a:off x="7126943" y="6230469"/>
            <a:ext cx="5065056" cy="6275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6">
            <a:extLst>
              <a:ext uri="{FF2B5EF4-FFF2-40B4-BE49-F238E27FC236}">
                <a16:creationId xmlns:a16="http://schemas.microsoft.com/office/drawing/2014/main" id="{87F175B3-DD5F-C75D-23CF-295FBF8BEC2B}"/>
              </a:ext>
            </a:extLst>
          </p:cNvPr>
          <p:cNvSpPr/>
          <p:nvPr/>
        </p:nvSpPr>
        <p:spPr>
          <a:xfrm>
            <a:off x="7283825" y="4123763"/>
            <a:ext cx="4908173" cy="6275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27484490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5" name="Rectangle 14">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1A457-6F43-48DE-08BC-7CF263FA813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400">
                <a:solidFill>
                  <a:schemeClr val="bg1"/>
                </a:solidFill>
              </a:rPr>
              <a:t>Data Visualization </a:t>
            </a:r>
            <a:r>
              <a:rPr lang="en-US" sz="1600">
                <a:solidFill>
                  <a:schemeClr val="bg1"/>
                </a:solidFill>
              </a:rPr>
              <a:t>male murder/non-negligent death victims</a:t>
            </a:r>
          </a:p>
        </p:txBody>
      </p:sp>
      <p:pic>
        <p:nvPicPr>
          <p:cNvPr id="17" name="Picture 16">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9" name="Rectangle 18">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573DE02D-1C0E-7A3D-FD0B-A05D0B6B5B87}"/>
              </a:ext>
            </a:extLst>
          </p:cNvPr>
          <p:cNvPicPr>
            <a:picLocks noChangeAspect="1"/>
          </p:cNvPicPr>
          <p:nvPr/>
        </p:nvPicPr>
        <p:blipFill>
          <a:blip r:embed="rId5"/>
          <a:stretch>
            <a:fillRect/>
          </a:stretch>
        </p:blipFill>
        <p:spPr>
          <a:xfrm>
            <a:off x="681789" y="1676360"/>
            <a:ext cx="6577263" cy="3505280"/>
          </a:xfrm>
          <a:prstGeom prst="rect">
            <a:avLst/>
          </a:prstGeom>
        </p:spPr>
      </p:pic>
    </p:spTree>
    <p:extLst>
      <p:ext uri="{BB962C8B-B14F-4D97-AF65-F5344CB8AC3E}">
        <p14:creationId xmlns:p14="http://schemas.microsoft.com/office/powerpoint/2010/main" val="332094481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Power analysis of female murder victims’ relationship with offenders</vt:lpstr>
      <vt:lpstr>Importance and implications</vt:lpstr>
      <vt:lpstr>The most dangerous place in the world for a woman is inside her own home.</vt:lpstr>
      <vt:lpstr>dataset</vt:lpstr>
      <vt:lpstr>Data preparation</vt:lpstr>
      <vt:lpstr>Data Visualization Relationship Grouping summary</vt:lpstr>
      <vt:lpstr>Data Visualization GGPAIRS PLOT</vt:lpstr>
      <vt:lpstr>Data Visualization Female murder/non-negligent death victims</vt:lpstr>
      <vt:lpstr>Data Visualization male murder/non-negligent death victims</vt:lpstr>
      <vt:lpstr>Model description</vt:lpstr>
      <vt:lpstr>Model description</vt:lpstr>
      <vt:lpstr>Analysis</vt:lpstr>
      <vt:lpstr>Analysis</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analysis of female murder victims relationship with offenders</dc:title>
  <dc:creator>Alonna Guerrero</dc:creator>
  <cp:revision>1</cp:revision>
  <dcterms:created xsi:type="dcterms:W3CDTF">2023-02-15T23:24:35Z</dcterms:created>
  <dcterms:modified xsi:type="dcterms:W3CDTF">2023-03-09T00:37:05Z</dcterms:modified>
</cp:coreProperties>
</file>