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7" r:id="rId16"/>
    <p:sldId id="296" r:id="rId17"/>
    <p:sldId id="299" r:id="rId18"/>
    <p:sldId id="298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3881-0FB1-4B46-AAF9-519592619F7F}" type="datetimeFigureOut">
              <a:rPr lang="en-US" smtClean="0"/>
              <a:t>13-Jul-24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191B-08B1-4A21-919D-346170B3FBE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78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3881-0FB1-4B46-AAF9-519592619F7F}" type="datetimeFigureOut">
              <a:rPr lang="en-US" smtClean="0"/>
              <a:t>13-Jul-24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191B-08B1-4A21-919D-346170B3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3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3881-0FB1-4B46-AAF9-519592619F7F}" type="datetimeFigureOut">
              <a:rPr lang="en-US" smtClean="0"/>
              <a:t>13-Jul-24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191B-08B1-4A21-919D-346170B3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3881-0FB1-4B46-AAF9-519592619F7F}" type="datetimeFigureOut">
              <a:rPr lang="en-US" smtClean="0"/>
              <a:t>13-Jul-24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191B-08B1-4A21-919D-346170B3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5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3881-0FB1-4B46-AAF9-519592619F7F}" type="datetimeFigureOut">
              <a:rPr lang="en-US" smtClean="0"/>
              <a:t>13-Jul-24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191B-08B1-4A21-919D-346170B3FBE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96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3881-0FB1-4B46-AAF9-519592619F7F}" type="datetimeFigureOut">
              <a:rPr lang="en-US" smtClean="0"/>
              <a:t>13-Jul-24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191B-08B1-4A21-919D-346170B3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5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3881-0FB1-4B46-AAF9-519592619F7F}" type="datetimeFigureOut">
              <a:rPr lang="en-US" smtClean="0"/>
              <a:t>13-Jul-24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191B-08B1-4A21-919D-346170B3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4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3881-0FB1-4B46-AAF9-519592619F7F}" type="datetimeFigureOut">
              <a:rPr lang="en-US" smtClean="0"/>
              <a:t>13-Jul-24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191B-08B1-4A21-919D-346170B3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8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3881-0FB1-4B46-AAF9-519592619F7F}" type="datetimeFigureOut">
              <a:rPr lang="en-US" smtClean="0"/>
              <a:t>13-Jul-24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191B-08B1-4A21-919D-346170B3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AE3881-0FB1-4B46-AAF9-519592619F7F}" type="datetimeFigureOut">
              <a:rPr lang="en-US" smtClean="0"/>
              <a:t>13-Jul-24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42191B-08B1-4A21-919D-346170B3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0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3881-0FB1-4B46-AAF9-519592619F7F}" type="datetimeFigureOut">
              <a:rPr lang="en-US" smtClean="0"/>
              <a:t>13-Jul-24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191B-08B1-4A21-919D-346170B3F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1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2AE3881-0FB1-4B46-AAF9-519592619F7F}" type="datetimeFigureOut">
              <a:rPr lang="en-US" smtClean="0"/>
              <a:t>13-Jul-24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42191B-08B1-4A21-919D-346170B3FBE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0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644787-7190-468B-8E8E-984DC8C43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16922" cy="267004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CSE-304 Compiler Sessiona</a:t>
            </a:r>
            <a:r>
              <a:rPr lang="en-US" sz="4000" b="1" dirty="0" smtClean="0"/>
              <a:t>l</a:t>
            </a:r>
            <a:br>
              <a:rPr lang="en-US" sz="4000" b="1" dirty="0" smtClean="0"/>
            </a:br>
            <a:r>
              <a:rPr lang="en-US" sz="4000" b="1" dirty="0" smtClean="0"/>
              <a:t>Lab-5</a:t>
            </a:r>
            <a:br>
              <a:rPr lang="en-US" sz="4000" b="1" dirty="0" smtClean="0"/>
            </a:br>
            <a:r>
              <a:rPr lang="en-US" sz="4000" b="1" dirty="0" smtClean="0"/>
              <a:t>Intermediate </a:t>
            </a:r>
            <a:r>
              <a:rPr lang="en-US" sz="4000" b="1" dirty="0"/>
              <a:t>Code Generator Using Flex and Bison</a:t>
            </a:r>
          </a:p>
        </p:txBody>
      </p:sp>
    </p:spTree>
    <p:extLst>
      <p:ext uri="{BB962C8B-B14F-4D97-AF65-F5344CB8AC3E}">
        <p14:creationId xmlns:p14="http://schemas.microsoft.com/office/powerpoint/2010/main" val="343050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AA523-6FE5-414D-A9C8-C307BDAF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E19864-5D8C-4199-99CD-C9D4CC62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Where RHS expression has at most one operator.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78637C0-378B-41C0-AF97-4CFE74E65EC8}"/>
              </a:ext>
            </a:extLst>
          </p:cNvPr>
          <p:cNvSpPr txBox="1"/>
          <p:nvPr/>
        </p:nvSpPr>
        <p:spPr>
          <a:xfrm>
            <a:off x="1180708" y="906363"/>
            <a:ext cx="87174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Three Address Code (Cont…)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94A5C5F-BA48-4ACA-AE33-B21D7F016851}"/>
              </a:ext>
            </a:extLst>
          </p:cNvPr>
          <p:cNvSpPr txBox="1"/>
          <p:nvPr/>
        </p:nvSpPr>
        <p:spPr>
          <a:xfrm>
            <a:off x="1249641" y="2660104"/>
            <a:ext cx="30961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Input: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= 2 / a * 5</a:t>
            </a:r>
          </a:p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Output: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t1 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= 2 / a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t2 = t1 * 5     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53F4B731-4113-4A9D-8C68-735A4F3DB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259302"/>
              </p:ext>
            </p:extLst>
          </p:nvPr>
        </p:nvGraphicFramePr>
        <p:xfrm>
          <a:off x="8700941" y="2660104"/>
          <a:ext cx="1291472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4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t1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F5C6483-7747-42D5-A1B1-EE1FC7A40F16}"/>
              </a:ext>
            </a:extLst>
          </p:cNvPr>
          <p:cNvSpPr/>
          <p:nvPr/>
        </p:nvSpPr>
        <p:spPr>
          <a:xfrm>
            <a:off x="3105665" y="3226786"/>
            <a:ext cx="593124" cy="447290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3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AA523-6FE5-414D-A9C8-C307BDAF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E19864-5D8C-4199-99CD-C9D4CC62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Where RHS expression has at most one operator.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78637C0-378B-41C0-AF97-4CFE74E65EC8}"/>
              </a:ext>
            </a:extLst>
          </p:cNvPr>
          <p:cNvSpPr txBox="1"/>
          <p:nvPr/>
        </p:nvSpPr>
        <p:spPr>
          <a:xfrm>
            <a:off x="1180708" y="906363"/>
            <a:ext cx="94904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Three Address Code (Cont…)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94A5C5F-BA48-4ACA-AE33-B21D7F016851}"/>
              </a:ext>
            </a:extLst>
          </p:cNvPr>
          <p:cNvSpPr txBox="1"/>
          <p:nvPr/>
        </p:nvSpPr>
        <p:spPr>
          <a:xfrm>
            <a:off x="1249641" y="2660104"/>
            <a:ext cx="30961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Input: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= 2 / a * 5</a:t>
            </a:r>
          </a:p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Output: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t1 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= 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/ a</a:t>
            </a:r>
          </a:p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t2 = 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t1 * 5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53F4B731-4113-4A9D-8C68-735A4F3DB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687949"/>
              </p:ext>
            </p:extLst>
          </p:nvPr>
        </p:nvGraphicFramePr>
        <p:xfrm>
          <a:off x="8700941" y="2660104"/>
          <a:ext cx="1291472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4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t2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9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AA523-6FE5-414D-A9C8-C307BDAF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E19864-5D8C-4199-99CD-C9D4CC62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Where RHS expression has at most one operator.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78637C0-378B-41C0-AF97-4CFE74E65EC8}"/>
              </a:ext>
            </a:extLst>
          </p:cNvPr>
          <p:cNvSpPr txBox="1"/>
          <p:nvPr/>
        </p:nvSpPr>
        <p:spPr>
          <a:xfrm>
            <a:off x="1180707" y="906363"/>
            <a:ext cx="102728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Three Address Code (Cont…)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94A5C5F-BA48-4ACA-AE33-B21D7F016851}"/>
              </a:ext>
            </a:extLst>
          </p:cNvPr>
          <p:cNvSpPr txBox="1"/>
          <p:nvPr/>
        </p:nvSpPr>
        <p:spPr>
          <a:xfrm>
            <a:off x="1249641" y="2660104"/>
            <a:ext cx="30961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Input: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= 2 / a * 5</a:t>
            </a:r>
          </a:p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Output: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t1 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= 2 / a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t2 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= t1 * 5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x 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= t2     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53F4B731-4113-4A9D-8C68-735A4F3DB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58569"/>
              </p:ext>
            </p:extLst>
          </p:nvPr>
        </p:nvGraphicFramePr>
        <p:xfrm>
          <a:off x="8700941" y="2660104"/>
          <a:ext cx="1291472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4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98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AA523-6FE5-414D-A9C8-C307BDAF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E19864-5D8C-4199-99CD-C9D4CC62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How do we handle multiple data types in a stack?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78637C0-378B-41C0-AF97-4CFE74E65EC8}"/>
              </a:ext>
            </a:extLst>
          </p:cNvPr>
          <p:cNvSpPr txBox="1"/>
          <p:nvPr/>
        </p:nvSpPr>
        <p:spPr>
          <a:xfrm>
            <a:off x="1180707" y="906363"/>
            <a:ext cx="87739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Three Address Code (Cont…)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94A5C5F-BA48-4ACA-AE33-B21D7F016851}"/>
              </a:ext>
            </a:extLst>
          </p:cNvPr>
          <p:cNvSpPr txBox="1"/>
          <p:nvPr/>
        </p:nvSpPr>
        <p:spPr>
          <a:xfrm>
            <a:off x="1249641" y="2660104"/>
            <a:ext cx="61315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In YACC file,</a:t>
            </a:r>
          </a:p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%union { 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        	double dval; 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        	char </a:t>
            </a:r>
            <a:r>
              <a:rPr lang="en-US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cvar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[5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]; 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			}	</a:t>
            </a:r>
          </a:p>
        </p:txBody>
      </p:sp>
    </p:spTree>
    <p:extLst>
      <p:ext uri="{BB962C8B-B14F-4D97-AF65-F5344CB8AC3E}">
        <p14:creationId xmlns:p14="http://schemas.microsoft.com/office/powerpoint/2010/main" val="16099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AA523-6FE5-414D-A9C8-C307BDAF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E19864-5D8C-4199-99CD-C9D4CC624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393994" cy="402336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How do we handle multiple data types in a stack?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78637C0-378B-41C0-AF97-4CFE74E65EC8}"/>
              </a:ext>
            </a:extLst>
          </p:cNvPr>
          <p:cNvSpPr txBox="1"/>
          <p:nvPr/>
        </p:nvSpPr>
        <p:spPr>
          <a:xfrm>
            <a:off x="1180708" y="906363"/>
            <a:ext cx="103105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Three Address Code (Cont…)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94A5C5F-BA48-4ACA-AE33-B21D7F016851}"/>
              </a:ext>
            </a:extLst>
          </p:cNvPr>
          <p:cNvSpPr txBox="1"/>
          <p:nvPr/>
        </p:nvSpPr>
        <p:spPr>
          <a:xfrm>
            <a:off x="1249641" y="2660104"/>
            <a:ext cx="61315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In YACC file,</a:t>
            </a:r>
          </a:p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%union { 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        	double dval; 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        	char </a:t>
            </a:r>
            <a:r>
              <a:rPr lang="en-US" sz="3200" dirty="0" err="1" smtClean="0">
                <a:ea typeface="Open Sans" panose="020B0606030504020204" pitchFamily="34" charset="0"/>
                <a:cs typeface="Open Sans" panose="020B0606030504020204" pitchFamily="34" charset="0"/>
              </a:rPr>
              <a:t>cvar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[5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]; 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			}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CA49C73-4A69-4A30-A143-1C60BB4BF773}"/>
              </a:ext>
            </a:extLst>
          </p:cNvPr>
          <p:cNvSpPr txBox="1"/>
          <p:nvPr/>
        </p:nvSpPr>
        <p:spPr>
          <a:xfrm>
            <a:off x="6911380" y="2749694"/>
            <a:ext cx="46553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Write this in </a:t>
            </a:r>
            <a:r>
              <a:rPr lang="en-US" sz="3200" dirty="0" smtClean="0">
                <a:solidFill>
                  <a:srgbClr val="FF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.l </a:t>
            </a:r>
            <a:r>
              <a:rPr lang="en-US" sz="3200" dirty="0" smtClean="0">
                <a:solidFill>
                  <a:srgbClr val="FF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file:</a:t>
            </a:r>
            <a:endParaRPr lang="en-US" sz="3200" dirty="0">
              <a:solidFill>
                <a:srgbClr val="FF000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solidFill>
                  <a:srgbClr val="FF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strcpy (</a:t>
            </a:r>
            <a:r>
              <a:rPr lang="en-US" sz="3200" dirty="0" err="1" smtClean="0">
                <a:solidFill>
                  <a:srgbClr val="FF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yylval.cvar</a:t>
            </a:r>
            <a:r>
              <a:rPr lang="en-US" sz="3200" dirty="0">
                <a:solidFill>
                  <a:srgbClr val="FF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, yytext);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8170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AA523-6FE5-414D-A9C8-C307BDAF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E19864-5D8C-4199-99CD-C9D4CC624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393994" cy="402336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How do we handle multiple data types in a stack?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78637C0-378B-41C0-AF97-4CFE74E65EC8}"/>
              </a:ext>
            </a:extLst>
          </p:cNvPr>
          <p:cNvSpPr txBox="1"/>
          <p:nvPr/>
        </p:nvSpPr>
        <p:spPr>
          <a:xfrm>
            <a:off x="1180708" y="906363"/>
            <a:ext cx="103105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Three Address Code (Cont…)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94A5C5F-BA48-4ACA-AE33-B21D7F016851}"/>
              </a:ext>
            </a:extLst>
          </p:cNvPr>
          <p:cNvSpPr txBox="1"/>
          <p:nvPr/>
        </p:nvSpPr>
        <p:spPr>
          <a:xfrm>
            <a:off x="1097280" y="3272639"/>
            <a:ext cx="99060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Lets see another way of handlin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g the stack: </a:t>
            </a:r>
          </a:p>
          <a:p>
            <a:endParaRPr lang="en-US" sz="320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Changing 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the type of 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YYSTYPE  as the </a:t>
            </a:r>
            <a:r>
              <a:rPr lang="en-US" sz="3200" b="1" dirty="0" err="1" smtClean="0">
                <a:solidFill>
                  <a:srgbClr val="FF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symblolinfo</a:t>
            </a:r>
            <a:r>
              <a:rPr lang="en-US" sz="3200" dirty="0" smtClean="0">
                <a:solidFill>
                  <a:srgbClr val="FF000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smtClean="0">
                <a:ea typeface="Open Sans" panose="020B0606030504020204" pitchFamily="34" charset="0"/>
                <a:cs typeface="Open Sans" panose="020B0606030504020204" pitchFamily="34" charset="0"/>
              </a:rPr>
              <a:t>class</a:t>
            </a:r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63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9EB2B4-97DB-4B6C-90C3-8141CF26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229" y="922638"/>
            <a:ext cx="9096355" cy="58417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SDT for </a:t>
            </a:r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Code Generation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722" y="2360790"/>
            <a:ext cx="7427717" cy="390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8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9EB2B4-97DB-4B6C-90C3-8141CF26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925" y="305466"/>
            <a:ext cx="4036540" cy="250292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SDD for </a:t>
            </a:r>
            <a:b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Address Code Generation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3503" t="1976" r="5028" b="3696"/>
          <a:stretch/>
        </p:blipFill>
        <p:spPr>
          <a:xfrm>
            <a:off x="4934465" y="305466"/>
            <a:ext cx="6499654" cy="60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7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9EB2B4-97DB-4B6C-90C3-8141CF26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41861"/>
            <a:ext cx="10058400" cy="910601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Practice 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0BBBC8-EC90-459E-A21A-8CCF6A03D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6506"/>
            <a:ext cx="10180948" cy="4252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Design a three address code 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generator for the following expression.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  Sample Input: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x = 5 + 6 </a:t>
            </a:r>
            <a:r>
              <a:rPr lang="en-US" sz="3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8BA12A4-E79C-446B-B26C-9AEF82A7EE15}"/>
              </a:ext>
            </a:extLst>
          </p:cNvPr>
          <p:cNvSpPr txBox="1"/>
          <p:nvPr/>
        </p:nvSpPr>
        <p:spPr>
          <a:xfrm>
            <a:off x="6547505" y="2349018"/>
            <a:ext cx="3096115" cy="3525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Sample Output: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t1 = 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5+6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t2 = </a:t>
            </a:r>
            <a:r>
              <a:rPr lang="en-US" sz="32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t1 + 3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= t2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9629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0749" y="3002554"/>
            <a:ext cx="6668260" cy="84997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64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sz="6400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400" spc="-23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6400" spc="-23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spc="-23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sz="6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10571" y="6491538"/>
            <a:ext cx="340360" cy="228909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30810">
              <a:spcBef>
                <a:spcPts val="345"/>
              </a:spcBef>
            </a:pPr>
            <a:fld id="{81D60167-4931-47E6-BA6A-407CBD079E47}" type="slidenum">
              <a:rPr sz="1200" spc="-5" dirty="0">
                <a:solidFill>
                  <a:srgbClr val="045C75"/>
                </a:solidFill>
                <a:latin typeface="Arial"/>
                <a:cs typeface="Arial"/>
              </a:rPr>
              <a:pPr marL="130810">
                <a:spcBef>
                  <a:spcPts val="345"/>
                </a:spcBef>
              </a:pPr>
              <a:t>19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AA523-6FE5-414D-A9C8-C307BDAF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E19864-5D8C-4199-99CD-C9D4CC62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Where RHS expression has at most one operator.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78637C0-378B-41C0-AF97-4CFE74E65EC8}"/>
              </a:ext>
            </a:extLst>
          </p:cNvPr>
          <p:cNvSpPr txBox="1"/>
          <p:nvPr/>
        </p:nvSpPr>
        <p:spPr>
          <a:xfrm>
            <a:off x="1180708" y="906363"/>
            <a:ext cx="60944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Three Address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94A5C5F-BA48-4ACA-AE33-B21D7F016851}"/>
              </a:ext>
            </a:extLst>
          </p:cNvPr>
          <p:cNvSpPr txBox="1"/>
          <p:nvPr/>
        </p:nvSpPr>
        <p:spPr>
          <a:xfrm>
            <a:off x="1249642" y="2660104"/>
            <a:ext cx="2815194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Input: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	2 + 3 * 5</a:t>
            </a:r>
          </a:p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Output: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      ??</a:t>
            </a:r>
          </a:p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85455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AA523-6FE5-414D-A9C8-C307BDAF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E19864-5D8C-4199-99CD-C9D4CC62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Where RHS expression has at most one operator.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78637C0-378B-41C0-AF97-4CFE74E65EC8}"/>
              </a:ext>
            </a:extLst>
          </p:cNvPr>
          <p:cNvSpPr txBox="1"/>
          <p:nvPr/>
        </p:nvSpPr>
        <p:spPr>
          <a:xfrm>
            <a:off x="1180708" y="906363"/>
            <a:ext cx="10376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Three Address Code (Cont…)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94A5C5F-BA48-4ACA-AE33-B21D7F016851}"/>
              </a:ext>
            </a:extLst>
          </p:cNvPr>
          <p:cNvSpPr txBox="1"/>
          <p:nvPr/>
        </p:nvSpPr>
        <p:spPr>
          <a:xfrm>
            <a:off x="1249642" y="2660104"/>
            <a:ext cx="2815194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Input: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	2 + 3 * 5</a:t>
            </a:r>
          </a:p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Output: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      ??</a:t>
            </a:r>
          </a:p>
          <a:p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F4C1287-9224-4115-9377-0745CD67B529}"/>
              </a:ext>
            </a:extLst>
          </p:cNvPr>
          <p:cNvSpPr/>
          <p:nvPr/>
        </p:nvSpPr>
        <p:spPr>
          <a:xfrm>
            <a:off x="2406476" y="3243262"/>
            <a:ext cx="808064" cy="404911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53F4B731-4113-4A9D-8C68-735A4F3DB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946233"/>
              </p:ext>
            </p:extLst>
          </p:nvPr>
        </p:nvGraphicFramePr>
        <p:xfrm>
          <a:off x="8700941" y="2660104"/>
          <a:ext cx="1291472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4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3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AA523-6FE5-414D-A9C8-C307BDAF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E19864-5D8C-4199-99CD-C9D4CC62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Where RHS expression has at most one operator.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78637C0-378B-41C0-AF97-4CFE74E65EC8}"/>
              </a:ext>
            </a:extLst>
          </p:cNvPr>
          <p:cNvSpPr txBox="1"/>
          <p:nvPr/>
        </p:nvSpPr>
        <p:spPr>
          <a:xfrm>
            <a:off x="1180708" y="906363"/>
            <a:ext cx="99749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Three Address Code (Cont…)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94A5C5F-BA48-4ACA-AE33-B21D7F016851}"/>
              </a:ext>
            </a:extLst>
          </p:cNvPr>
          <p:cNvSpPr txBox="1"/>
          <p:nvPr/>
        </p:nvSpPr>
        <p:spPr>
          <a:xfrm>
            <a:off x="1249642" y="2660104"/>
            <a:ext cx="281519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Input: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	2 + 3 * 5</a:t>
            </a:r>
          </a:p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Output: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t1 = 3 * 5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F4C1287-9224-4115-9377-0745CD67B529}"/>
              </a:ext>
            </a:extLst>
          </p:cNvPr>
          <p:cNvSpPr/>
          <p:nvPr/>
        </p:nvSpPr>
        <p:spPr>
          <a:xfrm>
            <a:off x="2406476" y="3243262"/>
            <a:ext cx="808064" cy="404911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53F4B731-4113-4A9D-8C68-735A4F3DB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993837"/>
              </p:ext>
            </p:extLst>
          </p:nvPr>
        </p:nvGraphicFramePr>
        <p:xfrm>
          <a:off x="8700941" y="2660104"/>
          <a:ext cx="1291472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4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t1 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28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AA523-6FE5-414D-A9C8-C307BDAF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E19864-5D8C-4199-99CD-C9D4CC62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Where RHS expression has at most one operator.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78637C0-378B-41C0-AF97-4CFE74E65EC8}"/>
              </a:ext>
            </a:extLst>
          </p:cNvPr>
          <p:cNvSpPr txBox="1"/>
          <p:nvPr/>
        </p:nvSpPr>
        <p:spPr>
          <a:xfrm>
            <a:off x="1180707" y="906363"/>
            <a:ext cx="88117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Three Address Code (Cont…)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94A5C5F-BA48-4ACA-AE33-B21D7F016851}"/>
              </a:ext>
            </a:extLst>
          </p:cNvPr>
          <p:cNvSpPr txBox="1"/>
          <p:nvPr/>
        </p:nvSpPr>
        <p:spPr>
          <a:xfrm>
            <a:off x="1249642" y="2660104"/>
            <a:ext cx="281519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Input: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	2 + 3 * 5</a:t>
            </a:r>
          </a:p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Output: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t1 = 3 * 5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53F4B731-4113-4A9D-8C68-735A4F3DB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992995"/>
              </p:ext>
            </p:extLst>
          </p:nvPr>
        </p:nvGraphicFramePr>
        <p:xfrm>
          <a:off x="8700941" y="2660104"/>
          <a:ext cx="1291472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4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t1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 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38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AA523-6FE5-414D-A9C8-C307BDAF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E19864-5D8C-4199-99CD-C9D4CC62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Where RHS expression has at most one operator.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78637C0-378B-41C0-AF97-4CFE74E65EC8}"/>
              </a:ext>
            </a:extLst>
          </p:cNvPr>
          <p:cNvSpPr txBox="1"/>
          <p:nvPr/>
        </p:nvSpPr>
        <p:spPr>
          <a:xfrm>
            <a:off x="1180707" y="906363"/>
            <a:ext cx="85571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Three Address Code (Cont…)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94A5C5F-BA48-4ACA-AE33-B21D7F016851}"/>
              </a:ext>
            </a:extLst>
          </p:cNvPr>
          <p:cNvSpPr txBox="1"/>
          <p:nvPr/>
        </p:nvSpPr>
        <p:spPr>
          <a:xfrm>
            <a:off x="1249642" y="2660104"/>
            <a:ext cx="2815194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Input: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	2 + 3 * 5</a:t>
            </a:r>
          </a:p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Output: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t1 = 3 * 5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t2 = 2 + t1</a:t>
            </a:r>
          </a:p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53F4B731-4113-4A9D-8C68-735A4F3DB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782446"/>
              </p:ext>
            </p:extLst>
          </p:nvPr>
        </p:nvGraphicFramePr>
        <p:xfrm>
          <a:off x="8700941" y="2660104"/>
          <a:ext cx="1291472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4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t2 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20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AA523-6FE5-414D-A9C8-C307BDAF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E19864-5D8C-4199-99CD-C9D4CC62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Where RHS expression has at most one operator.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78637C0-378B-41C0-AF97-4CFE74E65EC8}"/>
              </a:ext>
            </a:extLst>
          </p:cNvPr>
          <p:cNvSpPr txBox="1"/>
          <p:nvPr/>
        </p:nvSpPr>
        <p:spPr>
          <a:xfrm>
            <a:off x="1180707" y="906363"/>
            <a:ext cx="75579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Three Address Code (Cont…)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94A5C5F-BA48-4ACA-AE33-B21D7F016851}"/>
              </a:ext>
            </a:extLst>
          </p:cNvPr>
          <p:cNvSpPr txBox="1"/>
          <p:nvPr/>
        </p:nvSpPr>
        <p:spPr>
          <a:xfrm>
            <a:off x="1249641" y="2660104"/>
            <a:ext cx="30961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Input: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= 2 / a * 5</a:t>
            </a:r>
          </a:p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Output: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      ??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89625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AA523-6FE5-414D-A9C8-C307BDAF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E19864-5D8C-4199-99CD-C9D4CC62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Where RHS expression has at most one operator.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78637C0-378B-41C0-AF97-4CFE74E65EC8}"/>
              </a:ext>
            </a:extLst>
          </p:cNvPr>
          <p:cNvSpPr txBox="1"/>
          <p:nvPr/>
        </p:nvSpPr>
        <p:spPr>
          <a:xfrm>
            <a:off x="1180707" y="906363"/>
            <a:ext cx="81895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Three Address Code (Cont…)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94A5C5F-BA48-4ACA-AE33-B21D7F016851}"/>
              </a:ext>
            </a:extLst>
          </p:cNvPr>
          <p:cNvSpPr txBox="1"/>
          <p:nvPr/>
        </p:nvSpPr>
        <p:spPr>
          <a:xfrm>
            <a:off x="1249641" y="2660104"/>
            <a:ext cx="30961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Input: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= 2 / a * 5</a:t>
            </a:r>
          </a:p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Output: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      ??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53F4B731-4113-4A9D-8C68-735A4F3DB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2596"/>
              </p:ext>
            </p:extLst>
          </p:nvPr>
        </p:nvGraphicFramePr>
        <p:xfrm>
          <a:off x="8700941" y="2660104"/>
          <a:ext cx="1291472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4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2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DE91136-6342-4212-8659-DC1E40840C7E}"/>
              </a:ext>
            </a:extLst>
          </p:cNvPr>
          <p:cNvSpPr/>
          <p:nvPr/>
        </p:nvSpPr>
        <p:spPr>
          <a:xfrm>
            <a:off x="2224216" y="3243263"/>
            <a:ext cx="1556952" cy="45552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4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AA523-6FE5-414D-A9C8-C307BDAF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E19864-5D8C-4199-99CD-C9D4CC62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Where RHS expression has at most one operator.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78637C0-378B-41C0-AF97-4CFE74E65EC8}"/>
              </a:ext>
            </a:extLst>
          </p:cNvPr>
          <p:cNvSpPr txBox="1"/>
          <p:nvPr/>
        </p:nvSpPr>
        <p:spPr>
          <a:xfrm>
            <a:off x="1180708" y="906363"/>
            <a:ext cx="81329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Three Address Code (Cont…)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94A5C5F-BA48-4ACA-AE33-B21D7F016851}"/>
              </a:ext>
            </a:extLst>
          </p:cNvPr>
          <p:cNvSpPr txBox="1"/>
          <p:nvPr/>
        </p:nvSpPr>
        <p:spPr>
          <a:xfrm>
            <a:off x="1249641" y="2660104"/>
            <a:ext cx="30961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Input: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= 2 / a * 5</a:t>
            </a:r>
          </a:p>
          <a:p>
            <a:endParaRPr lang="en-US" sz="320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Sample Output: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t1 = 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/ a</a:t>
            </a:r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</a:p>
          <a:p>
            <a:r>
              <a:rPr lang="en-US" sz="3200" dirty="0">
                <a:ea typeface="Open Sans" panose="020B0606030504020204" pitchFamily="34" charset="0"/>
                <a:cs typeface="Open Sans" panose="020B0606030504020204" pitchFamily="34" charset="0"/>
              </a:rPr>
              <a:t>        </a:t>
            </a:r>
            <a:r>
              <a:rPr lang="en-US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53F4B731-4113-4A9D-8C68-735A4F3DB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713654"/>
              </p:ext>
            </p:extLst>
          </p:nvPr>
        </p:nvGraphicFramePr>
        <p:xfrm>
          <a:off x="8700941" y="2660104"/>
          <a:ext cx="1291472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14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2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t1</a:t>
                      </a:r>
                      <a:endParaRPr lang="en-US" sz="3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F5C6483-7747-42D5-A1B1-EE1FC7A40F16}"/>
              </a:ext>
            </a:extLst>
          </p:cNvPr>
          <p:cNvSpPr/>
          <p:nvPr/>
        </p:nvSpPr>
        <p:spPr>
          <a:xfrm>
            <a:off x="2224216" y="3243262"/>
            <a:ext cx="914400" cy="430814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0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162</TotalTime>
  <Words>390</Words>
  <Application>Microsoft Office PowerPoint</Application>
  <PresentationFormat>Widescreen</PresentationFormat>
  <Paragraphs>173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Open Sans</vt:lpstr>
      <vt:lpstr>Times New Roman</vt:lpstr>
      <vt:lpstr>Wingdings</vt:lpstr>
      <vt:lpstr>Retrospect</vt:lpstr>
      <vt:lpstr>CSE-304 Compiler Sessional Lab-5 Intermediate Code Generator Using Flex and Bison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SDT for Three Address Code Generation</vt:lpstr>
      <vt:lpstr>SDD for   Three Address Code Generation</vt:lpstr>
      <vt:lpstr>Lab Practice </vt:lpstr>
      <vt:lpstr>Thank You 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Code Generator Using Flex and Bison</dc:title>
  <dc:creator>Asus</dc:creator>
  <cp:lastModifiedBy>Microsoft account</cp:lastModifiedBy>
  <cp:revision>48</cp:revision>
  <dcterms:created xsi:type="dcterms:W3CDTF">2020-05-08T15:36:00Z</dcterms:created>
  <dcterms:modified xsi:type="dcterms:W3CDTF">2024-07-13T17:53:07Z</dcterms:modified>
</cp:coreProperties>
</file>