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2" r:id="rId7"/>
    <p:sldId id="260" r:id="rId8"/>
    <p:sldId id="261" r:id="rId9"/>
    <p:sldId id="274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BAB89-0FCC-4AF0-8040-5DDF617F8C1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A66DB7-B5F9-43FB-9C75-B890D8BAA696}">
      <dgm:prSet phldrT="[Text]"/>
      <dgm:spPr/>
      <dgm:t>
        <a:bodyPr/>
        <a:lstStyle/>
        <a:p>
          <a:r>
            <a:rPr lang="en-US" dirty="0"/>
            <a:t>Species </a:t>
          </a:r>
          <a:r>
            <a:rPr lang="en-US" dirty="0" err="1"/>
            <a:t>Occurences</a:t>
          </a:r>
          <a:endParaRPr lang="en-US" dirty="0"/>
        </a:p>
      </dgm:t>
    </dgm:pt>
    <dgm:pt modelId="{746A3B46-8B87-4D9E-97EE-F59684823C83}" type="parTrans" cxnId="{D3C328BA-28CA-4742-B22E-344EC5E708FB}">
      <dgm:prSet/>
      <dgm:spPr/>
      <dgm:t>
        <a:bodyPr/>
        <a:lstStyle/>
        <a:p>
          <a:endParaRPr lang="en-US"/>
        </a:p>
      </dgm:t>
    </dgm:pt>
    <dgm:pt modelId="{5C4A5739-68FA-464E-B75A-11F4D45B820E}" type="sibTrans" cxnId="{D3C328BA-28CA-4742-B22E-344EC5E708FB}">
      <dgm:prSet/>
      <dgm:spPr/>
      <dgm:t>
        <a:bodyPr/>
        <a:lstStyle/>
        <a:p>
          <a:endParaRPr lang="en-US"/>
        </a:p>
      </dgm:t>
    </dgm:pt>
    <dgm:pt modelId="{5DFB9E26-7507-451C-8DF2-D1771E783318}">
      <dgm:prSet phldrT="[Text]"/>
      <dgm:spPr/>
      <dgm:t>
        <a:bodyPr/>
        <a:lstStyle/>
        <a:p>
          <a:r>
            <a:rPr lang="en-US" dirty="0" err="1"/>
            <a:t>MaxEnt</a:t>
          </a:r>
          <a:endParaRPr lang="en-US" dirty="0"/>
        </a:p>
      </dgm:t>
    </dgm:pt>
    <dgm:pt modelId="{9720575E-BC2D-4262-9761-E0E568D98E33}" type="parTrans" cxnId="{726A737A-1503-491B-AE3A-B36159EC8AB0}">
      <dgm:prSet/>
      <dgm:spPr/>
      <dgm:t>
        <a:bodyPr/>
        <a:lstStyle/>
        <a:p>
          <a:endParaRPr lang="en-US"/>
        </a:p>
      </dgm:t>
    </dgm:pt>
    <dgm:pt modelId="{13B4E98E-9285-4392-8C07-B8C40D86DC60}" type="sibTrans" cxnId="{726A737A-1503-491B-AE3A-B36159EC8AB0}">
      <dgm:prSet/>
      <dgm:spPr/>
      <dgm:t>
        <a:bodyPr/>
        <a:lstStyle/>
        <a:p>
          <a:endParaRPr lang="en-US"/>
        </a:p>
      </dgm:t>
    </dgm:pt>
    <dgm:pt modelId="{B6957E7D-2A8D-44FE-9C45-5C49D5A71F24}">
      <dgm:prSet phldrT="[Text]"/>
      <dgm:spPr/>
      <dgm:t>
        <a:bodyPr/>
        <a:lstStyle/>
        <a:p>
          <a:r>
            <a:rPr lang="en-US" dirty="0"/>
            <a:t>Distribution Map</a:t>
          </a:r>
        </a:p>
      </dgm:t>
    </dgm:pt>
    <dgm:pt modelId="{39F57DA7-AC1D-43D7-AB7F-5309E8E5321D}" type="parTrans" cxnId="{2C74CC17-3200-4B85-A3C7-000077720057}">
      <dgm:prSet/>
      <dgm:spPr/>
      <dgm:t>
        <a:bodyPr/>
        <a:lstStyle/>
        <a:p>
          <a:endParaRPr lang="en-US"/>
        </a:p>
      </dgm:t>
    </dgm:pt>
    <dgm:pt modelId="{3653B81F-34A7-4EB9-8D44-05A9DC767A69}" type="sibTrans" cxnId="{2C74CC17-3200-4B85-A3C7-000077720057}">
      <dgm:prSet/>
      <dgm:spPr/>
      <dgm:t>
        <a:bodyPr/>
        <a:lstStyle/>
        <a:p>
          <a:endParaRPr lang="en-US"/>
        </a:p>
      </dgm:t>
    </dgm:pt>
    <dgm:pt modelId="{50E0AE2E-D055-4172-AF81-CD56443E9FF8}" type="pres">
      <dgm:prSet presAssocID="{7DDBAB89-0FCC-4AF0-8040-5DDF617F8C1D}" presName="Name0" presStyleCnt="0">
        <dgm:presLayoutVars>
          <dgm:dir/>
          <dgm:resizeHandles val="exact"/>
        </dgm:presLayoutVars>
      </dgm:prSet>
      <dgm:spPr/>
    </dgm:pt>
    <dgm:pt modelId="{EE38AC9B-6BDC-4EE7-9167-E6764CA90DEA}" type="pres">
      <dgm:prSet presAssocID="{ADA66DB7-B5F9-43FB-9C75-B890D8BAA696}" presName="node" presStyleLbl="node1" presStyleIdx="0" presStyleCnt="3" custLinFactNeighborX="-5343" custLinFactNeighborY="75158">
        <dgm:presLayoutVars>
          <dgm:bulletEnabled val="1"/>
        </dgm:presLayoutVars>
      </dgm:prSet>
      <dgm:spPr/>
    </dgm:pt>
    <dgm:pt modelId="{49DFF23A-8156-4365-9093-9D7B0F55B08D}" type="pres">
      <dgm:prSet presAssocID="{5C4A5739-68FA-464E-B75A-11F4D45B820E}" presName="sibTrans" presStyleLbl="sibTrans2D1" presStyleIdx="0" presStyleCnt="2"/>
      <dgm:spPr/>
    </dgm:pt>
    <dgm:pt modelId="{FC980550-4D0D-4FA0-9DEC-E963D2F7454E}" type="pres">
      <dgm:prSet presAssocID="{5C4A5739-68FA-464E-B75A-11F4D45B820E}" presName="connectorText" presStyleLbl="sibTrans2D1" presStyleIdx="0" presStyleCnt="2"/>
      <dgm:spPr/>
    </dgm:pt>
    <dgm:pt modelId="{DC158F27-F6CC-49CF-A535-3BA9A41BEA5B}" type="pres">
      <dgm:prSet presAssocID="{5DFB9E26-7507-451C-8DF2-D1771E783318}" presName="node" presStyleLbl="node1" presStyleIdx="1" presStyleCnt="3" custLinFactNeighborX="-5343" custLinFactNeighborY="75158">
        <dgm:presLayoutVars>
          <dgm:bulletEnabled val="1"/>
        </dgm:presLayoutVars>
      </dgm:prSet>
      <dgm:spPr/>
    </dgm:pt>
    <dgm:pt modelId="{C05CC1AD-1FBD-4088-BA7F-A8C4491258EC}" type="pres">
      <dgm:prSet presAssocID="{13B4E98E-9285-4392-8C07-B8C40D86DC60}" presName="sibTrans" presStyleLbl="sibTrans2D1" presStyleIdx="1" presStyleCnt="2"/>
      <dgm:spPr/>
    </dgm:pt>
    <dgm:pt modelId="{75B2707C-FEB9-47F7-A36D-253F28C2DA19}" type="pres">
      <dgm:prSet presAssocID="{13B4E98E-9285-4392-8C07-B8C40D86DC60}" presName="connectorText" presStyleLbl="sibTrans2D1" presStyleIdx="1" presStyleCnt="2"/>
      <dgm:spPr/>
    </dgm:pt>
    <dgm:pt modelId="{82784278-9658-4378-AEA4-CF46ED906A52}" type="pres">
      <dgm:prSet presAssocID="{B6957E7D-2A8D-44FE-9C45-5C49D5A71F24}" presName="node" presStyleLbl="node1" presStyleIdx="2" presStyleCnt="3" custLinFactNeighborX="-5343" custLinFactNeighborY="75158">
        <dgm:presLayoutVars>
          <dgm:bulletEnabled val="1"/>
        </dgm:presLayoutVars>
      </dgm:prSet>
      <dgm:spPr/>
    </dgm:pt>
  </dgm:ptLst>
  <dgm:cxnLst>
    <dgm:cxn modelId="{CB5D6652-5A6B-49EE-92C3-D2225595FD96}" type="presOf" srcId="{13B4E98E-9285-4392-8C07-B8C40D86DC60}" destId="{75B2707C-FEB9-47F7-A36D-253F28C2DA19}" srcOrd="1" destOrd="0" presId="urn:microsoft.com/office/officeart/2005/8/layout/process1"/>
    <dgm:cxn modelId="{726A737A-1503-491B-AE3A-B36159EC8AB0}" srcId="{7DDBAB89-0FCC-4AF0-8040-5DDF617F8C1D}" destId="{5DFB9E26-7507-451C-8DF2-D1771E783318}" srcOrd="1" destOrd="0" parTransId="{9720575E-BC2D-4262-9761-E0E568D98E33}" sibTransId="{13B4E98E-9285-4392-8C07-B8C40D86DC60}"/>
    <dgm:cxn modelId="{7341D7C1-8CB9-4EE5-AB49-C9955E443697}" type="presOf" srcId="{13B4E98E-9285-4392-8C07-B8C40D86DC60}" destId="{C05CC1AD-1FBD-4088-BA7F-A8C4491258EC}" srcOrd="0" destOrd="0" presId="urn:microsoft.com/office/officeart/2005/8/layout/process1"/>
    <dgm:cxn modelId="{4133F2A3-291E-437F-A776-35493E368A97}" type="presOf" srcId="{5C4A5739-68FA-464E-B75A-11F4D45B820E}" destId="{FC980550-4D0D-4FA0-9DEC-E963D2F7454E}" srcOrd="1" destOrd="0" presId="urn:microsoft.com/office/officeart/2005/8/layout/process1"/>
    <dgm:cxn modelId="{A2ACE251-EED4-4EAC-88F0-93A757B80BEF}" type="presOf" srcId="{5C4A5739-68FA-464E-B75A-11F4D45B820E}" destId="{49DFF23A-8156-4365-9093-9D7B0F55B08D}" srcOrd="0" destOrd="0" presId="urn:microsoft.com/office/officeart/2005/8/layout/process1"/>
    <dgm:cxn modelId="{D3C328BA-28CA-4742-B22E-344EC5E708FB}" srcId="{7DDBAB89-0FCC-4AF0-8040-5DDF617F8C1D}" destId="{ADA66DB7-B5F9-43FB-9C75-B890D8BAA696}" srcOrd="0" destOrd="0" parTransId="{746A3B46-8B87-4D9E-97EE-F59684823C83}" sibTransId="{5C4A5739-68FA-464E-B75A-11F4D45B820E}"/>
    <dgm:cxn modelId="{403A0D1D-3C3B-4AFA-9708-A3953412371E}" type="presOf" srcId="{B6957E7D-2A8D-44FE-9C45-5C49D5A71F24}" destId="{82784278-9658-4378-AEA4-CF46ED906A52}" srcOrd="0" destOrd="0" presId="urn:microsoft.com/office/officeart/2005/8/layout/process1"/>
    <dgm:cxn modelId="{CDA8A271-20A9-4915-A9E4-9877D8A9B597}" type="presOf" srcId="{7DDBAB89-0FCC-4AF0-8040-5DDF617F8C1D}" destId="{50E0AE2E-D055-4172-AF81-CD56443E9FF8}" srcOrd="0" destOrd="0" presId="urn:microsoft.com/office/officeart/2005/8/layout/process1"/>
    <dgm:cxn modelId="{2C74CC17-3200-4B85-A3C7-000077720057}" srcId="{7DDBAB89-0FCC-4AF0-8040-5DDF617F8C1D}" destId="{B6957E7D-2A8D-44FE-9C45-5C49D5A71F24}" srcOrd="2" destOrd="0" parTransId="{39F57DA7-AC1D-43D7-AB7F-5309E8E5321D}" sibTransId="{3653B81F-34A7-4EB9-8D44-05A9DC767A69}"/>
    <dgm:cxn modelId="{AD32856C-5C89-4444-8320-BD8C522191E5}" type="presOf" srcId="{ADA66DB7-B5F9-43FB-9C75-B890D8BAA696}" destId="{EE38AC9B-6BDC-4EE7-9167-E6764CA90DEA}" srcOrd="0" destOrd="0" presId="urn:microsoft.com/office/officeart/2005/8/layout/process1"/>
    <dgm:cxn modelId="{5D19786B-A1E0-4895-B0C5-D1724B09BB64}" type="presOf" srcId="{5DFB9E26-7507-451C-8DF2-D1771E783318}" destId="{DC158F27-F6CC-49CF-A535-3BA9A41BEA5B}" srcOrd="0" destOrd="0" presId="urn:microsoft.com/office/officeart/2005/8/layout/process1"/>
    <dgm:cxn modelId="{9E0C4460-DB2E-4781-931B-613EB773E23C}" type="presParOf" srcId="{50E0AE2E-D055-4172-AF81-CD56443E9FF8}" destId="{EE38AC9B-6BDC-4EE7-9167-E6764CA90DEA}" srcOrd="0" destOrd="0" presId="urn:microsoft.com/office/officeart/2005/8/layout/process1"/>
    <dgm:cxn modelId="{8DD93CC6-2F36-4F86-8EF5-303438DC3954}" type="presParOf" srcId="{50E0AE2E-D055-4172-AF81-CD56443E9FF8}" destId="{49DFF23A-8156-4365-9093-9D7B0F55B08D}" srcOrd="1" destOrd="0" presId="urn:microsoft.com/office/officeart/2005/8/layout/process1"/>
    <dgm:cxn modelId="{5705E2DA-5AE3-45BC-96CF-2CF145901BFF}" type="presParOf" srcId="{49DFF23A-8156-4365-9093-9D7B0F55B08D}" destId="{FC980550-4D0D-4FA0-9DEC-E963D2F7454E}" srcOrd="0" destOrd="0" presId="urn:microsoft.com/office/officeart/2005/8/layout/process1"/>
    <dgm:cxn modelId="{A4CB979A-66F9-4A18-B954-CCBEA11F6FCC}" type="presParOf" srcId="{50E0AE2E-D055-4172-AF81-CD56443E9FF8}" destId="{DC158F27-F6CC-49CF-A535-3BA9A41BEA5B}" srcOrd="2" destOrd="0" presId="urn:microsoft.com/office/officeart/2005/8/layout/process1"/>
    <dgm:cxn modelId="{0DB8CDE7-051F-43A8-A057-60489CB30773}" type="presParOf" srcId="{50E0AE2E-D055-4172-AF81-CD56443E9FF8}" destId="{C05CC1AD-1FBD-4088-BA7F-A8C4491258EC}" srcOrd="3" destOrd="0" presId="urn:microsoft.com/office/officeart/2005/8/layout/process1"/>
    <dgm:cxn modelId="{D6505787-31D0-44EE-87C8-112FADED19FA}" type="presParOf" srcId="{C05CC1AD-1FBD-4088-BA7F-A8C4491258EC}" destId="{75B2707C-FEB9-47F7-A36D-253F28C2DA19}" srcOrd="0" destOrd="0" presId="urn:microsoft.com/office/officeart/2005/8/layout/process1"/>
    <dgm:cxn modelId="{F0816BBE-CCAC-4180-90F1-F0AE803FE44B}" type="presParOf" srcId="{50E0AE2E-D055-4172-AF81-CD56443E9FF8}" destId="{82784278-9658-4378-AEA4-CF46ED906A5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/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/>
      <dgm:t>
        <a:bodyPr/>
        <a:lstStyle/>
        <a:p>
          <a:r>
            <a:rPr lang="en-US" dirty="0" err="1"/>
            <a:t>VisIt</a:t>
          </a:r>
          <a:r>
            <a:rPr lang="en-US" dirty="0"/>
            <a:t> </a:t>
          </a:r>
        </a:p>
        <a:p>
          <a:r>
            <a:rPr lang="en-US" dirty="0"/>
            <a:t>(Scientific Visualizations)</a:t>
          </a:r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/>
      <dgm:t>
        <a:bodyPr/>
        <a:lstStyle/>
        <a:p>
          <a:r>
            <a:rPr lang="en-US" dirty="0"/>
            <a:t>Visualize distribution maps and data analytics</a:t>
          </a:r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 distribution maps and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/>
      <dgm:spPr/>
    </dgm:pt>
    <dgm:pt modelId="{29030BA0-BD24-442E-A958-FB7C950E6C1C}" type="pres">
      <dgm:prSet presAssocID="{9B50BF34-937A-43F3-B798-86C752B0A4E0}" presName="desTx" presStyleLbl="fgAcc1" presStyleIdx="0" presStyleCnt="3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/>
      <dgm:spPr/>
    </dgm:pt>
    <dgm:pt modelId="{86D1E4B2-6F01-4798-AD31-5283A1D6D0C9}" type="pres">
      <dgm:prSet presAssocID="{59DE849B-51D5-40FA-B41F-FA7105A74817}" presName="desTx" presStyleLbl="fgAcc1" presStyleIdx="1" presStyleCnt="3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/>
      <dgm:spPr/>
    </dgm:pt>
    <dgm:pt modelId="{484712E1-F6F0-4779-951F-8E5E218C03F2}" type="pres">
      <dgm:prSet presAssocID="{26C078F0-7E12-4558-9E13-4758EB7A455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1F468A-45B8-426B-BC16-E010DCED1AB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0BF34-937A-43F3-B798-86C752B0A4E0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7EACBDE4-D1BE-4420-864B-8A00C25FF6AF}" type="parTrans" cxnId="{A86677A8-5DED-4E9C-A610-E472288BAEB3}">
      <dgm:prSet/>
      <dgm:spPr/>
      <dgm:t>
        <a:bodyPr/>
        <a:lstStyle/>
        <a:p>
          <a:endParaRPr lang="en-US"/>
        </a:p>
      </dgm:t>
    </dgm:pt>
    <dgm:pt modelId="{2237F6D0-8661-44C3-94EC-F5B8CDF7A0CC}" type="sibTrans" cxnId="{A86677A8-5DED-4E9C-A610-E472288BAEB3}">
      <dgm:prSet/>
      <dgm:spPr/>
      <dgm:t>
        <a:bodyPr/>
        <a:lstStyle/>
        <a:p>
          <a:endParaRPr lang="en-US"/>
        </a:p>
      </dgm:t>
    </dgm:pt>
    <dgm:pt modelId="{83225FB1-C7FE-4312-9BB0-F2662098B1A1}">
      <dgm:prSet phldrT="[Text]"/>
      <dgm:spPr/>
      <dgm:t>
        <a:bodyPr/>
        <a:lstStyle/>
        <a:p>
          <a:r>
            <a:rPr lang="en-US" dirty="0"/>
            <a:t>Retrieve samples and features</a:t>
          </a:r>
        </a:p>
      </dgm:t>
    </dgm:pt>
    <dgm:pt modelId="{A1E76595-D8AA-48FD-985D-A2DF6CD93D0A}" type="parTrans" cxnId="{5F3DFB47-C324-4485-B311-5AF9CDDE967C}">
      <dgm:prSet/>
      <dgm:spPr/>
      <dgm:t>
        <a:bodyPr/>
        <a:lstStyle/>
        <a:p>
          <a:endParaRPr lang="en-US"/>
        </a:p>
      </dgm:t>
    </dgm:pt>
    <dgm:pt modelId="{EF7B82D5-F311-442D-A3C0-76E2DC7A1CE0}" type="sibTrans" cxnId="{5F3DFB47-C324-4485-B311-5AF9CDDE967C}">
      <dgm:prSet/>
      <dgm:spPr/>
      <dgm:t>
        <a:bodyPr/>
        <a:lstStyle/>
        <a:p>
          <a:endParaRPr lang="en-US"/>
        </a:p>
      </dgm:t>
    </dgm:pt>
    <dgm:pt modelId="{59DE849B-51D5-40FA-B41F-FA7105A74817}">
      <dgm:prSet phldrT="[Text]"/>
      <dgm:spPr/>
      <dgm:t>
        <a:bodyPr/>
        <a:lstStyle/>
        <a:p>
          <a:r>
            <a:rPr lang="en-US" dirty="0" err="1"/>
            <a:t>MaxEnt</a:t>
          </a:r>
          <a:r>
            <a:rPr lang="en-US" dirty="0"/>
            <a:t> Modelling</a:t>
          </a:r>
        </a:p>
      </dgm:t>
    </dgm:pt>
    <dgm:pt modelId="{BC3CAFAA-9445-4D0E-B5E9-9082877F0A36}" type="parTrans" cxnId="{D409C2A6-FC4E-415A-8D9E-855DBFB1A485}">
      <dgm:prSet/>
      <dgm:spPr/>
      <dgm:t>
        <a:bodyPr/>
        <a:lstStyle/>
        <a:p>
          <a:endParaRPr lang="en-US"/>
        </a:p>
      </dgm:t>
    </dgm:pt>
    <dgm:pt modelId="{773EF7F2-8ECE-4845-876A-2E1A99B3E09E}" type="sibTrans" cxnId="{D409C2A6-FC4E-415A-8D9E-855DBFB1A485}">
      <dgm:prSet/>
      <dgm:spPr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endParaRPr lang="en-US"/>
        </a:p>
      </dgm:t>
    </dgm:pt>
    <dgm:pt modelId="{876495BA-0812-4153-8BFD-57F3C7C76D56}">
      <dgm:prSet phldrT="[Text]"/>
      <dgm:spPr/>
      <dgm:t>
        <a:bodyPr/>
        <a:lstStyle/>
        <a:p>
          <a:r>
            <a:rPr lang="en-US" dirty="0"/>
            <a:t>Create 10-fold cross validation datasets</a:t>
          </a:r>
        </a:p>
      </dgm:t>
    </dgm:pt>
    <dgm:pt modelId="{14C0D4B5-1A03-4AFC-807D-80A68AEDDF40}" type="parTrans" cxnId="{89CF7D42-C127-4FEE-B46E-133EFA64BA4A}">
      <dgm:prSet/>
      <dgm:spPr/>
      <dgm:t>
        <a:bodyPr/>
        <a:lstStyle/>
        <a:p>
          <a:endParaRPr lang="en-US"/>
        </a:p>
      </dgm:t>
    </dgm:pt>
    <dgm:pt modelId="{52A4EABB-F2E9-497E-8F60-DDE323740C5E}" type="sibTrans" cxnId="{89CF7D42-C127-4FEE-B46E-133EFA64BA4A}">
      <dgm:prSet/>
      <dgm:spPr/>
      <dgm:t>
        <a:bodyPr/>
        <a:lstStyle/>
        <a:p>
          <a:endParaRPr lang="en-US"/>
        </a:p>
      </dgm:t>
    </dgm:pt>
    <dgm:pt modelId="{AE1F2A03-081A-4EA9-84BD-C0843349FA2C}">
      <dgm:prSet phldrT="[Text]"/>
      <dgm:spPr/>
      <dgm:t>
        <a:bodyPr/>
        <a:lstStyle/>
        <a:p>
          <a:r>
            <a:rPr lang="en-US" dirty="0"/>
            <a:t>Filter, organize, and create datasets</a:t>
          </a:r>
        </a:p>
      </dgm:t>
    </dgm:pt>
    <dgm:pt modelId="{15245247-A78E-479B-8ED2-3AEC9F7B4B77}" type="parTrans" cxnId="{917ED921-60D2-407D-A96B-57BB3A87CBC0}">
      <dgm:prSet/>
      <dgm:spPr/>
      <dgm:t>
        <a:bodyPr/>
        <a:lstStyle/>
        <a:p>
          <a:endParaRPr lang="en-US"/>
        </a:p>
      </dgm:t>
    </dgm:pt>
    <dgm:pt modelId="{FAAF2779-0642-42AE-AAFB-92F82016B4DE}" type="sibTrans" cxnId="{917ED921-60D2-407D-A96B-57BB3A87CBC0}">
      <dgm:prSet/>
      <dgm:spPr/>
      <dgm:t>
        <a:bodyPr/>
        <a:lstStyle/>
        <a:p>
          <a:endParaRPr lang="en-US"/>
        </a:p>
      </dgm:t>
    </dgm:pt>
    <dgm:pt modelId="{264FB0D3-FE78-4146-A99D-CE2034A14048}">
      <dgm:prSet phldrT="[Text]"/>
      <dgm:spPr/>
      <dgm:t>
        <a:bodyPr/>
        <a:lstStyle/>
        <a:p>
          <a:r>
            <a:rPr lang="en-US" dirty="0"/>
            <a:t>Run distributed modelling</a:t>
          </a:r>
        </a:p>
      </dgm:t>
    </dgm:pt>
    <dgm:pt modelId="{E8E3B1D9-CF6E-44E0-BEA3-34B11B81F2CC}" type="parTrans" cxnId="{2E48D1E8-E11A-4278-9CFB-F61C630D8E0D}">
      <dgm:prSet/>
      <dgm:spPr/>
      <dgm:t>
        <a:bodyPr/>
        <a:lstStyle/>
        <a:p>
          <a:endParaRPr lang="en-US"/>
        </a:p>
      </dgm:t>
    </dgm:pt>
    <dgm:pt modelId="{316556BA-B479-4BB3-9828-97D1600938E7}" type="sibTrans" cxnId="{2E48D1E8-E11A-4278-9CFB-F61C630D8E0D}">
      <dgm:prSet/>
      <dgm:spPr/>
      <dgm:t>
        <a:bodyPr/>
        <a:lstStyle/>
        <a:p>
          <a:endParaRPr lang="en-US"/>
        </a:p>
      </dgm:t>
    </dgm:pt>
    <dgm:pt modelId="{52A7D389-65ED-432D-A944-34DF1353B19E}">
      <dgm:prSet phldrT="[Text]"/>
      <dgm:spPr/>
      <dgm:t>
        <a:bodyPr/>
        <a:lstStyle/>
        <a:p>
          <a:r>
            <a:rPr lang="en-US" dirty="0"/>
            <a:t>Create, translate, color distribution maps; Create data analytics</a:t>
          </a:r>
        </a:p>
      </dgm:t>
    </dgm:pt>
    <dgm:pt modelId="{03F67876-957E-4D61-80E6-B22B64A33C5B}" type="parTrans" cxnId="{C8865D09-4583-489B-95B2-A99F9A113AD5}">
      <dgm:prSet/>
      <dgm:spPr/>
      <dgm:t>
        <a:bodyPr/>
        <a:lstStyle/>
        <a:p>
          <a:endParaRPr lang="en-US"/>
        </a:p>
      </dgm:t>
    </dgm:pt>
    <dgm:pt modelId="{BC9943E0-5470-43AF-936A-16B3AE0A631C}" type="sibTrans" cxnId="{C8865D09-4583-489B-95B2-A99F9A113AD5}">
      <dgm:prSet/>
      <dgm:spPr/>
      <dgm:t>
        <a:bodyPr/>
        <a:lstStyle/>
        <a:p>
          <a:endParaRPr lang="en-US"/>
        </a:p>
      </dgm:t>
    </dgm:pt>
    <dgm:pt modelId="{26C078F0-7E12-4558-9E13-4758EB7A455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trike="sngStrike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gm:t>
    </dgm:pt>
    <dgm:pt modelId="{AD587F60-31FA-4C34-8D7A-3434E72C8DFF}" type="sibTrans" cxnId="{3A1253BF-5BD4-45CF-975E-53D430D4B2AE}">
      <dgm:prSet/>
      <dgm:spPr/>
      <dgm:t>
        <a:bodyPr/>
        <a:lstStyle/>
        <a:p>
          <a:endParaRPr lang="en-US"/>
        </a:p>
      </dgm:t>
    </dgm:pt>
    <dgm:pt modelId="{DCD1C763-0E08-419B-8CE8-512821B09ABC}" type="parTrans" cxnId="{3A1253BF-5BD4-45CF-975E-53D430D4B2AE}">
      <dgm:prSet/>
      <dgm:spPr/>
      <dgm:t>
        <a:bodyPr/>
        <a:lstStyle/>
        <a:p>
          <a:endParaRPr lang="en-US"/>
        </a:p>
      </dgm:t>
    </dgm:pt>
    <dgm:pt modelId="{4A8A3F0E-02D1-4BCF-A96D-A02BC4E588DE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trike="sngStrike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gm:t>
    </dgm:pt>
    <dgm:pt modelId="{FAA2FDC2-FAF9-4EC5-B1B0-623437E5CFF5}" type="sibTrans" cxnId="{D722AD50-89FF-41DF-84CF-CBC7686E170C}">
      <dgm:prSet/>
      <dgm:spPr/>
      <dgm:t>
        <a:bodyPr/>
        <a:lstStyle/>
        <a:p>
          <a:endParaRPr lang="en-US"/>
        </a:p>
      </dgm:t>
    </dgm:pt>
    <dgm:pt modelId="{DE4AAFE7-9CC1-4912-BE65-7FD5A9E36138}" type="parTrans" cxnId="{D722AD50-89FF-41DF-84CF-CBC7686E170C}">
      <dgm:prSet/>
      <dgm:spPr/>
      <dgm:t>
        <a:bodyPr/>
        <a:lstStyle/>
        <a:p>
          <a:endParaRPr lang="en-US"/>
        </a:p>
      </dgm:t>
    </dgm:pt>
    <dgm:pt modelId="{7D15B7B0-39CA-4BCF-8A41-EFB4E5B580AF}" type="pres">
      <dgm:prSet presAssocID="{981F468A-45B8-426B-BC16-E010DCED1AB8}" presName="linearFlow" presStyleCnt="0">
        <dgm:presLayoutVars>
          <dgm:dir/>
          <dgm:animLvl val="lvl"/>
          <dgm:resizeHandles val="exact"/>
        </dgm:presLayoutVars>
      </dgm:prSet>
      <dgm:spPr/>
    </dgm:pt>
    <dgm:pt modelId="{4813B62E-9884-43F8-986A-BD1C82242A5B}" type="pres">
      <dgm:prSet presAssocID="{9B50BF34-937A-43F3-B798-86C752B0A4E0}" presName="composite" presStyleCnt="0"/>
      <dgm:spPr/>
    </dgm:pt>
    <dgm:pt modelId="{2CFC5827-8791-4F85-9373-7456C70DFCDB}" type="pres">
      <dgm:prSet presAssocID="{9B50BF34-937A-43F3-B798-86C752B0A4E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2ED0B8-7CBF-4665-B374-82E050D114C0}" type="pres">
      <dgm:prSet presAssocID="{9B50BF34-937A-43F3-B798-86C752B0A4E0}" presName="parSh" presStyleLbl="node1" presStyleIdx="0" presStyleCnt="3" custScaleY="66353" custLinFactNeighborX="7099" custLinFactNeighborY="-98245"/>
      <dgm:spPr/>
    </dgm:pt>
    <dgm:pt modelId="{29030BA0-BD24-442E-A958-FB7C950E6C1C}" type="pres">
      <dgm:prSet presAssocID="{9B50BF34-937A-43F3-B798-86C752B0A4E0}" presName="desTx" presStyleLbl="fgAcc1" presStyleIdx="0" presStyleCnt="3" custScaleY="66353" custLinFactNeighborX="7099" custLinFactNeighborY="-52634">
        <dgm:presLayoutVars>
          <dgm:bulletEnabled val="1"/>
        </dgm:presLayoutVars>
      </dgm:prSet>
      <dgm:spPr/>
    </dgm:pt>
    <dgm:pt modelId="{5BACA018-B7FC-4C8A-8EF9-0094D8294479}" type="pres">
      <dgm:prSet presAssocID="{2237F6D0-8661-44C3-94EC-F5B8CDF7A0CC}" presName="sibTrans" presStyleLbl="sibTrans2D1" presStyleIdx="0" presStyleCnt="2" custScaleY="66353"/>
      <dgm:spPr/>
    </dgm:pt>
    <dgm:pt modelId="{0AFD4343-E28B-48F8-BD38-5D2416C1F7D7}" type="pres">
      <dgm:prSet presAssocID="{2237F6D0-8661-44C3-94EC-F5B8CDF7A0CC}" presName="connTx" presStyleLbl="sibTrans2D1" presStyleIdx="0" presStyleCnt="2"/>
      <dgm:spPr/>
    </dgm:pt>
    <dgm:pt modelId="{F58DEEFD-B1CC-405A-B43B-C8891C924B49}" type="pres">
      <dgm:prSet presAssocID="{59DE849B-51D5-40FA-B41F-FA7105A74817}" presName="composite" presStyleCnt="0"/>
      <dgm:spPr/>
    </dgm:pt>
    <dgm:pt modelId="{CC4826FE-0AFB-463C-86DE-3C405F2AB8D0}" type="pres">
      <dgm:prSet presAssocID="{59DE849B-51D5-40FA-B41F-FA7105A748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2EFCC2-EACA-4C44-BD7B-35BB5E5159B2}" type="pres">
      <dgm:prSet presAssocID="{59DE849B-51D5-40FA-B41F-FA7105A74817}" presName="parSh" presStyleLbl="node1" presStyleIdx="1" presStyleCnt="3" custScaleY="66353" custLinFactNeighborX="7099" custLinFactNeighborY="-98245"/>
      <dgm:spPr/>
    </dgm:pt>
    <dgm:pt modelId="{86D1E4B2-6F01-4798-AD31-5283A1D6D0C9}" type="pres">
      <dgm:prSet presAssocID="{59DE849B-51D5-40FA-B41F-FA7105A74817}" presName="desTx" presStyleLbl="fgAcc1" presStyleIdx="1" presStyleCnt="3" custScaleY="66353" custLinFactNeighborX="7099" custLinFactNeighborY="-52634">
        <dgm:presLayoutVars>
          <dgm:bulletEnabled val="1"/>
        </dgm:presLayoutVars>
      </dgm:prSet>
      <dgm:spPr/>
    </dgm:pt>
    <dgm:pt modelId="{C4C3694D-55D0-4B36-A928-C09FC3025D06}" type="pres">
      <dgm:prSet presAssocID="{773EF7F2-8ECE-4845-876A-2E1A99B3E09E}" presName="sibTrans" presStyleLbl="sibTrans2D1" presStyleIdx="1" presStyleCnt="2" custScaleY="66353"/>
      <dgm:spPr/>
    </dgm:pt>
    <dgm:pt modelId="{EDC13A4D-3A43-4AF3-96CB-49175A786985}" type="pres">
      <dgm:prSet presAssocID="{773EF7F2-8ECE-4845-876A-2E1A99B3E09E}" presName="connTx" presStyleLbl="sibTrans2D1" presStyleIdx="1" presStyleCnt="2"/>
      <dgm:spPr/>
    </dgm:pt>
    <dgm:pt modelId="{9B8C8842-7137-4E41-B968-87D9BE685CAD}" type="pres">
      <dgm:prSet presAssocID="{26C078F0-7E12-4558-9E13-4758EB7A4557}" presName="composite" presStyleCnt="0"/>
      <dgm:spPr/>
    </dgm:pt>
    <dgm:pt modelId="{767FC58A-3F0F-4F68-B837-EB97A8590A09}" type="pres">
      <dgm:prSet presAssocID="{26C078F0-7E12-4558-9E13-4758EB7A455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6714D3C-869E-477F-8EA9-41B62C0A7EFB}" type="pres">
      <dgm:prSet presAssocID="{26C078F0-7E12-4558-9E13-4758EB7A4557}" presName="parSh" presStyleLbl="node1" presStyleIdx="2" presStyleCnt="3" custScaleY="66353" custLinFactNeighborX="7099" custLinFactNeighborY="-98245"/>
      <dgm:spPr/>
    </dgm:pt>
    <dgm:pt modelId="{484712E1-F6F0-4779-951F-8E5E218C03F2}" type="pres">
      <dgm:prSet presAssocID="{26C078F0-7E12-4558-9E13-4758EB7A4557}" presName="desTx" presStyleLbl="fgAcc1" presStyleIdx="2" presStyleCnt="3" custScaleY="66353" custLinFactNeighborX="7099" custLinFactNeighborY="-52634">
        <dgm:presLayoutVars>
          <dgm:bulletEnabled val="1"/>
        </dgm:presLayoutVars>
      </dgm:prSet>
      <dgm:spPr/>
    </dgm:pt>
  </dgm:ptLst>
  <dgm:cxnLst>
    <dgm:cxn modelId="{2FEADDE9-F099-41E4-A97D-579D97E94853}" type="presOf" srcId="{2237F6D0-8661-44C3-94EC-F5B8CDF7A0CC}" destId="{0AFD4343-E28B-48F8-BD38-5D2416C1F7D7}" srcOrd="1" destOrd="0" presId="urn:microsoft.com/office/officeart/2005/8/layout/process3"/>
    <dgm:cxn modelId="{2E48D1E8-E11A-4278-9CFB-F61C630D8E0D}" srcId="{59DE849B-51D5-40FA-B41F-FA7105A74817}" destId="{264FB0D3-FE78-4146-A99D-CE2034A14048}" srcOrd="1" destOrd="0" parTransId="{E8E3B1D9-CF6E-44E0-BEA3-34B11B81F2CC}" sibTransId="{316556BA-B479-4BB3-9828-97D1600938E7}"/>
    <dgm:cxn modelId="{A86677A8-5DED-4E9C-A610-E472288BAEB3}" srcId="{981F468A-45B8-426B-BC16-E010DCED1AB8}" destId="{9B50BF34-937A-43F3-B798-86C752B0A4E0}" srcOrd="0" destOrd="0" parTransId="{7EACBDE4-D1BE-4420-864B-8A00C25FF6AF}" sibTransId="{2237F6D0-8661-44C3-94EC-F5B8CDF7A0CC}"/>
    <dgm:cxn modelId="{5F3DFB47-C324-4485-B311-5AF9CDDE967C}" srcId="{9B50BF34-937A-43F3-B798-86C752B0A4E0}" destId="{83225FB1-C7FE-4312-9BB0-F2662098B1A1}" srcOrd="0" destOrd="0" parTransId="{A1E76595-D8AA-48FD-985D-A2DF6CD93D0A}" sibTransId="{EF7B82D5-F311-442D-A3C0-76E2DC7A1CE0}"/>
    <dgm:cxn modelId="{0CC3DE95-C58A-4750-8556-46E89C17EDC9}" type="presOf" srcId="{83225FB1-C7FE-4312-9BB0-F2662098B1A1}" destId="{29030BA0-BD24-442E-A958-FB7C950E6C1C}" srcOrd="0" destOrd="0" presId="urn:microsoft.com/office/officeart/2005/8/layout/process3"/>
    <dgm:cxn modelId="{F7C441DA-587A-474E-B71A-8B8DF30C6B42}" type="presOf" srcId="{9B50BF34-937A-43F3-B798-86C752B0A4E0}" destId="{872ED0B8-7CBF-4665-B374-82E050D114C0}" srcOrd="1" destOrd="0" presId="urn:microsoft.com/office/officeart/2005/8/layout/process3"/>
    <dgm:cxn modelId="{D409C2A6-FC4E-415A-8D9E-855DBFB1A485}" srcId="{981F468A-45B8-426B-BC16-E010DCED1AB8}" destId="{59DE849B-51D5-40FA-B41F-FA7105A74817}" srcOrd="1" destOrd="0" parTransId="{BC3CAFAA-9445-4D0E-B5E9-9082877F0A36}" sibTransId="{773EF7F2-8ECE-4845-876A-2E1A99B3E09E}"/>
    <dgm:cxn modelId="{7873F960-599D-4D4E-9232-89CD06E132F9}" type="presOf" srcId="{264FB0D3-FE78-4146-A99D-CE2034A14048}" destId="{86D1E4B2-6F01-4798-AD31-5283A1D6D0C9}" srcOrd="0" destOrd="1" presId="urn:microsoft.com/office/officeart/2005/8/layout/process3"/>
    <dgm:cxn modelId="{3A1253BF-5BD4-45CF-975E-53D430D4B2AE}" srcId="{981F468A-45B8-426B-BC16-E010DCED1AB8}" destId="{26C078F0-7E12-4558-9E13-4758EB7A4557}" srcOrd="2" destOrd="0" parTransId="{DCD1C763-0E08-419B-8CE8-512821B09ABC}" sibTransId="{AD587F60-31FA-4C34-8D7A-3434E72C8DFF}"/>
    <dgm:cxn modelId="{B1E66D76-B178-4FF1-B269-AB8FCAA66ABE}" type="presOf" srcId="{9B50BF34-937A-43F3-B798-86C752B0A4E0}" destId="{2CFC5827-8791-4F85-9373-7456C70DFCDB}" srcOrd="0" destOrd="0" presId="urn:microsoft.com/office/officeart/2005/8/layout/process3"/>
    <dgm:cxn modelId="{3393CF45-2C03-4EA1-AC65-3E373062AE36}" type="presOf" srcId="{773EF7F2-8ECE-4845-876A-2E1A99B3E09E}" destId="{EDC13A4D-3A43-4AF3-96CB-49175A786985}" srcOrd="1" destOrd="0" presId="urn:microsoft.com/office/officeart/2005/8/layout/process3"/>
    <dgm:cxn modelId="{C8865D09-4583-489B-95B2-A99F9A113AD5}" srcId="{59DE849B-51D5-40FA-B41F-FA7105A74817}" destId="{52A7D389-65ED-432D-A944-34DF1353B19E}" srcOrd="2" destOrd="0" parTransId="{03F67876-957E-4D61-80E6-B22B64A33C5B}" sibTransId="{BC9943E0-5470-43AF-936A-16B3AE0A631C}"/>
    <dgm:cxn modelId="{BAF7AB79-5C11-4EAD-83C4-6AD09DC1B2B8}" type="presOf" srcId="{876495BA-0812-4153-8BFD-57F3C7C76D56}" destId="{86D1E4B2-6F01-4798-AD31-5283A1D6D0C9}" srcOrd="0" destOrd="0" presId="urn:microsoft.com/office/officeart/2005/8/layout/process3"/>
    <dgm:cxn modelId="{A9369945-F70B-4F08-9542-9F06C0912AEE}" type="presOf" srcId="{773EF7F2-8ECE-4845-876A-2E1A99B3E09E}" destId="{C4C3694D-55D0-4B36-A928-C09FC3025D06}" srcOrd="0" destOrd="0" presId="urn:microsoft.com/office/officeart/2005/8/layout/process3"/>
    <dgm:cxn modelId="{3327352D-64BF-40D1-B446-6C9E32815F4C}" type="presOf" srcId="{2237F6D0-8661-44C3-94EC-F5B8CDF7A0CC}" destId="{5BACA018-B7FC-4C8A-8EF9-0094D8294479}" srcOrd="0" destOrd="0" presId="urn:microsoft.com/office/officeart/2005/8/layout/process3"/>
    <dgm:cxn modelId="{89CF7D42-C127-4FEE-B46E-133EFA64BA4A}" srcId="{59DE849B-51D5-40FA-B41F-FA7105A74817}" destId="{876495BA-0812-4153-8BFD-57F3C7C76D56}" srcOrd="0" destOrd="0" parTransId="{14C0D4B5-1A03-4AFC-807D-80A68AEDDF40}" sibTransId="{52A4EABB-F2E9-497E-8F60-DDE323740C5E}"/>
    <dgm:cxn modelId="{E72E7BD5-F4B5-488B-9A07-38E11F76E313}" type="presOf" srcId="{52A7D389-65ED-432D-A944-34DF1353B19E}" destId="{86D1E4B2-6F01-4798-AD31-5283A1D6D0C9}" srcOrd="0" destOrd="2" presId="urn:microsoft.com/office/officeart/2005/8/layout/process3"/>
    <dgm:cxn modelId="{3C4A8B88-CE87-4387-8A56-EF1A71127901}" type="presOf" srcId="{AE1F2A03-081A-4EA9-84BD-C0843349FA2C}" destId="{29030BA0-BD24-442E-A958-FB7C950E6C1C}" srcOrd="0" destOrd="1" presId="urn:microsoft.com/office/officeart/2005/8/layout/process3"/>
    <dgm:cxn modelId="{917ED921-60D2-407D-A96B-57BB3A87CBC0}" srcId="{9B50BF34-937A-43F3-B798-86C752B0A4E0}" destId="{AE1F2A03-081A-4EA9-84BD-C0843349FA2C}" srcOrd="1" destOrd="0" parTransId="{15245247-A78E-479B-8ED2-3AEC9F7B4B77}" sibTransId="{FAAF2779-0642-42AE-AAFB-92F82016B4DE}"/>
    <dgm:cxn modelId="{61AB400C-7E84-4E3A-BDE0-AB2F9F2C5216}" type="presOf" srcId="{981F468A-45B8-426B-BC16-E010DCED1AB8}" destId="{7D15B7B0-39CA-4BCF-8A41-EFB4E5B580AF}" srcOrd="0" destOrd="0" presId="urn:microsoft.com/office/officeart/2005/8/layout/process3"/>
    <dgm:cxn modelId="{9B8ACAA7-6181-4574-92DC-AFC3E93A458F}" type="presOf" srcId="{59DE849B-51D5-40FA-B41F-FA7105A74817}" destId="{4C2EFCC2-EACA-4C44-BD7B-35BB5E5159B2}" srcOrd="1" destOrd="0" presId="urn:microsoft.com/office/officeart/2005/8/layout/process3"/>
    <dgm:cxn modelId="{16E27CAC-71E4-4330-A437-6DDFB513B1C0}" type="presOf" srcId="{59DE849B-51D5-40FA-B41F-FA7105A74817}" destId="{CC4826FE-0AFB-463C-86DE-3C405F2AB8D0}" srcOrd="0" destOrd="0" presId="urn:microsoft.com/office/officeart/2005/8/layout/process3"/>
    <dgm:cxn modelId="{D722AD50-89FF-41DF-84CF-CBC7686E170C}" srcId="{26C078F0-7E12-4558-9E13-4758EB7A4557}" destId="{4A8A3F0E-02D1-4BCF-A96D-A02BC4E588DE}" srcOrd="0" destOrd="0" parTransId="{DE4AAFE7-9CC1-4912-BE65-7FD5A9E36138}" sibTransId="{FAA2FDC2-FAF9-4EC5-B1B0-623437E5CFF5}"/>
    <dgm:cxn modelId="{D3E98E72-A9E6-4160-A90F-4797EE8CFD4D}" type="presOf" srcId="{26C078F0-7E12-4558-9E13-4758EB7A4557}" destId="{767FC58A-3F0F-4F68-B837-EB97A8590A09}" srcOrd="0" destOrd="0" presId="urn:microsoft.com/office/officeart/2005/8/layout/process3"/>
    <dgm:cxn modelId="{892AD693-1776-4066-9582-4F5F05B14657}" type="presOf" srcId="{4A8A3F0E-02D1-4BCF-A96D-A02BC4E588DE}" destId="{484712E1-F6F0-4779-951F-8E5E218C03F2}" srcOrd="0" destOrd="0" presId="urn:microsoft.com/office/officeart/2005/8/layout/process3"/>
    <dgm:cxn modelId="{6A56052D-E088-40A0-B079-D848FF66E29A}" type="presOf" srcId="{26C078F0-7E12-4558-9E13-4758EB7A4557}" destId="{16714D3C-869E-477F-8EA9-41B62C0A7EFB}" srcOrd="1" destOrd="0" presId="urn:microsoft.com/office/officeart/2005/8/layout/process3"/>
    <dgm:cxn modelId="{4BE0B49B-7E66-4B28-A09B-82B8CC4839FA}" type="presParOf" srcId="{7D15B7B0-39CA-4BCF-8A41-EFB4E5B580AF}" destId="{4813B62E-9884-43F8-986A-BD1C82242A5B}" srcOrd="0" destOrd="0" presId="urn:microsoft.com/office/officeart/2005/8/layout/process3"/>
    <dgm:cxn modelId="{B9B069D2-9218-472A-9080-DE38C8FCA825}" type="presParOf" srcId="{4813B62E-9884-43F8-986A-BD1C82242A5B}" destId="{2CFC5827-8791-4F85-9373-7456C70DFCDB}" srcOrd="0" destOrd="0" presId="urn:microsoft.com/office/officeart/2005/8/layout/process3"/>
    <dgm:cxn modelId="{9E16F9E2-400D-4A99-81DE-E7B56005548D}" type="presParOf" srcId="{4813B62E-9884-43F8-986A-BD1C82242A5B}" destId="{872ED0B8-7CBF-4665-B374-82E050D114C0}" srcOrd="1" destOrd="0" presId="urn:microsoft.com/office/officeart/2005/8/layout/process3"/>
    <dgm:cxn modelId="{DEE914F8-2B67-457B-B4A7-55302BE38CEE}" type="presParOf" srcId="{4813B62E-9884-43F8-986A-BD1C82242A5B}" destId="{29030BA0-BD24-442E-A958-FB7C950E6C1C}" srcOrd="2" destOrd="0" presId="urn:microsoft.com/office/officeart/2005/8/layout/process3"/>
    <dgm:cxn modelId="{3B03B0B9-A250-4462-9053-E102D69510C4}" type="presParOf" srcId="{7D15B7B0-39CA-4BCF-8A41-EFB4E5B580AF}" destId="{5BACA018-B7FC-4C8A-8EF9-0094D8294479}" srcOrd="1" destOrd="0" presId="urn:microsoft.com/office/officeart/2005/8/layout/process3"/>
    <dgm:cxn modelId="{BF2F9B2F-659D-4D44-848A-6EA526C6BE19}" type="presParOf" srcId="{5BACA018-B7FC-4C8A-8EF9-0094D8294479}" destId="{0AFD4343-E28B-48F8-BD38-5D2416C1F7D7}" srcOrd="0" destOrd="0" presId="urn:microsoft.com/office/officeart/2005/8/layout/process3"/>
    <dgm:cxn modelId="{43441DA5-24E5-4A13-A12C-9F869F77640D}" type="presParOf" srcId="{7D15B7B0-39CA-4BCF-8A41-EFB4E5B580AF}" destId="{F58DEEFD-B1CC-405A-B43B-C8891C924B49}" srcOrd="2" destOrd="0" presId="urn:microsoft.com/office/officeart/2005/8/layout/process3"/>
    <dgm:cxn modelId="{96ABCFF1-E5C2-43B2-A898-A41A5BEFDE96}" type="presParOf" srcId="{F58DEEFD-B1CC-405A-B43B-C8891C924B49}" destId="{CC4826FE-0AFB-463C-86DE-3C405F2AB8D0}" srcOrd="0" destOrd="0" presId="urn:microsoft.com/office/officeart/2005/8/layout/process3"/>
    <dgm:cxn modelId="{B999079C-10CE-4558-9AEA-49802BE9FF69}" type="presParOf" srcId="{F58DEEFD-B1CC-405A-B43B-C8891C924B49}" destId="{4C2EFCC2-EACA-4C44-BD7B-35BB5E5159B2}" srcOrd="1" destOrd="0" presId="urn:microsoft.com/office/officeart/2005/8/layout/process3"/>
    <dgm:cxn modelId="{C9773E7F-FF31-43A8-AABA-652407FAF64C}" type="presParOf" srcId="{F58DEEFD-B1CC-405A-B43B-C8891C924B49}" destId="{86D1E4B2-6F01-4798-AD31-5283A1D6D0C9}" srcOrd="2" destOrd="0" presId="urn:microsoft.com/office/officeart/2005/8/layout/process3"/>
    <dgm:cxn modelId="{CEF278B8-2514-42F9-A38D-8C31140C0719}" type="presParOf" srcId="{7D15B7B0-39CA-4BCF-8A41-EFB4E5B580AF}" destId="{C4C3694D-55D0-4B36-A928-C09FC3025D06}" srcOrd="3" destOrd="0" presId="urn:microsoft.com/office/officeart/2005/8/layout/process3"/>
    <dgm:cxn modelId="{CA42A97B-DAD0-4AA6-9AC5-00934E135251}" type="presParOf" srcId="{C4C3694D-55D0-4B36-A928-C09FC3025D06}" destId="{EDC13A4D-3A43-4AF3-96CB-49175A786985}" srcOrd="0" destOrd="0" presId="urn:microsoft.com/office/officeart/2005/8/layout/process3"/>
    <dgm:cxn modelId="{A88E6823-93FA-4566-9E1D-6F738B35E5BB}" type="presParOf" srcId="{7D15B7B0-39CA-4BCF-8A41-EFB4E5B580AF}" destId="{9B8C8842-7137-4E41-B968-87D9BE685CAD}" srcOrd="4" destOrd="0" presId="urn:microsoft.com/office/officeart/2005/8/layout/process3"/>
    <dgm:cxn modelId="{B8737B6A-8481-4CFC-A02F-9571C195329B}" type="presParOf" srcId="{9B8C8842-7137-4E41-B968-87D9BE685CAD}" destId="{767FC58A-3F0F-4F68-B837-EB97A8590A09}" srcOrd="0" destOrd="0" presId="urn:microsoft.com/office/officeart/2005/8/layout/process3"/>
    <dgm:cxn modelId="{B475DBE7-F908-4150-BEFB-4A8BD27CA399}" type="presParOf" srcId="{9B8C8842-7137-4E41-B968-87D9BE685CAD}" destId="{16714D3C-869E-477F-8EA9-41B62C0A7EFB}" srcOrd="1" destOrd="0" presId="urn:microsoft.com/office/officeart/2005/8/layout/process3"/>
    <dgm:cxn modelId="{409A8994-532E-4788-A3BB-EAF5E41BA53E}" type="presParOf" srcId="{9B8C8842-7137-4E41-B968-87D9BE685CAD}" destId="{484712E1-F6F0-4779-951F-8E5E218C03F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AC9B-6BDC-4EE7-9167-E6764CA90DEA}">
      <dsp:nvSpPr>
        <dsp:cNvPr id="0" name=""/>
        <dsp:cNvSpPr/>
      </dsp:nvSpPr>
      <dsp:spPr>
        <a:xfrm>
          <a:off x="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Species </a:t>
          </a:r>
          <a:r>
            <a:rPr lang="en-US" sz="3800" kern="1200" dirty="0" err="1"/>
            <a:t>Occurences</a:t>
          </a:r>
          <a:endParaRPr lang="en-US" sz="3800" kern="1200" dirty="0"/>
        </a:p>
      </dsp:txBody>
      <dsp:txXfrm>
        <a:off x="48545" y="2641192"/>
        <a:ext cx="2665308" cy="1560349"/>
      </dsp:txXfrm>
    </dsp:sp>
    <dsp:sp modelId="{49DFF23A-8156-4365-9093-9D7B0F55B08D}">
      <dsp:nvSpPr>
        <dsp:cNvPr id="0" name=""/>
        <dsp:cNvSpPr/>
      </dsp:nvSpPr>
      <dsp:spPr>
        <a:xfrm>
          <a:off x="3026189" y="3078829"/>
          <a:ext cx="559236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26189" y="3215844"/>
        <a:ext cx="391465" cy="411044"/>
      </dsp:txXfrm>
    </dsp:sp>
    <dsp:sp modelId="{DC158F27-F6CC-49CF-A535-3BA9A41BEA5B}">
      <dsp:nvSpPr>
        <dsp:cNvPr id="0" name=""/>
        <dsp:cNvSpPr/>
      </dsp:nvSpPr>
      <dsp:spPr>
        <a:xfrm>
          <a:off x="3817562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MaxEnt</a:t>
          </a:r>
          <a:endParaRPr lang="en-US" sz="3800" kern="1200" dirty="0"/>
        </a:p>
      </dsp:txBody>
      <dsp:txXfrm>
        <a:off x="3866107" y="2641192"/>
        <a:ext cx="2665308" cy="1560349"/>
      </dsp:txXfrm>
    </dsp:sp>
    <dsp:sp modelId="{C05CC1AD-1FBD-4088-BA7F-A8C4491258EC}">
      <dsp:nvSpPr>
        <dsp:cNvPr id="0" name=""/>
        <dsp:cNvSpPr/>
      </dsp:nvSpPr>
      <dsp:spPr>
        <a:xfrm>
          <a:off x="6856201" y="3078829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56201" y="3215844"/>
        <a:ext cx="409940" cy="411044"/>
      </dsp:txXfrm>
    </dsp:sp>
    <dsp:sp modelId="{82784278-9658-4378-AEA4-CF46ED906A52}">
      <dsp:nvSpPr>
        <dsp:cNvPr id="0" name=""/>
        <dsp:cNvSpPr/>
      </dsp:nvSpPr>
      <dsp:spPr>
        <a:xfrm>
          <a:off x="7684920" y="2592647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Distribution Map</a:t>
          </a:r>
        </a:p>
      </dsp:txBody>
      <dsp:txXfrm>
        <a:off x="7733465" y="2641192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5230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Preparation</a:t>
          </a:r>
        </a:p>
      </dsp:txBody>
      <dsp:txXfrm>
        <a:off x="5230" y="808803"/>
        <a:ext cx="2378024" cy="721330"/>
      </dsp:txXfrm>
    </dsp:sp>
    <dsp:sp modelId="{29030BA0-BD24-442E-A958-FB7C950E6C1C}">
      <dsp:nvSpPr>
        <dsp:cNvPr id="0" name=""/>
        <dsp:cNvSpPr/>
      </dsp:nvSpPr>
      <dsp:spPr>
        <a:xfrm>
          <a:off x="49229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Retrieve samples and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Filter, organize, and create datasets</a:t>
          </a:r>
        </a:p>
      </dsp:txBody>
      <dsp:txXfrm>
        <a:off x="551236" y="1589075"/>
        <a:ext cx="2260142" cy="1894518"/>
      </dsp:txXfrm>
    </dsp:sp>
    <dsp:sp modelId="{5BACA018-B7FC-4C8A-8EF9-0094D8294479}">
      <dsp:nvSpPr>
        <dsp:cNvPr id="0" name=""/>
        <dsp:cNvSpPr/>
      </dsp:nvSpPr>
      <dsp:spPr>
        <a:xfrm>
          <a:off x="2743754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743754" y="991851"/>
        <a:ext cx="586641" cy="355235"/>
      </dsp:txXfrm>
    </dsp:sp>
    <dsp:sp modelId="{4C2EFCC2-EACA-4C44-BD7B-35BB5E5159B2}">
      <dsp:nvSpPr>
        <dsp:cNvPr id="0" name=""/>
        <dsp:cNvSpPr/>
      </dsp:nvSpPr>
      <dsp:spPr>
        <a:xfrm>
          <a:off x="3825254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MaxEnt</a:t>
          </a:r>
          <a:r>
            <a:rPr lang="en-US" sz="1600" kern="1200" dirty="0"/>
            <a:t> Modelling</a:t>
          </a:r>
        </a:p>
      </dsp:txBody>
      <dsp:txXfrm>
        <a:off x="3825254" y="808803"/>
        <a:ext cx="2378024" cy="721330"/>
      </dsp:txXfrm>
    </dsp:sp>
    <dsp:sp modelId="{86D1E4B2-6F01-4798-AD31-5283A1D6D0C9}">
      <dsp:nvSpPr>
        <dsp:cNvPr id="0" name=""/>
        <dsp:cNvSpPr/>
      </dsp:nvSpPr>
      <dsp:spPr>
        <a:xfrm>
          <a:off x="4312320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10-fold cross validation datasets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Run distributed modelling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 distribution maps and data analytics</a:t>
          </a:r>
        </a:p>
      </dsp:txBody>
      <dsp:txXfrm>
        <a:off x="4371261" y="1589075"/>
        <a:ext cx="2260142" cy="1894518"/>
      </dsp:txXfrm>
    </dsp:sp>
    <dsp:sp modelId="{C4C3694D-55D0-4B36-A928-C09FC3025D06}">
      <dsp:nvSpPr>
        <dsp:cNvPr id="0" name=""/>
        <dsp:cNvSpPr/>
      </dsp:nvSpPr>
      <dsp:spPr>
        <a:xfrm>
          <a:off x="6563779" y="873439"/>
          <a:ext cx="764259" cy="5920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63779" y="991851"/>
        <a:ext cx="586641" cy="355235"/>
      </dsp:txXfrm>
    </dsp:sp>
    <dsp:sp modelId="{16714D3C-869E-477F-8EA9-41B62C0A7EFB}">
      <dsp:nvSpPr>
        <dsp:cNvPr id="0" name=""/>
        <dsp:cNvSpPr/>
      </dsp:nvSpPr>
      <dsp:spPr>
        <a:xfrm>
          <a:off x="7645279" y="808803"/>
          <a:ext cx="2378024" cy="10819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VisIt</a:t>
          </a:r>
          <a:r>
            <a:rPr lang="en-US" sz="1600" kern="1200" dirty="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(Scientific Visualizations)</a:t>
          </a:r>
        </a:p>
      </dsp:txBody>
      <dsp:txXfrm>
        <a:off x="7645279" y="808803"/>
        <a:ext cx="2378024" cy="721330"/>
      </dsp:txXfrm>
    </dsp:sp>
    <dsp:sp modelId="{484712E1-F6F0-4779-951F-8E5E218C03F2}">
      <dsp:nvSpPr>
        <dsp:cNvPr id="0" name=""/>
        <dsp:cNvSpPr/>
      </dsp:nvSpPr>
      <dsp:spPr>
        <a:xfrm>
          <a:off x="8132345" y="1530134"/>
          <a:ext cx="2378024" cy="201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Visualize distribution maps and data analytics</a:t>
          </a:r>
        </a:p>
      </dsp:txBody>
      <dsp:txXfrm>
        <a:off x="8191286" y="1589075"/>
        <a:ext cx="2260142" cy="189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ED0B8-7CBF-4665-B374-82E050D114C0}">
      <dsp:nvSpPr>
        <dsp:cNvPr id="0" name=""/>
        <dsp:cNvSpPr/>
      </dsp:nvSpPr>
      <dsp:spPr>
        <a:xfrm>
          <a:off x="174046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Preparation</a:t>
          </a:r>
        </a:p>
      </dsp:txBody>
      <dsp:txXfrm>
        <a:off x="174046" y="0"/>
        <a:ext cx="2378024" cy="506725"/>
      </dsp:txXfrm>
    </dsp:sp>
    <dsp:sp modelId="{29030BA0-BD24-442E-A958-FB7C950E6C1C}">
      <dsp:nvSpPr>
        <dsp:cNvPr id="0" name=""/>
        <dsp:cNvSpPr/>
      </dsp:nvSpPr>
      <dsp:spPr>
        <a:xfrm>
          <a:off x="661111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Retrieve samples and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Filter, organize, and create datasets</a:t>
          </a:r>
        </a:p>
      </dsp:txBody>
      <dsp:txXfrm>
        <a:off x="707459" y="533148"/>
        <a:ext cx="2285328" cy="1489748"/>
      </dsp:txXfrm>
    </dsp:sp>
    <dsp:sp modelId="{5BACA018-B7FC-4C8A-8EF9-0094D8294479}">
      <dsp:nvSpPr>
        <dsp:cNvPr id="0" name=""/>
        <dsp:cNvSpPr/>
      </dsp:nvSpPr>
      <dsp:spPr>
        <a:xfrm>
          <a:off x="2912570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2570" y="135507"/>
        <a:ext cx="646404" cy="235709"/>
      </dsp:txXfrm>
    </dsp:sp>
    <dsp:sp modelId="{4C2EFCC2-EACA-4C44-BD7B-35BB5E5159B2}">
      <dsp:nvSpPr>
        <dsp:cNvPr id="0" name=""/>
        <dsp:cNvSpPr/>
      </dsp:nvSpPr>
      <dsp:spPr>
        <a:xfrm>
          <a:off x="3994070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MaxEnt</a:t>
          </a:r>
          <a:r>
            <a:rPr lang="en-US" sz="1100" kern="1200" dirty="0"/>
            <a:t> Modelling</a:t>
          </a:r>
        </a:p>
      </dsp:txBody>
      <dsp:txXfrm>
        <a:off x="3994070" y="0"/>
        <a:ext cx="2378024" cy="506725"/>
      </dsp:txXfrm>
    </dsp:sp>
    <dsp:sp modelId="{86D1E4B2-6F01-4798-AD31-5283A1D6D0C9}">
      <dsp:nvSpPr>
        <dsp:cNvPr id="0" name=""/>
        <dsp:cNvSpPr/>
      </dsp:nvSpPr>
      <dsp:spPr>
        <a:xfrm>
          <a:off x="4481136" y="486800"/>
          <a:ext cx="2378024" cy="1582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 10-fold cross validation datasets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Run distributed modelling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Create, translate, color distribution maps; Create data analytics</a:t>
          </a:r>
        </a:p>
      </dsp:txBody>
      <dsp:txXfrm>
        <a:off x="4527484" y="533148"/>
        <a:ext cx="2285328" cy="1489748"/>
      </dsp:txXfrm>
    </dsp:sp>
    <dsp:sp modelId="{C4C3694D-55D0-4B36-A928-C09FC3025D06}">
      <dsp:nvSpPr>
        <dsp:cNvPr id="0" name=""/>
        <dsp:cNvSpPr/>
      </dsp:nvSpPr>
      <dsp:spPr>
        <a:xfrm>
          <a:off x="6732595" y="56937"/>
          <a:ext cx="764259" cy="3928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732595" y="135507"/>
        <a:ext cx="646404" cy="235709"/>
      </dsp:txXfrm>
    </dsp:sp>
    <dsp:sp modelId="{16714D3C-869E-477F-8EA9-41B62C0A7EFB}">
      <dsp:nvSpPr>
        <dsp:cNvPr id="0" name=""/>
        <dsp:cNvSpPr/>
      </dsp:nvSpPr>
      <dsp:spPr>
        <a:xfrm>
          <a:off x="7814095" y="0"/>
          <a:ext cx="2378024" cy="760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VisIt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(Scientific </a:t>
          </a:r>
          <a:r>
            <a:rPr lang="en-US" sz="1100" strike="sngStrike" kern="1200" baseline="0" dirty="0" err="1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Visualiations</a:t>
          </a: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)</a:t>
          </a:r>
        </a:p>
      </dsp:txBody>
      <dsp:txXfrm>
        <a:off x="7814095" y="0"/>
        <a:ext cx="2378024" cy="506725"/>
      </dsp:txXfrm>
    </dsp:sp>
    <dsp:sp modelId="{484712E1-F6F0-4779-951F-8E5E218C03F2}">
      <dsp:nvSpPr>
        <dsp:cNvPr id="0" name=""/>
        <dsp:cNvSpPr/>
      </dsp:nvSpPr>
      <dsp:spPr>
        <a:xfrm>
          <a:off x="8137575" y="486800"/>
          <a:ext cx="2378024" cy="1582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sngStrike" kern="1200" baseline="0" dirty="0">
              <a:solidFill>
                <a:schemeClr val="dk1">
                  <a:hueOff val="0"/>
                  <a:satOff val="0"/>
                  <a:lumOff val="0"/>
                  <a:alpha val="50000"/>
                </a:schemeClr>
              </a:solidFill>
            </a:rPr>
            <a:t>Visualize distribution maps and data analytics</a:t>
          </a:r>
        </a:p>
      </dsp:txBody>
      <dsp:txXfrm>
        <a:off x="8183923" y="533148"/>
        <a:ext cx="2285328" cy="148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5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0A61-B652-400C-8367-27B50AB96CFA}" type="datetimeFigureOut">
              <a:rPr lang="en-US" smtClean="0"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CD48-59C1-4B7C-9625-4B484232B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e.nature.nps.gov/parks/grsm/spec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odiversityinformatics.amnh.org/open_source/maxent/Maxent_tutorial2017.pdf" TargetMode="External"/><Relationship Id="rId2" Type="http://schemas.openxmlformats.org/officeDocument/2006/relationships/hyperlink" Target="http://rob.schapire.net/papers/maxent_icml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Species Distribution in the Great Smoky Mountains National 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Lonnie Yu</a:t>
            </a:r>
          </a:p>
        </p:txBody>
      </p:sp>
    </p:spTree>
    <p:extLst>
      <p:ext uri="{BB962C8B-B14F-4D97-AF65-F5344CB8AC3E}">
        <p14:creationId xmlns:p14="http://schemas.microsoft.com/office/powerpoint/2010/main" val="32526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https://science.nature.nps.gov/parks/grsm/species/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NPS Direct Control of Data Pipeline</a:t>
            </a:r>
          </a:p>
          <a:p>
            <a:r>
              <a:rPr lang="en-US" dirty="0"/>
              <a:t>Tracking Historical Data</a:t>
            </a:r>
          </a:p>
          <a:p>
            <a:pPr lvl="1"/>
            <a:r>
              <a:rPr lang="en-US" dirty="0"/>
              <a:t>Analyzing/Forecasting Trends</a:t>
            </a:r>
          </a:p>
          <a:p>
            <a:r>
              <a:rPr lang="en-US" dirty="0"/>
              <a:t>Public Mobile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Problems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Entropy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Legacy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Data Pipeline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5162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Occurrence Data from the Great Smoky Mountains National Park (GRSM)</a:t>
            </a:r>
          </a:p>
          <a:p>
            <a:pPr lvl="1"/>
            <a:r>
              <a:rPr lang="en-US" dirty="0"/>
              <a:t>Ecological and Public Research</a:t>
            </a:r>
          </a:p>
          <a:p>
            <a:r>
              <a:rPr lang="en-US" dirty="0"/>
              <a:t>Species Distribution Modeling</a:t>
            </a:r>
          </a:p>
          <a:p>
            <a:pPr lvl="1"/>
            <a:r>
              <a:rPr lang="en-US" dirty="0"/>
              <a:t>Originally sequential runs</a:t>
            </a:r>
          </a:p>
          <a:p>
            <a:pPr lvl="1"/>
            <a:r>
              <a:rPr lang="en-US" dirty="0"/>
              <a:t>Scaled via High Performance Computing in Legacy Pipeline</a:t>
            </a:r>
          </a:p>
          <a:p>
            <a:r>
              <a:rPr lang="en-US" dirty="0"/>
              <a:t>New Browser-based Species Mapping</a:t>
            </a:r>
          </a:p>
          <a:p>
            <a:pPr lvl="1"/>
            <a:r>
              <a:rPr lang="en-US" dirty="0"/>
              <a:t>Leaflet.js Map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Learning GRSM’s requirements and recommending solutions (consulting)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Choosing the maximum number of simultaneous species/colors displayed (data visualization)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 legacy/new data pipeline (data engineering, ML black box)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Automating new data pipeline (data engineering)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Front-end UI/UX (collaboration with UI/UX professor)</a:t>
            </a:r>
          </a:p>
          <a:p>
            <a:pPr lvl="1"/>
            <a:r>
              <a:rPr lang="en-US" dirty="0"/>
              <a:t>Researchers</a:t>
            </a:r>
          </a:p>
          <a:p>
            <a:pPr lvl="1"/>
            <a:r>
              <a:rPr lang="en-US" dirty="0"/>
              <a:t>General Public (e.g. 8</a:t>
            </a:r>
            <a:r>
              <a:rPr lang="en-US" baseline="30000" dirty="0"/>
              <a:t>th</a:t>
            </a:r>
            <a:r>
              <a:rPr lang="en-US" dirty="0"/>
              <a:t> grade students)</a:t>
            </a:r>
          </a:p>
        </p:txBody>
      </p:sp>
    </p:spTree>
    <p:extLst>
      <p:ext uri="{BB962C8B-B14F-4D97-AF65-F5344CB8AC3E}">
        <p14:creationId xmlns:p14="http://schemas.microsoft.com/office/powerpoint/2010/main" val="244565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Maximum Entropy Approach to Species Distribution Modeling” (ICML 2004)</a:t>
            </a:r>
          </a:p>
          <a:p>
            <a:pPr lvl="1"/>
            <a:r>
              <a:rPr lang="en-US" dirty="0"/>
              <a:t>Skewed training data: too many positives, not few negatives.</a:t>
            </a:r>
          </a:p>
          <a:p>
            <a:pPr lvl="1"/>
            <a:r>
              <a:rPr lang="en-US" dirty="0"/>
              <a:t>“… estimate the target distribution by finding the distribution of maximum entropy … subject to the constraint that the expected value of each feature under this estimated distribution matches its empirical average.”</a:t>
            </a:r>
          </a:p>
          <a:p>
            <a:pPr lvl="1"/>
            <a:r>
              <a:rPr lang="en-US" dirty="0">
                <a:hlinkClick r:id="rId2"/>
              </a:rPr>
              <a:t>http://rob.schapire.net/papers/maxent_icml.pdf</a:t>
            </a:r>
            <a:endParaRPr lang="en-US" dirty="0"/>
          </a:p>
          <a:p>
            <a:r>
              <a:rPr lang="en-US" dirty="0"/>
              <a:t>Maxent.jar (Java)</a:t>
            </a:r>
          </a:p>
          <a:p>
            <a:pPr lvl="1"/>
            <a:r>
              <a:rPr lang="en-US" dirty="0">
                <a:hlinkClick r:id="rId3"/>
              </a:rPr>
              <a:t>http://biodiversityinformatics.amnh.org/open_source/maxent/Maxent_tutorial2017.pdf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Samples: Species Occurrences</a:t>
            </a:r>
          </a:p>
          <a:p>
            <a:pPr lvl="1"/>
            <a:r>
              <a:rPr lang="en-US" dirty="0"/>
              <a:t>CSV format: “species name, longitude, latitude”</a:t>
            </a:r>
          </a:p>
          <a:p>
            <a:pPr lvl="1"/>
            <a:r>
              <a:rPr lang="en-US" dirty="0"/>
              <a:t>(&gt;= 30) occurrences x ~900 species</a:t>
            </a:r>
          </a:p>
          <a:p>
            <a:r>
              <a:rPr lang="en-US" dirty="0"/>
              <a:t>Features: Environmental Layers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Continuous or Categorical</a:t>
            </a:r>
          </a:p>
          <a:p>
            <a:pPr lvl="1"/>
            <a:r>
              <a:rPr lang="en-US" dirty="0"/>
              <a:t>~50 environmental layers</a:t>
            </a:r>
          </a:p>
          <a:p>
            <a:r>
              <a:rPr lang="en-US" dirty="0"/>
              <a:t>Output: Distribution Map</a:t>
            </a:r>
          </a:p>
          <a:p>
            <a:pPr lvl="1"/>
            <a:r>
              <a:rPr lang="en-US" dirty="0"/>
              <a:t>ASCII Raster Grid format</a:t>
            </a:r>
          </a:p>
          <a:p>
            <a:pPr lvl="1"/>
            <a:r>
              <a:rPr lang="en-US" dirty="0"/>
              <a:t>Pixel color corresponds to predicted distribution value</a:t>
            </a:r>
          </a:p>
        </p:txBody>
      </p:sp>
    </p:spTree>
    <p:extLst>
      <p:ext uri="{BB962C8B-B14F-4D97-AF65-F5344CB8AC3E}">
        <p14:creationId xmlns:p14="http://schemas.microsoft.com/office/powerpoint/2010/main" val="27886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MaxEnt</a:t>
            </a:r>
            <a:r>
              <a:rPr lang="en-US" dirty="0"/>
              <a:t> Workflow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994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398067" y="1825625"/>
            <a:ext cx="3339548" cy="1657439"/>
            <a:chOff x="3751066" y="2115570"/>
            <a:chExt cx="2878695" cy="165743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3867363" y="2115570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/>
            <p:cNvSpPr txBox="1"/>
            <p:nvPr/>
          </p:nvSpPr>
          <p:spPr>
            <a:xfrm>
              <a:off x="3751066" y="2164115"/>
              <a:ext cx="2830150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4780" tIns="144780" rIns="144780" bIns="144780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800" kern="1200" dirty="0"/>
                <a:t>Environmental Layers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775027" y="3658757"/>
            <a:ext cx="585628" cy="685074"/>
            <a:chOff x="3038643" y="2601752"/>
            <a:chExt cx="585628" cy="685074"/>
          </a:xfrm>
        </p:grpSpPr>
        <p:sp>
          <p:nvSpPr>
            <p:cNvPr id="10" name="Arrow: Right 9"/>
            <p:cNvSpPr/>
            <p:nvPr/>
          </p:nvSpPr>
          <p:spPr>
            <a:xfrm>
              <a:off x="3038643" y="2601752"/>
              <a:ext cx="585628" cy="68507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/>
            <p:cNvSpPr txBox="1"/>
            <p:nvPr/>
          </p:nvSpPr>
          <p:spPr>
            <a:xfrm>
              <a:off x="3038643" y="2738767"/>
              <a:ext cx="409940" cy="411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387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38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62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Pipeline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76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428692" y="4084485"/>
            <a:ext cx="2378024" cy="760087"/>
            <a:chOff x="174046" y="4017"/>
            <a:chExt cx="2378024" cy="760087"/>
          </a:xfrm>
        </p:grpSpPr>
        <p:sp>
          <p:nvSpPr>
            <p:cNvPr id="18" name="Rectangle: Rounded Corners 17"/>
            <p:cNvSpPr/>
            <p:nvPr/>
          </p:nvSpPr>
          <p:spPr>
            <a:xfrm>
              <a:off x="174046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/>
            <p:cNvSpPr txBox="1"/>
            <p:nvPr/>
          </p:nvSpPr>
          <p:spPr>
            <a:xfrm>
              <a:off x="174046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Map Tiles in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15757" y="4758220"/>
            <a:ext cx="2378024" cy="1418743"/>
            <a:chOff x="661111" y="677752"/>
            <a:chExt cx="2378024" cy="141874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61111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: Rounded Corners 6"/>
            <p:cNvSpPr txBox="1"/>
            <p:nvPr/>
          </p:nvSpPr>
          <p:spPr>
            <a:xfrm>
              <a:off x="702665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Generate Map Tiles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Upload Map Tiles to </a:t>
              </a:r>
              <a:r>
                <a:rPr lang="en-US" sz="1100" dirty="0" err="1"/>
                <a:t>MapBox</a:t>
              </a:r>
              <a:r>
                <a:rPr lang="en-US" sz="1100" dirty="0"/>
                <a:t> Cloud</a:t>
              </a:r>
              <a:endParaRPr lang="en-US" sz="11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67216" y="4141423"/>
            <a:ext cx="764259" cy="392849"/>
            <a:chOff x="2912570" y="60955"/>
            <a:chExt cx="764259" cy="392849"/>
          </a:xfrm>
        </p:grpSpPr>
        <p:sp>
          <p:nvSpPr>
            <p:cNvPr id="14" name="Arrow: Right 13"/>
            <p:cNvSpPr/>
            <p:nvPr/>
          </p:nvSpPr>
          <p:spPr>
            <a:xfrm>
              <a:off x="2912570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8"/>
            <p:cNvSpPr txBox="1"/>
            <p:nvPr/>
          </p:nvSpPr>
          <p:spPr>
            <a:xfrm>
              <a:off x="2912570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48716" y="4084485"/>
            <a:ext cx="2378024" cy="760087"/>
            <a:chOff x="3994070" y="4017"/>
            <a:chExt cx="2378024" cy="760087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3994070" y="4017"/>
              <a:ext cx="2378024" cy="76008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10"/>
            <p:cNvSpPr txBox="1"/>
            <p:nvPr/>
          </p:nvSpPr>
          <p:spPr>
            <a:xfrm>
              <a:off x="3994070" y="4017"/>
              <a:ext cx="2378024" cy="506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8232" tIns="78232" rIns="78232" bIns="41910" numCol="1" spcCol="1270" anchor="t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Front-end Leaflet.js Map App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35782" y="4758220"/>
            <a:ext cx="2378024" cy="1418743"/>
            <a:chOff x="4481136" y="677752"/>
            <a:chExt cx="2378024" cy="1418743"/>
          </a:xfrm>
        </p:grpSpPr>
        <p:sp>
          <p:nvSpPr>
            <p:cNvPr id="10" name="Rectangle: Rounded Corners 9"/>
            <p:cNvSpPr/>
            <p:nvPr/>
          </p:nvSpPr>
          <p:spPr>
            <a:xfrm>
              <a:off x="4481136" y="677752"/>
              <a:ext cx="2378024" cy="14187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12"/>
            <p:cNvSpPr txBox="1"/>
            <p:nvPr/>
          </p:nvSpPr>
          <p:spPr>
            <a:xfrm>
              <a:off x="4522690" y="719306"/>
              <a:ext cx="2294916" cy="13356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8232" tIns="78232" rIns="78232" bIns="78232" numCol="1" spcCol="1270" anchor="t" anchorCtr="0">
              <a:noAutofit/>
            </a:bodyPr>
            <a:lstStyle/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Interactively visualize up to three species simultaneously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dirty="0"/>
                <a:t>User chooses species distributions and controls overlapping order or blending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100" kern="1200" dirty="0"/>
                <a:t>Presents predictive power through color shading legend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 rot="5400000">
            <a:off x="4435966" y="3185746"/>
            <a:ext cx="944755" cy="392849"/>
            <a:chOff x="6732595" y="60955"/>
            <a:chExt cx="764259" cy="392849"/>
          </a:xfrm>
        </p:grpSpPr>
        <p:sp>
          <p:nvSpPr>
            <p:cNvPr id="21" name="Arrow: Right 20"/>
            <p:cNvSpPr/>
            <p:nvPr/>
          </p:nvSpPr>
          <p:spPr>
            <a:xfrm>
              <a:off x="6732595" y="60955"/>
              <a:ext cx="764259" cy="39284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/>
            <p:cNvSpPr txBox="1"/>
            <p:nvPr/>
          </p:nvSpPr>
          <p:spPr>
            <a:xfrm>
              <a:off x="6732595" y="139525"/>
              <a:ext cx="646404" cy="235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6302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422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Modeling Species Distribution in the Great Smoky Mountains National Park</vt:lpstr>
      <vt:lpstr>Agenda</vt:lpstr>
      <vt:lpstr>Background</vt:lpstr>
      <vt:lpstr>Research Problems</vt:lpstr>
      <vt:lpstr>Maximum Entropy Modeling</vt:lpstr>
      <vt:lpstr>Maximum Entropy Modeling</vt:lpstr>
      <vt:lpstr>MaxEnt Workflow</vt:lpstr>
      <vt:lpstr>Legacy Data Pipeline</vt:lpstr>
      <vt:lpstr>New Data Pipeline</vt:lpstr>
      <vt:lpstr>Live Demo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Lonnie</dc:creator>
  <cp:lastModifiedBy>Yu, Lonnie</cp:lastModifiedBy>
  <cp:revision>60</cp:revision>
  <dcterms:created xsi:type="dcterms:W3CDTF">2017-06-16T15:04:07Z</dcterms:created>
  <dcterms:modified xsi:type="dcterms:W3CDTF">2017-06-18T01:57:55Z</dcterms:modified>
</cp:coreProperties>
</file>