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2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0A61-B652-400C-8367-27B50AB96CFA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.nature.nps.gov/parks/grsm/speci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diversityinformatics.amnh.org/open_source/maxent/Maxent_tutorial2017.pdf" TargetMode="External"/><Relationship Id="rId2" Type="http://schemas.openxmlformats.org/officeDocument/2006/relationships/hyperlink" Target="http://rob.schapire.net/papers/maxent_icm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Modelling Species Distribution in the Great Smoky Mountains National 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Lonnie Yu</a:t>
            </a:r>
          </a:p>
        </p:txBody>
      </p:sp>
    </p:spTree>
    <p:extLst>
      <p:ext uri="{BB962C8B-B14F-4D97-AF65-F5344CB8AC3E}">
        <p14:creationId xmlns:p14="http://schemas.microsoft.com/office/powerpoint/2010/main" val="32526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9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1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0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https://science.nature.nps.gov/parks/grsm/species/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8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GRSM Direct Control of Data Pipeline</a:t>
            </a:r>
          </a:p>
          <a:p>
            <a:r>
              <a:rPr lang="en-US" dirty="0"/>
              <a:t>Tracking historical data</a:t>
            </a:r>
          </a:p>
          <a:p>
            <a:pPr lvl="1"/>
            <a:r>
              <a:rPr lang="en-US" dirty="0"/>
              <a:t>Analyzing/Forecasting Trends</a:t>
            </a:r>
          </a:p>
          <a:p>
            <a:r>
              <a:rPr lang="en-US" dirty="0"/>
              <a:t>Public 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2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 Occurrence Data from the Great Smoky Mountains National Park (GRSM)</a:t>
            </a:r>
          </a:p>
          <a:p>
            <a:pPr lvl="1"/>
            <a:r>
              <a:rPr lang="en-US" dirty="0"/>
              <a:t>Ecological Research</a:t>
            </a:r>
          </a:p>
          <a:p>
            <a:pPr lvl="1"/>
            <a:r>
              <a:rPr lang="en-US" dirty="0"/>
              <a:t>Public Education</a:t>
            </a:r>
          </a:p>
          <a:p>
            <a:r>
              <a:rPr lang="en-US" dirty="0"/>
              <a:t>Species Distribution Modelling</a:t>
            </a:r>
          </a:p>
          <a:p>
            <a:pPr lvl="1"/>
            <a:r>
              <a:rPr lang="en-US" dirty="0"/>
              <a:t>Originally sequential runs</a:t>
            </a:r>
          </a:p>
          <a:p>
            <a:pPr lvl="1"/>
            <a:r>
              <a:rPr lang="en-US" dirty="0"/>
              <a:t>Scaled via High Performance Computing in Legacy Pipeline</a:t>
            </a:r>
          </a:p>
          <a:p>
            <a:r>
              <a:rPr lang="en-US" dirty="0"/>
              <a:t>New Browser-based Species Mapping</a:t>
            </a:r>
          </a:p>
          <a:p>
            <a:pPr lvl="1"/>
            <a:r>
              <a:rPr lang="en-US" dirty="0" err="1"/>
              <a:t>LeafletJS</a:t>
            </a:r>
            <a:r>
              <a:rPr lang="en-US" dirty="0"/>
              <a:t> Map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Learning GRSM’s requirements and recommending solutions (consulting)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Choosing number of simultaneous species/colors displayed (data viz/design)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legacy/new data pipeline (data engineering)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Automating new data pipeline (data engineering)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Front-end UI/UX (collaboration with UI/UX researcher)</a:t>
            </a:r>
          </a:p>
          <a:p>
            <a:pPr lvl="1"/>
            <a:r>
              <a:rPr lang="en-US" dirty="0"/>
              <a:t>Researchers</a:t>
            </a:r>
          </a:p>
          <a:p>
            <a:pPr lvl="1"/>
            <a:r>
              <a:rPr lang="en-US" dirty="0"/>
              <a:t>General Public (e.g. 8</a:t>
            </a:r>
            <a:r>
              <a:rPr lang="en-US" baseline="30000" dirty="0"/>
              <a:t>th</a:t>
            </a:r>
            <a:r>
              <a:rPr lang="en-US" dirty="0"/>
              <a:t> grade students)</a:t>
            </a:r>
          </a:p>
        </p:txBody>
      </p:sp>
    </p:spTree>
    <p:extLst>
      <p:ext uri="{BB962C8B-B14F-4D97-AF65-F5344CB8AC3E}">
        <p14:creationId xmlns:p14="http://schemas.microsoft.com/office/powerpoint/2010/main" val="24456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Maximum Entropy Approach to Species Distribution Modeling” (2004)</a:t>
            </a:r>
          </a:p>
          <a:p>
            <a:pPr lvl="1"/>
            <a:r>
              <a:rPr lang="en-US" dirty="0"/>
              <a:t>Skewed training data: too many positives, not enough negatives.</a:t>
            </a:r>
          </a:p>
          <a:p>
            <a:pPr lvl="1"/>
            <a:r>
              <a:rPr lang="en-US" dirty="0"/>
              <a:t>“… estimate the target distribution by finding the distribution of maximum entropy … subject to the constraint that the expected value of each feature under this estimated distribution matches its empirical average.”</a:t>
            </a:r>
          </a:p>
          <a:p>
            <a:pPr lvl="1"/>
            <a:r>
              <a:rPr lang="en-US" dirty="0">
                <a:hlinkClick r:id="rId2"/>
              </a:rPr>
              <a:t>http://rob.schapire.net/papers/maxent_icml.pdf</a:t>
            </a:r>
            <a:endParaRPr lang="en-US" dirty="0"/>
          </a:p>
          <a:p>
            <a:r>
              <a:rPr lang="en-US" dirty="0"/>
              <a:t>Maxent.jar (Java)</a:t>
            </a:r>
          </a:p>
          <a:p>
            <a:pPr lvl="1"/>
            <a:r>
              <a:rPr lang="en-US" dirty="0">
                <a:hlinkClick r:id="rId3"/>
              </a:rPr>
              <a:t>http://biodiversityinformatics.amnh.org/open_source/maxent/Maxent_tutorial2017.pdf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Samples: Species Occurrences</a:t>
            </a:r>
          </a:p>
          <a:p>
            <a:pPr lvl="1"/>
            <a:r>
              <a:rPr lang="en-US" dirty="0"/>
              <a:t>(longitude, latitude)</a:t>
            </a:r>
          </a:p>
          <a:p>
            <a:pPr lvl="1"/>
            <a:r>
              <a:rPr lang="en-US" dirty="0"/>
              <a:t>&gt;= 30 occurrences x ~900 species</a:t>
            </a:r>
          </a:p>
          <a:p>
            <a:r>
              <a:rPr lang="en-US" dirty="0"/>
              <a:t>Features: Environmental Layers</a:t>
            </a:r>
          </a:p>
          <a:p>
            <a:pPr lvl="1"/>
            <a:r>
              <a:rPr lang="en-US" dirty="0"/>
              <a:t>60 environmental layers</a:t>
            </a:r>
          </a:p>
        </p:txBody>
      </p:sp>
    </p:spTree>
    <p:extLst>
      <p:ext uri="{BB962C8B-B14F-4D97-AF65-F5344CB8AC3E}">
        <p14:creationId xmlns:p14="http://schemas.microsoft.com/office/powerpoint/2010/main" val="27886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2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2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1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243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Modelling Species Distribution in the Great Smoky Mountains National Park</vt:lpstr>
      <vt:lpstr>Agenda</vt:lpstr>
      <vt:lpstr>Background</vt:lpstr>
      <vt:lpstr>Research Problems</vt:lpstr>
      <vt:lpstr>Maximum Entropy Modelling</vt:lpstr>
      <vt:lpstr>Maximum Entropy Modelling</vt:lpstr>
      <vt:lpstr>MaxEnt Workflow</vt:lpstr>
      <vt:lpstr>Legacy Pipeline</vt:lpstr>
      <vt:lpstr>New Pipeline</vt:lpstr>
      <vt:lpstr>Preprocessing</vt:lpstr>
      <vt:lpstr>Modelling</vt:lpstr>
      <vt:lpstr>Postprocessing</vt:lpstr>
      <vt:lpstr>Map Generation</vt:lpstr>
      <vt:lpstr>Leveraging the Cloud</vt:lpstr>
      <vt:lpstr>Front-end Interface</vt:lpstr>
      <vt:lpstr>Live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Lonnie</dc:creator>
  <cp:lastModifiedBy>Yu, Lonnie</cp:lastModifiedBy>
  <cp:revision>24</cp:revision>
  <dcterms:created xsi:type="dcterms:W3CDTF">2017-06-16T15:04:07Z</dcterms:created>
  <dcterms:modified xsi:type="dcterms:W3CDTF">2017-06-16T18:18:10Z</dcterms:modified>
</cp:coreProperties>
</file>