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90525" y="1819275"/>
            <a:ext cx="8545200" cy="9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Improved </a:t>
            </a:r>
            <a:r>
              <a:rPr lang="en" sz="4600"/>
              <a:t>Lexrank Summarization System</a:t>
            </a:r>
            <a:endParaRPr sz="46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Harita Kannan, Xiaopei Wu, Lonny Strunk, Ben McCready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in Content Selection and Ordering</a:t>
            </a:r>
            <a:endParaRPr/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Realization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Outputs</a:t>
            </a:r>
            <a:endParaRPr/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and Successes</a:t>
            </a:r>
            <a:endParaRPr/>
          </a:p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Readings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