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1819275"/>
            <a:ext cx="8545200" cy="9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Lexrank Summarization System</a:t>
            </a:r>
            <a:endParaRPr sz="4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Harita Kannan, Xiaopei Wu, Lonny Strunk, Ben McCready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this presentation about? Use this slide to introduce yourself and give a high level overview of the topic you’re about to explain.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Related Reading which influenced your approach: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Incididunt ut labore et dolore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Consectetur adipiscing elit, sed do eiusmod tempor incididunt ut labore et dolore magna aliqua.</a:t>
            </a:r>
            <a:endParaRPr/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Selection + Information Ordering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Successes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