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8" r:id="rId10"/>
    <p:sldId id="264" r:id="rId11"/>
    <p:sldId id="265" r:id="rId12"/>
    <p:sldId id="262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8/2/2011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19050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905000" y="2133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914400"/>
          <a:ext cx="60960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096000" cy="5257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096000" cy="5257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733800" y="990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0" y="9906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3800" y="2743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58000" y="27432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38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58000" y="4495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914402"/>
          <a:ext cx="6248400" cy="548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/>
                        <a:t>S</a:t>
                      </a:r>
                      <a:endParaRPr lang="zh-TW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733799" y="9905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7999" y="9905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3799" y="27431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57999" y="27431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3799" y="44957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57999" y="4495799"/>
            <a:ext cx="70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14400" y="914400"/>
            <a:ext cx="38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0</a:t>
            </a:r>
          </a:p>
          <a:p>
            <a:r>
              <a:rPr lang="en-US" altLang="zh-TW" sz="6000" dirty="0" smtClean="0"/>
              <a:t>1</a:t>
            </a:r>
          </a:p>
          <a:p>
            <a:r>
              <a:rPr lang="en-US" altLang="zh-TW" sz="6000" dirty="0" smtClean="0"/>
              <a:t>2</a:t>
            </a:r>
          </a:p>
          <a:p>
            <a:r>
              <a:rPr lang="en-US" altLang="zh-TW" sz="6000" dirty="0" smtClean="0"/>
              <a:t>3</a:t>
            </a:r>
          </a:p>
          <a:p>
            <a:r>
              <a:rPr lang="en-US" altLang="zh-TW" sz="6000" dirty="0" smtClean="0"/>
              <a:t>4</a:t>
            </a:r>
          </a:p>
          <a:p>
            <a:r>
              <a:rPr lang="en-US" altLang="zh-TW" sz="6000" dirty="0" smtClean="0"/>
              <a:t>5</a:t>
            </a:r>
            <a:endParaRPr lang="zh-TW" altLang="en-US" sz="6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2400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6000" dirty="0" smtClean="0"/>
              <a:t> 0    1    2    3   4    5 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1295400"/>
            <a:ext cx="12954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31242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31242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endCxn id="5" idx="0"/>
          </p:cNvCxnSpPr>
          <p:nvPr/>
        </p:nvCxnSpPr>
        <p:spPr>
          <a:xfrm rot="10800000" flipV="1">
            <a:off x="2438400" y="2057400"/>
            <a:ext cx="12192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62402" y="2057402"/>
            <a:ext cx="1523998" cy="106679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505200" y="2895600"/>
            <a:ext cx="838200" cy="112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143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North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67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South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East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88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endCxn id="12" idx="0"/>
          </p:cNvCxnSpPr>
          <p:nvPr/>
        </p:nvCxnSpPr>
        <p:spPr>
          <a:xfrm rot="5400000">
            <a:off x="1418993" y="4219807"/>
            <a:ext cx="1200615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3" idx="0"/>
          </p:cNvCxnSpPr>
          <p:nvPr/>
        </p:nvCxnSpPr>
        <p:spPr>
          <a:xfrm rot="16200000" flipH="1">
            <a:off x="2333393" y="4143607"/>
            <a:ext cx="1200615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4" idx="0"/>
          </p:cNvCxnSpPr>
          <p:nvPr/>
        </p:nvCxnSpPr>
        <p:spPr>
          <a:xfrm rot="5400000">
            <a:off x="4466993" y="4219807"/>
            <a:ext cx="1200615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0"/>
          </p:cNvCxnSpPr>
          <p:nvPr/>
        </p:nvCxnSpPr>
        <p:spPr>
          <a:xfrm rot="16200000" flipH="1">
            <a:off x="5343293" y="4181707"/>
            <a:ext cx="1200615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1295400"/>
            <a:ext cx="12954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1200" y="29718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2971800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 rot="5400000">
            <a:off x="2771543" y="1895242"/>
            <a:ext cx="895815" cy="12573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rot="16200000" flipH="1">
            <a:off x="4066943" y="1857142"/>
            <a:ext cx="895815" cy="13335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505200" y="2743200"/>
            <a:ext cx="838200" cy="112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sp>
        <p:nvSpPr>
          <p:cNvPr id="12" name="矩形 11"/>
          <p:cNvSpPr/>
          <p:nvPr/>
        </p:nvSpPr>
        <p:spPr>
          <a:xfrm>
            <a:off x="1143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North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67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South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East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8800" y="5086815"/>
            <a:ext cx="1219200" cy="78058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2" idx="0"/>
          </p:cNvCxnSpPr>
          <p:nvPr/>
        </p:nvCxnSpPr>
        <p:spPr>
          <a:xfrm rot="5400000">
            <a:off x="1504485" y="4000500"/>
            <a:ext cx="1334430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13" idx="0"/>
          </p:cNvCxnSpPr>
          <p:nvPr/>
        </p:nvCxnSpPr>
        <p:spPr>
          <a:xfrm rot="16200000" flipH="1">
            <a:off x="2266485" y="4076700"/>
            <a:ext cx="1334430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2"/>
            <a:endCxn id="14" idx="0"/>
          </p:cNvCxnSpPr>
          <p:nvPr/>
        </p:nvCxnSpPr>
        <p:spPr>
          <a:xfrm rot="5400000">
            <a:off x="4323885" y="4229100"/>
            <a:ext cx="133443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2"/>
            <a:endCxn id="15" idx="0"/>
          </p:cNvCxnSpPr>
          <p:nvPr/>
        </p:nvCxnSpPr>
        <p:spPr>
          <a:xfrm rot="16200000" flipH="1">
            <a:off x="5047785" y="3886200"/>
            <a:ext cx="133443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14" idx="0"/>
          </p:cNvCxnSpPr>
          <p:nvPr/>
        </p:nvCxnSpPr>
        <p:spPr>
          <a:xfrm rot="16200000" flipH="1">
            <a:off x="3028485" y="3314700"/>
            <a:ext cx="1334430" cy="2209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5" idx="0"/>
          </p:cNvCxnSpPr>
          <p:nvPr/>
        </p:nvCxnSpPr>
        <p:spPr>
          <a:xfrm rot="16200000" flipH="1">
            <a:off x="3752385" y="2590800"/>
            <a:ext cx="1334430" cy="3657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2"/>
            <a:endCxn id="13" idx="0"/>
          </p:cNvCxnSpPr>
          <p:nvPr/>
        </p:nvCxnSpPr>
        <p:spPr>
          <a:xfrm rot="5400000">
            <a:off x="3561885" y="3467100"/>
            <a:ext cx="1334430" cy="1905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2"/>
            <a:endCxn id="12" idx="0"/>
          </p:cNvCxnSpPr>
          <p:nvPr/>
        </p:nvCxnSpPr>
        <p:spPr>
          <a:xfrm rot="5400000">
            <a:off x="2799885" y="2705100"/>
            <a:ext cx="1334430" cy="3429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0"/>
            <a:ext cx="627856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733800" y="4648200"/>
            <a:ext cx="1524000" cy="1447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9" name="群組 18"/>
          <p:cNvGrpSpPr/>
          <p:nvPr/>
        </p:nvGrpSpPr>
        <p:grpSpPr>
          <a:xfrm>
            <a:off x="1419225" y="923925"/>
            <a:ext cx="6305550" cy="5010150"/>
            <a:chOff x="1419225" y="923925"/>
            <a:chExt cx="6305550" cy="50101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9225" y="923925"/>
              <a:ext cx="6305550" cy="501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肘形接點 13"/>
            <p:cNvCxnSpPr/>
            <p:nvPr/>
          </p:nvCxnSpPr>
          <p:spPr>
            <a:xfrm>
              <a:off x="4724400" y="3886200"/>
              <a:ext cx="1524000" cy="914400"/>
            </a:xfrm>
            <a:prstGeom prst="bentConnector3">
              <a:avLst>
                <a:gd name="adj1" fmla="val 100924"/>
              </a:avLst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肘形接點 5"/>
          <p:cNvCxnSpPr/>
          <p:nvPr/>
        </p:nvCxnSpPr>
        <p:spPr>
          <a:xfrm flipV="1">
            <a:off x="2895600" y="3124200"/>
            <a:ext cx="2133600" cy="1828800"/>
          </a:xfrm>
          <a:prstGeom prst="bentConnector3">
            <a:avLst>
              <a:gd name="adj1" fmla="val 778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914400" y="1066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914400" y="2209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9144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144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0574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242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191000" y="38100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 1)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2578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114800" y="182880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-20, -0.1)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1816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265490" y="2895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303429" y="2895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0574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1242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1910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2578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054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05400" y="32004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5105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1336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1336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1336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1336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200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200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200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00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191000" y="1066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0, -30)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1910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1910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236629" y="2514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332288" y="2514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14800" y="1447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245725" y="1447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1143000" y="1066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1430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11430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1336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2004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2672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3340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343400" y="1828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410200" y="1828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23214" y="28956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537479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1336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2004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2672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3340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816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81600" y="32004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3622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364463" y="221809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43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438400" y="434340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(0.9,0)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4290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431263" y="221809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5052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5052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419600" y="1066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(0.9, 18)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-1.5)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4958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4958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470674" y="2514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415655" y="25146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-1.5)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348842" y="1447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-1.5)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505412" y="144780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(0.9,18)</a:t>
            </a:r>
            <a:endParaRPr lang="zh-TW" altLang="en-US" sz="9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143000" y="2209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cxnSp>
        <p:nvCxnSpPr>
          <p:cNvPr id="136" name="肘形接點 135"/>
          <p:cNvCxnSpPr>
            <a:stCxn id="23" idx="0"/>
            <a:endCxn id="76" idx="0"/>
          </p:cNvCxnSpPr>
          <p:nvPr/>
        </p:nvCxnSpPr>
        <p:spPr>
          <a:xfrm rot="5400000" flipH="1" flipV="1">
            <a:off x="1904004" y="1753597"/>
            <a:ext cx="3047999" cy="30460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/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809</Words>
  <Application>Microsoft Office PowerPoint</Application>
  <PresentationFormat>如螢幕大小 (4:3)</PresentationFormat>
  <Paragraphs>210</Paragraphs>
  <Slides>20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379</cp:revision>
  <dcterms:created xsi:type="dcterms:W3CDTF">2010-11-09T07:22:59Z</dcterms:created>
  <dcterms:modified xsi:type="dcterms:W3CDTF">2011-08-03T08:29:33Z</dcterms:modified>
</cp:coreProperties>
</file>