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66" r:id="rId11"/>
    <p:sldId id="265" r:id="rId12"/>
    <p:sldId id="268" r:id="rId13"/>
    <p:sldId id="269" r:id="rId14"/>
    <p:sldId id="272" r:id="rId15"/>
    <p:sldId id="270" r:id="rId16"/>
    <p:sldId id="257" r:id="rId17"/>
    <p:sldId id="25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t>6/28/2011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256</Words>
  <PresentationFormat>如螢幕大小 (4:3)</PresentationFormat>
  <Paragraphs>54</Paragraphs>
  <Slides>17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Algorithm</vt:lpstr>
      <vt:lpstr>Theorem</vt:lpstr>
      <vt:lpstr>Pseudo-Reward</vt:lpstr>
      <vt:lpstr>投影片 13</vt:lpstr>
      <vt:lpstr>Static Assumption Planning</vt:lpstr>
      <vt:lpstr>投影片 15</vt:lpstr>
      <vt:lpstr>Optimality is not that important</vt:lpstr>
      <vt:lpstr>Life or death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18</cp:revision>
  <dcterms:created xsi:type="dcterms:W3CDTF">2011-06-08T23:12:51Z</dcterms:created>
  <dcterms:modified xsi:type="dcterms:W3CDTF">2011-06-29T16:39:36Z</dcterms:modified>
</cp:coreProperties>
</file>