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6" r:id="rId9"/>
    <p:sldId id="268" r:id="rId10"/>
    <p:sldId id="264" r:id="rId11"/>
    <p:sldId id="265" r:id="rId12"/>
    <p:sldId id="262" r:id="rId13"/>
    <p:sldId id="269" r:id="rId14"/>
    <p:sldId id="270" r:id="rId15"/>
    <p:sldId id="271" r:id="rId16"/>
    <p:sldId id="273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DC840-FE98-4570-9088-7CD08FF35371}" type="datetimeFigureOut">
              <a:rPr lang="en-US" smtClean="0"/>
              <a:pPr/>
              <a:t>5/24/2011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4E7C-2F5C-43F1-B293-0A85B1BBD72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5/24/2011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5/24/2011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5/24/2011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5/24/2011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5/24/2011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5/24/2011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5/24/2011</a:t>
            </a:fld>
            <a:endParaRPr lang="en-CA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5/24/2011</a:t>
            </a:fld>
            <a:endParaRPr lang="en-CA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5/24/2011</a:t>
            </a:fld>
            <a:endParaRPr lang="en-CA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5/24/2011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5/24/2011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4A0C-9A40-4E9F-8BE1-0BD636236BA7}" type="datetimeFigureOut">
              <a:rPr lang="en-US" smtClean="0"/>
              <a:pPr/>
              <a:t>5/24/2011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752600" y="5333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752600" y="16001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4" idx="4"/>
            <a:endCxn id="6" idx="0"/>
          </p:cNvCxnSpPr>
          <p:nvPr/>
        </p:nvCxnSpPr>
        <p:spPr>
          <a:xfrm rot="5400000">
            <a:off x="1524600" y="12197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1752600" y="26669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6" idx="4"/>
            <a:endCxn id="14" idx="0"/>
          </p:cNvCxnSpPr>
          <p:nvPr/>
        </p:nvCxnSpPr>
        <p:spPr>
          <a:xfrm rot="5400000">
            <a:off x="1524600" y="22865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1752600" y="37337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14" idx="4"/>
            <a:endCxn id="21" idx="0"/>
          </p:cNvCxnSpPr>
          <p:nvPr/>
        </p:nvCxnSpPr>
        <p:spPr>
          <a:xfrm rot="5400000">
            <a:off x="1524600" y="33533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752600" y="48005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1" idx="4"/>
            <a:endCxn id="23" idx="0"/>
          </p:cNvCxnSpPr>
          <p:nvPr/>
        </p:nvCxnSpPr>
        <p:spPr>
          <a:xfrm rot="5400000">
            <a:off x="1524600" y="44201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 rot="16200000">
            <a:off x="4038203" y="-1447403"/>
            <a:ext cx="304800" cy="4266406"/>
            <a:chOff x="1752600" y="840193"/>
            <a:chExt cx="304800" cy="4266406"/>
          </a:xfrm>
        </p:grpSpPr>
        <p:sp>
          <p:nvSpPr>
            <p:cNvPr id="54" name="橢圓 53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接點 54"/>
            <p:cNvCxnSpPr>
              <a:endCxn id="54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橢圓 55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/>
            <p:cNvCxnSpPr>
              <a:stCxn id="54" idx="4"/>
              <a:endCxn id="56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橢圓 57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>
              <a:stCxn id="56" idx="4"/>
              <a:endCxn id="58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/>
            <p:cNvCxnSpPr>
              <a:stCxn id="58" idx="4"/>
              <a:endCxn id="60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群組 70"/>
          <p:cNvGrpSpPr/>
          <p:nvPr/>
        </p:nvGrpSpPr>
        <p:grpSpPr>
          <a:xfrm rot="16200000">
            <a:off x="4038203" y="-380603"/>
            <a:ext cx="304800" cy="4266406"/>
            <a:chOff x="1752600" y="840193"/>
            <a:chExt cx="304800" cy="4266406"/>
          </a:xfrm>
        </p:grpSpPr>
        <p:sp>
          <p:nvSpPr>
            <p:cNvPr id="72" name="橢圓 71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>
              <a:endCxn id="72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橢圓 73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>
              <a:stCxn id="72" idx="4"/>
              <a:endCxn id="74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橢圓 75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/>
            <p:cNvCxnSpPr>
              <a:stCxn id="74" idx="4"/>
              <a:endCxn id="76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橢圓 77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>
              <a:stCxn id="76" idx="4"/>
              <a:endCxn id="78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群組 79"/>
          <p:cNvGrpSpPr/>
          <p:nvPr/>
        </p:nvGrpSpPr>
        <p:grpSpPr>
          <a:xfrm rot="16200000">
            <a:off x="4038203" y="686197"/>
            <a:ext cx="304800" cy="4266406"/>
            <a:chOff x="1752600" y="840193"/>
            <a:chExt cx="304800" cy="4266406"/>
          </a:xfrm>
        </p:grpSpPr>
        <p:sp>
          <p:nvSpPr>
            <p:cNvPr id="81" name="橢圓 80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2" name="直線接點 81"/>
            <p:cNvCxnSpPr>
              <a:endCxn id="81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橢圓 82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4" name="直線接點 83"/>
            <p:cNvCxnSpPr>
              <a:stCxn id="81" idx="4"/>
              <a:endCxn id="83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橢圓 84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6" name="直線接點 85"/>
            <p:cNvCxnSpPr>
              <a:stCxn id="83" idx="4"/>
              <a:endCxn id="85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橢圓 86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>
              <a:stCxn id="85" idx="4"/>
              <a:endCxn id="87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群組 88"/>
          <p:cNvGrpSpPr/>
          <p:nvPr/>
        </p:nvGrpSpPr>
        <p:grpSpPr>
          <a:xfrm rot="16200000">
            <a:off x="4038203" y="1752997"/>
            <a:ext cx="304800" cy="4266406"/>
            <a:chOff x="1752600" y="840193"/>
            <a:chExt cx="304800" cy="4266406"/>
          </a:xfrm>
        </p:grpSpPr>
        <p:sp>
          <p:nvSpPr>
            <p:cNvPr id="90" name="橢圓 89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直線接點 90"/>
            <p:cNvCxnSpPr>
              <a:endCxn id="90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橢圓 91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/>
            <p:cNvCxnSpPr>
              <a:stCxn id="90" idx="4"/>
              <a:endCxn id="92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橢圓 93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" name="直線接點 94"/>
            <p:cNvCxnSpPr>
              <a:stCxn id="92" idx="4"/>
              <a:endCxn id="94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橢圓 95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4" idx="4"/>
              <a:endCxn id="96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群組 97"/>
          <p:cNvGrpSpPr/>
          <p:nvPr/>
        </p:nvGrpSpPr>
        <p:grpSpPr>
          <a:xfrm rot="16200000">
            <a:off x="4038203" y="2819797"/>
            <a:ext cx="304800" cy="4266406"/>
            <a:chOff x="1752600" y="840193"/>
            <a:chExt cx="304800" cy="4266406"/>
          </a:xfrm>
        </p:grpSpPr>
        <p:sp>
          <p:nvSpPr>
            <p:cNvPr id="99" name="橢圓 98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0" name="直線接點 99"/>
            <p:cNvCxnSpPr>
              <a:endCxn id="99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橢圓 100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直線接點 101"/>
            <p:cNvCxnSpPr>
              <a:stCxn id="99" idx="4"/>
              <a:endCxn id="101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橢圓 102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4" name="直線接點 103"/>
            <p:cNvCxnSpPr>
              <a:stCxn id="101" idx="4"/>
              <a:endCxn id="103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橢圓 104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6" name="直線接點 105"/>
            <p:cNvCxnSpPr>
              <a:stCxn id="103" idx="4"/>
              <a:endCxn id="105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群組 110"/>
          <p:cNvGrpSpPr/>
          <p:nvPr/>
        </p:nvGrpSpPr>
        <p:grpSpPr>
          <a:xfrm>
            <a:off x="2971800" y="838200"/>
            <a:ext cx="3201988" cy="760800"/>
            <a:chOff x="2971800" y="838200"/>
            <a:chExt cx="3201988" cy="760800"/>
          </a:xfrm>
        </p:grpSpPr>
        <p:cxnSp>
          <p:nvCxnSpPr>
            <p:cNvPr id="107" name="直線接點 106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群組 112"/>
          <p:cNvGrpSpPr/>
          <p:nvPr/>
        </p:nvGrpSpPr>
        <p:grpSpPr>
          <a:xfrm>
            <a:off x="2971800" y="1905000"/>
            <a:ext cx="3201988" cy="760800"/>
            <a:chOff x="2971800" y="838200"/>
            <a:chExt cx="3201988" cy="760800"/>
          </a:xfrm>
        </p:grpSpPr>
        <p:cxnSp>
          <p:nvCxnSpPr>
            <p:cNvPr id="114" name="直線接點 113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群組 117"/>
          <p:cNvGrpSpPr/>
          <p:nvPr/>
        </p:nvGrpSpPr>
        <p:grpSpPr>
          <a:xfrm>
            <a:off x="2971800" y="2971800"/>
            <a:ext cx="3201988" cy="760800"/>
            <a:chOff x="2971800" y="838200"/>
            <a:chExt cx="3201988" cy="760800"/>
          </a:xfrm>
        </p:grpSpPr>
        <p:cxnSp>
          <p:nvCxnSpPr>
            <p:cNvPr id="119" name="直線接點 118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群組 122"/>
          <p:cNvGrpSpPr/>
          <p:nvPr/>
        </p:nvGrpSpPr>
        <p:grpSpPr>
          <a:xfrm>
            <a:off x="2971800" y="4038600"/>
            <a:ext cx="3201988" cy="760800"/>
            <a:chOff x="2971800" y="838200"/>
            <a:chExt cx="3201988" cy="760800"/>
          </a:xfrm>
        </p:grpSpPr>
        <p:cxnSp>
          <p:nvCxnSpPr>
            <p:cNvPr id="124" name="直線接點 123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752600" y="5333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752600" y="16001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4" idx="4"/>
            <a:endCxn id="6" idx="0"/>
          </p:cNvCxnSpPr>
          <p:nvPr/>
        </p:nvCxnSpPr>
        <p:spPr>
          <a:xfrm rot="5400000">
            <a:off x="1524600" y="12197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1752600" y="26669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6" idx="4"/>
            <a:endCxn id="14" idx="0"/>
          </p:cNvCxnSpPr>
          <p:nvPr/>
        </p:nvCxnSpPr>
        <p:spPr>
          <a:xfrm rot="5400000">
            <a:off x="1524600" y="22865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1752600" y="37337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14" idx="4"/>
            <a:endCxn id="21" idx="0"/>
          </p:cNvCxnSpPr>
          <p:nvPr/>
        </p:nvCxnSpPr>
        <p:spPr>
          <a:xfrm rot="5400000">
            <a:off x="1524600" y="33533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752600" y="48005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1" idx="4"/>
            <a:endCxn id="23" idx="0"/>
          </p:cNvCxnSpPr>
          <p:nvPr/>
        </p:nvCxnSpPr>
        <p:spPr>
          <a:xfrm rot="5400000">
            <a:off x="1524600" y="44201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群組 52"/>
          <p:cNvGrpSpPr/>
          <p:nvPr/>
        </p:nvGrpSpPr>
        <p:grpSpPr>
          <a:xfrm rot="16200000">
            <a:off x="4038203" y="-1447403"/>
            <a:ext cx="304800" cy="4266406"/>
            <a:chOff x="1752600" y="840193"/>
            <a:chExt cx="304800" cy="4266406"/>
          </a:xfrm>
        </p:grpSpPr>
        <p:sp>
          <p:nvSpPr>
            <p:cNvPr id="54" name="橢圓 53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接點 54"/>
            <p:cNvCxnSpPr>
              <a:endCxn id="54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橢圓 55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/>
            <p:cNvCxnSpPr>
              <a:stCxn id="54" idx="4"/>
              <a:endCxn id="56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橢圓 57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>
              <a:stCxn id="56" idx="4"/>
              <a:endCxn id="58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/>
            <p:cNvCxnSpPr>
              <a:stCxn id="58" idx="4"/>
              <a:endCxn id="60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群組 70"/>
          <p:cNvGrpSpPr/>
          <p:nvPr/>
        </p:nvGrpSpPr>
        <p:grpSpPr>
          <a:xfrm rot="16200000">
            <a:off x="4038203" y="-380603"/>
            <a:ext cx="304800" cy="4266406"/>
            <a:chOff x="1752600" y="840193"/>
            <a:chExt cx="304800" cy="4266406"/>
          </a:xfrm>
        </p:grpSpPr>
        <p:sp>
          <p:nvSpPr>
            <p:cNvPr id="72" name="橢圓 71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>
              <a:endCxn id="72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橢圓 73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>
              <a:stCxn id="72" idx="4"/>
              <a:endCxn id="74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橢圓 75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/>
            <p:cNvCxnSpPr>
              <a:stCxn id="74" idx="4"/>
              <a:endCxn id="76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橢圓 77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>
              <a:stCxn id="76" idx="4"/>
              <a:endCxn id="78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群組 79"/>
          <p:cNvGrpSpPr/>
          <p:nvPr/>
        </p:nvGrpSpPr>
        <p:grpSpPr>
          <a:xfrm rot="16200000">
            <a:off x="4038203" y="686197"/>
            <a:ext cx="304800" cy="4266406"/>
            <a:chOff x="1752600" y="840193"/>
            <a:chExt cx="304800" cy="4266406"/>
          </a:xfrm>
        </p:grpSpPr>
        <p:sp>
          <p:nvSpPr>
            <p:cNvPr id="81" name="橢圓 80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2" name="直線接點 81"/>
            <p:cNvCxnSpPr>
              <a:endCxn id="81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橢圓 82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4" name="直線接點 83"/>
            <p:cNvCxnSpPr>
              <a:stCxn id="81" idx="4"/>
              <a:endCxn id="83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橢圓 84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6" name="直線接點 85"/>
            <p:cNvCxnSpPr>
              <a:stCxn id="83" idx="4"/>
              <a:endCxn id="85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橢圓 86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>
              <a:stCxn id="85" idx="4"/>
              <a:endCxn id="87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群組 88"/>
          <p:cNvGrpSpPr/>
          <p:nvPr/>
        </p:nvGrpSpPr>
        <p:grpSpPr>
          <a:xfrm rot="16200000">
            <a:off x="4038203" y="1752997"/>
            <a:ext cx="304800" cy="4266406"/>
            <a:chOff x="1752600" y="840193"/>
            <a:chExt cx="304800" cy="4266406"/>
          </a:xfrm>
        </p:grpSpPr>
        <p:sp>
          <p:nvSpPr>
            <p:cNvPr id="90" name="橢圓 89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直線接點 90"/>
            <p:cNvCxnSpPr>
              <a:endCxn id="90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橢圓 91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/>
            <p:cNvCxnSpPr>
              <a:stCxn id="90" idx="4"/>
              <a:endCxn id="92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橢圓 93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" name="直線接點 94"/>
            <p:cNvCxnSpPr>
              <a:stCxn id="92" idx="4"/>
              <a:endCxn id="94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橢圓 95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4" idx="4"/>
              <a:endCxn id="96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群組 97"/>
          <p:cNvGrpSpPr/>
          <p:nvPr/>
        </p:nvGrpSpPr>
        <p:grpSpPr>
          <a:xfrm rot="16200000">
            <a:off x="4038203" y="2819797"/>
            <a:ext cx="304800" cy="4266406"/>
            <a:chOff x="1752600" y="840193"/>
            <a:chExt cx="304800" cy="4266406"/>
          </a:xfrm>
        </p:grpSpPr>
        <p:sp>
          <p:nvSpPr>
            <p:cNvPr id="99" name="橢圓 98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0" name="直線接點 99"/>
            <p:cNvCxnSpPr>
              <a:endCxn id="99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橢圓 100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直線接點 101"/>
            <p:cNvCxnSpPr>
              <a:stCxn id="99" idx="4"/>
              <a:endCxn id="101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橢圓 102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4" name="直線接點 103"/>
            <p:cNvCxnSpPr>
              <a:stCxn id="101" idx="4"/>
              <a:endCxn id="103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橢圓 104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6" name="直線接點 105"/>
            <p:cNvCxnSpPr>
              <a:stCxn id="103" idx="4"/>
              <a:endCxn id="105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群組 110"/>
          <p:cNvGrpSpPr/>
          <p:nvPr/>
        </p:nvGrpSpPr>
        <p:grpSpPr>
          <a:xfrm>
            <a:off x="2971800" y="838200"/>
            <a:ext cx="3201988" cy="760800"/>
            <a:chOff x="2971800" y="838200"/>
            <a:chExt cx="3201988" cy="760800"/>
          </a:xfrm>
        </p:grpSpPr>
        <p:cxnSp>
          <p:nvCxnSpPr>
            <p:cNvPr id="107" name="直線接點 106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群組 112"/>
          <p:cNvGrpSpPr/>
          <p:nvPr/>
        </p:nvGrpSpPr>
        <p:grpSpPr>
          <a:xfrm>
            <a:off x="2971800" y="1905000"/>
            <a:ext cx="3201988" cy="760800"/>
            <a:chOff x="2971800" y="838200"/>
            <a:chExt cx="3201988" cy="760800"/>
          </a:xfrm>
        </p:grpSpPr>
        <p:cxnSp>
          <p:nvCxnSpPr>
            <p:cNvPr id="114" name="直線接點 113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群組 117"/>
          <p:cNvGrpSpPr/>
          <p:nvPr/>
        </p:nvGrpSpPr>
        <p:grpSpPr>
          <a:xfrm>
            <a:off x="2971800" y="2971800"/>
            <a:ext cx="3201988" cy="760800"/>
            <a:chOff x="2971800" y="838200"/>
            <a:chExt cx="3201988" cy="760800"/>
          </a:xfrm>
        </p:grpSpPr>
        <p:cxnSp>
          <p:nvCxnSpPr>
            <p:cNvPr id="119" name="直線接點 118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群組 122"/>
          <p:cNvGrpSpPr/>
          <p:nvPr/>
        </p:nvGrpSpPr>
        <p:grpSpPr>
          <a:xfrm>
            <a:off x="2971800" y="4038600"/>
            <a:ext cx="3201988" cy="760800"/>
            <a:chOff x="2971800" y="838200"/>
            <a:chExt cx="3201988" cy="760800"/>
          </a:xfrm>
        </p:grpSpPr>
        <p:cxnSp>
          <p:nvCxnSpPr>
            <p:cNvPr id="124" name="直線接點 123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8" name="文字方塊 127"/>
          <p:cNvSpPr txBox="1"/>
          <p:nvPr/>
        </p:nvSpPr>
        <p:spPr>
          <a:xfrm>
            <a:off x="1905000" y="1066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1905000" y="21336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30"/>
          <p:cNvGrpSpPr/>
          <p:nvPr/>
        </p:nvGrpSpPr>
        <p:grpSpPr>
          <a:xfrm>
            <a:off x="1600200" y="2286000"/>
            <a:ext cx="4003940" cy="2590800"/>
            <a:chOff x="1600200" y="2286000"/>
            <a:chExt cx="4003940" cy="2590800"/>
          </a:xfrm>
        </p:grpSpPr>
        <p:sp>
          <p:nvSpPr>
            <p:cNvPr id="4" name="橢圓 3"/>
            <p:cNvSpPr/>
            <p:nvPr/>
          </p:nvSpPr>
          <p:spPr>
            <a:xfrm>
              <a:off x="1600200" y="28956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1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4191000" y="2286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2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191000" y="32766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3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4191000" y="4191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4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4" idx="6"/>
              <a:endCxn id="6" idx="2"/>
            </p:cNvCxnSpPr>
            <p:nvPr/>
          </p:nvCxnSpPr>
          <p:spPr>
            <a:xfrm flipV="1">
              <a:off x="2286000" y="2628900"/>
              <a:ext cx="1905000" cy="6096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4" idx="6"/>
              <a:endCxn id="7" idx="2"/>
            </p:cNvCxnSpPr>
            <p:nvPr/>
          </p:nvCxnSpPr>
          <p:spPr>
            <a:xfrm>
              <a:off x="2286000" y="3238500"/>
              <a:ext cx="1905000" cy="381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4" idx="6"/>
              <a:endCxn id="8" idx="2"/>
            </p:cNvCxnSpPr>
            <p:nvPr/>
          </p:nvCxnSpPr>
          <p:spPr>
            <a:xfrm>
              <a:off x="2286000" y="3238500"/>
              <a:ext cx="1905000" cy="12954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2971800" y="24384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a, 0.5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971800" y="304800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a, 0.5 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743200" y="3886200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b, 1.0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953000" y="23622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+120</a:t>
              </a:r>
              <a:endParaRPr lang="zh-TW" altLang="en-US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953000" y="34290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+120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953000" y="44196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+100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71600" y="914400"/>
          <a:ext cx="6096000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0" y="914402"/>
          <a:ext cx="6096000" cy="5257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/>
                        <a:t>S</a:t>
                      </a:r>
                      <a:endParaRPr lang="zh-TW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0" y="914402"/>
          <a:ext cx="6096000" cy="5257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/>
                        <a:t>S</a:t>
                      </a:r>
                      <a:endParaRPr lang="zh-TW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733800" y="9906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58000" y="9906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33800" y="27432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58000" y="27432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33800" y="44958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58000" y="44958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0" y="914402"/>
          <a:ext cx="6248400" cy="5486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41400"/>
                <a:gridCol w="1041400"/>
                <a:gridCol w="1041400"/>
                <a:gridCol w="1041400"/>
                <a:gridCol w="1041400"/>
                <a:gridCol w="1041400"/>
              </a:tblGrid>
              <a:tr h="9144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/>
                        <a:t>S</a:t>
                      </a:r>
                      <a:endParaRPr lang="zh-TW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733799" y="990599"/>
            <a:ext cx="702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57999" y="990599"/>
            <a:ext cx="702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33799" y="2743199"/>
            <a:ext cx="702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57999" y="2743199"/>
            <a:ext cx="702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33799" y="4495799"/>
            <a:ext cx="702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57999" y="4495799"/>
            <a:ext cx="702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14400" y="914400"/>
            <a:ext cx="38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0</a:t>
            </a:r>
          </a:p>
          <a:p>
            <a:r>
              <a:rPr lang="en-US" altLang="zh-TW" sz="6000" dirty="0" smtClean="0"/>
              <a:t>1</a:t>
            </a:r>
          </a:p>
          <a:p>
            <a:r>
              <a:rPr lang="en-US" altLang="zh-TW" sz="6000" dirty="0" smtClean="0"/>
              <a:t>2</a:t>
            </a:r>
          </a:p>
          <a:p>
            <a:r>
              <a:rPr lang="en-US" altLang="zh-TW" sz="6000" dirty="0" smtClean="0"/>
              <a:t>3</a:t>
            </a:r>
          </a:p>
          <a:p>
            <a:r>
              <a:rPr lang="en-US" altLang="zh-TW" sz="6000" dirty="0" smtClean="0"/>
              <a:t>4</a:t>
            </a:r>
          </a:p>
          <a:p>
            <a:r>
              <a:rPr lang="en-US" altLang="zh-TW" sz="6000" dirty="0" smtClean="0"/>
              <a:t>5</a:t>
            </a:r>
            <a:endParaRPr lang="zh-TW" altLang="en-US" sz="6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524000" y="0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6000" dirty="0" smtClean="0"/>
              <a:t> 0    1    2    3   4    5 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00400" y="1295400"/>
            <a:ext cx="12954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Root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3124200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Move(1)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6800" y="3124200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Move(6)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>
            <a:endCxn id="5" idx="0"/>
          </p:cNvCxnSpPr>
          <p:nvPr/>
        </p:nvCxnSpPr>
        <p:spPr>
          <a:xfrm rot="10800000" flipV="1">
            <a:off x="2438400" y="2057400"/>
            <a:ext cx="1219200" cy="1066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6" idx="0"/>
          </p:cNvCxnSpPr>
          <p:nvPr/>
        </p:nvCxnSpPr>
        <p:spPr>
          <a:xfrm>
            <a:off x="3962402" y="2057402"/>
            <a:ext cx="1523998" cy="106679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505200" y="2895600"/>
            <a:ext cx="838200" cy="112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…</a:t>
            </a:r>
            <a:endParaRPr lang="zh-TW" altLang="en-US" sz="4400" dirty="0"/>
          </a:p>
        </p:txBody>
      </p:sp>
      <p:sp>
        <p:nvSpPr>
          <p:cNvPr id="12" name="矩形 11"/>
          <p:cNvSpPr/>
          <p:nvPr/>
        </p:nvSpPr>
        <p:spPr>
          <a:xfrm>
            <a:off x="1143000" y="5086815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North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67000" y="5086815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South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91000" y="5086815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East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38800" y="5086815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West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endCxn id="12" idx="0"/>
          </p:cNvCxnSpPr>
          <p:nvPr/>
        </p:nvCxnSpPr>
        <p:spPr>
          <a:xfrm rot="5400000">
            <a:off x="1418993" y="4219807"/>
            <a:ext cx="1200615" cy="5334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13" idx="0"/>
          </p:cNvCxnSpPr>
          <p:nvPr/>
        </p:nvCxnSpPr>
        <p:spPr>
          <a:xfrm rot="16200000" flipH="1">
            <a:off x="2333393" y="4143607"/>
            <a:ext cx="1200615" cy="685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4" idx="0"/>
          </p:cNvCxnSpPr>
          <p:nvPr/>
        </p:nvCxnSpPr>
        <p:spPr>
          <a:xfrm rot="5400000">
            <a:off x="4466993" y="4219807"/>
            <a:ext cx="1200615" cy="5334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15" idx="0"/>
          </p:cNvCxnSpPr>
          <p:nvPr/>
        </p:nvCxnSpPr>
        <p:spPr>
          <a:xfrm rot="16200000" flipH="1">
            <a:off x="5343293" y="4181707"/>
            <a:ext cx="1200615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00400" y="1295400"/>
            <a:ext cx="12954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Root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1200" y="2971800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Move(1)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2971800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Move(6)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>
            <a:stCxn id="4" idx="2"/>
            <a:endCxn id="5" idx="0"/>
          </p:cNvCxnSpPr>
          <p:nvPr/>
        </p:nvCxnSpPr>
        <p:spPr>
          <a:xfrm rot="5400000">
            <a:off x="2771543" y="1895242"/>
            <a:ext cx="895815" cy="12573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2"/>
            <a:endCxn id="6" idx="0"/>
          </p:cNvCxnSpPr>
          <p:nvPr/>
        </p:nvCxnSpPr>
        <p:spPr>
          <a:xfrm rot="16200000" flipH="1">
            <a:off x="4066943" y="1857142"/>
            <a:ext cx="895815" cy="13335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505200" y="2743200"/>
            <a:ext cx="838200" cy="112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…</a:t>
            </a:r>
            <a:endParaRPr lang="zh-TW" altLang="en-US" sz="4400" dirty="0"/>
          </a:p>
        </p:txBody>
      </p:sp>
      <p:sp>
        <p:nvSpPr>
          <p:cNvPr id="12" name="矩形 11"/>
          <p:cNvSpPr/>
          <p:nvPr/>
        </p:nvSpPr>
        <p:spPr>
          <a:xfrm>
            <a:off x="1143000" y="5086815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North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67000" y="5086815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South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91000" y="5086815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East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38800" y="5086815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West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5" idx="2"/>
            <a:endCxn id="12" idx="0"/>
          </p:cNvCxnSpPr>
          <p:nvPr/>
        </p:nvCxnSpPr>
        <p:spPr>
          <a:xfrm rot="5400000">
            <a:off x="1504485" y="4000500"/>
            <a:ext cx="1334430" cy="838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2"/>
            <a:endCxn id="13" idx="0"/>
          </p:cNvCxnSpPr>
          <p:nvPr/>
        </p:nvCxnSpPr>
        <p:spPr>
          <a:xfrm rot="16200000" flipH="1">
            <a:off x="2266485" y="4076700"/>
            <a:ext cx="1334430" cy="685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2"/>
            <a:endCxn id="14" idx="0"/>
          </p:cNvCxnSpPr>
          <p:nvPr/>
        </p:nvCxnSpPr>
        <p:spPr>
          <a:xfrm rot="5400000">
            <a:off x="4323885" y="4229100"/>
            <a:ext cx="1334430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6" idx="2"/>
            <a:endCxn id="15" idx="0"/>
          </p:cNvCxnSpPr>
          <p:nvPr/>
        </p:nvCxnSpPr>
        <p:spPr>
          <a:xfrm rot="16200000" flipH="1">
            <a:off x="5047785" y="3886200"/>
            <a:ext cx="1334430" cy="1066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2"/>
            <a:endCxn id="14" idx="0"/>
          </p:cNvCxnSpPr>
          <p:nvPr/>
        </p:nvCxnSpPr>
        <p:spPr>
          <a:xfrm rot="16200000" flipH="1">
            <a:off x="3028485" y="3314700"/>
            <a:ext cx="1334430" cy="2209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5" idx="0"/>
          </p:cNvCxnSpPr>
          <p:nvPr/>
        </p:nvCxnSpPr>
        <p:spPr>
          <a:xfrm rot="16200000" flipH="1">
            <a:off x="3752385" y="2590800"/>
            <a:ext cx="1334430" cy="3657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6" idx="2"/>
            <a:endCxn id="13" idx="0"/>
          </p:cNvCxnSpPr>
          <p:nvPr/>
        </p:nvCxnSpPr>
        <p:spPr>
          <a:xfrm rot="5400000">
            <a:off x="3561885" y="3467100"/>
            <a:ext cx="1334430" cy="19050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6" idx="2"/>
            <a:endCxn id="12" idx="0"/>
          </p:cNvCxnSpPr>
          <p:nvPr/>
        </p:nvCxnSpPr>
        <p:spPr>
          <a:xfrm rot="5400000">
            <a:off x="2799885" y="2705100"/>
            <a:ext cx="1334430" cy="34290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46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AA</a:t>
            </a:r>
            <a:endParaRPr lang="en-CA" dirty="0"/>
          </a:p>
        </p:txBody>
      </p:sp>
      <p:sp>
        <p:nvSpPr>
          <p:cNvPr id="6" name="矩形 5"/>
          <p:cNvSpPr/>
          <p:nvPr/>
        </p:nvSpPr>
        <p:spPr>
          <a:xfrm>
            <a:off x="35052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矩形 6"/>
          <p:cNvSpPr/>
          <p:nvPr/>
        </p:nvSpPr>
        <p:spPr>
          <a:xfrm>
            <a:off x="44958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" name="矩形 7"/>
          <p:cNvSpPr/>
          <p:nvPr/>
        </p:nvSpPr>
        <p:spPr>
          <a:xfrm>
            <a:off x="54864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矩形 8"/>
          <p:cNvSpPr/>
          <p:nvPr/>
        </p:nvSpPr>
        <p:spPr>
          <a:xfrm>
            <a:off x="64770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F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A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矩形 13"/>
          <p:cNvSpPr/>
          <p:nvPr/>
        </p:nvSpPr>
        <p:spPr>
          <a:xfrm>
            <a:off x="25146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052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958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864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770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F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240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A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71600" y="609600"/>
          <a:ext cx="6262712" cy="571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779860"/>
                <a:gridCol w="782839"/>
                <a:gridCol w="782839"/>
                <a:gridCol w="782839"/>
                <a:gridCol w="782839"/>
                <a:gridCol w="782839"/>
                <a:gridCol w="782839"/>
              </a:tblGrid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733800" y="2819400"/>
            <a:ext cx="76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A</a:t>
            </a:r>
            <a:endParaRPr lang="en-CA" sz="3600" dirty="0"/>
          </a:p>
        </p:txBody>
      </p:sp>
      <p:sp>
        <p:nvSpPr>
          <p:cNvPr id="8" name="矩形 7"/>
          <p:cNvSpPr/>
          <p:nvPr/>
        </p:nvSpPr>
        <p:spPr>
          <a:xfrm>
            <a:off x="5257800" y="4191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  <p:sp>
        <p:nvSpPr>
          <p:cNvPr id="9" name="矩形 8"/>
          <p:cNvSpPr/>
          <p:nvPr/>
        </p:nvSpPr>
        <p:spPr>
          <a:xfrm>
            <a:off x="5257800" y="20574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  <p:sp>
        <p:nvSpPr>
          <p:cNvPr id="10" name="矩形 9"/>
          <p:cNvSpPr/>
          <p:nvPr/>
        </p:nvSpPr>
        <p:spPr>
          <a:xfrm>
            <a:off x="2971800" y="4191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7800" y="685800"/>
          <a:ext cx="6096000" cy="530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D:\Thesis_Workgroup\figures\monster_pl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2300" y="2062163"/>
            <a:ext cx="2819400" cy="2733675"/>
          </a:xfrm>
          <a:prstGeom prst="rect">
            <a:avLst/>
          </a:prstGeom>
          <a:noFill/>
        </p:spPr>
      </p:pic>
      <p:cxnSp>
        <p:nvCxnSpPr>
          <p:cNvPr id="7" name="肘形接點 6"/>
          <p:cNvCxnSpPr/>
          <p:nvPr/>
        </p:nvCxnSpPr>
        <p:spPr>
          <a:xfrm rot="5400000" flipH="1" flipV="1">
            <a:off x="4648200" y="2743200"/>
            <a:ext cx="685800" cy="685800"/>
          </a:xfrm>
          <a:prstGeom prst="bentConnector3">
            <a:avLst>
              <a:gd name="adj1" fmla="val 2743"/>
            </a:avLst>
          </a:prstGeom>
          <a:ln w="539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4600" y="2057400"/>
          <a:ext cx="38100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701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F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M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3600" dirty="0" smtClean="0"/>
                        <a:t>A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肘形接點 5"/>
          <p:cNvCxnSpPr/>
          <p:nvPr/>
        </p:nvCxnSpPr>
        <p:spPr>
          <a:xfrm flipV="1">
            <a:off x="2895600" y="3124200"/>
            <a:ext cx="2133600" cy="1828800"/>
          </a:xfrm>
          <a:prstGeom prst="bentConnector3">
            <a:avLst>
              <a:gd name="adj1" fmla="val 778"/>
            </a:avLst>
          </a:prstGeom>
          <a:ln w="539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4600" y="2057400"/>
          <a:ext cx="38100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701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F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M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3600" dirty="0" smtClean="0"/>
                        <a:t>A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群組 185"/>
          <p:cNvGrpSpPr/>
          <p:nvPr/>
        </p:nvGrpSpPr>
        <p:grpSpPr>
          <a:xfrm>
            <a:off x="1752600" y="533399"/>
            <a:ext cx="4571206" cy="4573200"/>
            <a:chOff x="1752600" y="533399"/>
            <a:chExt cx="4571206" cy="4573200"/>
          </a:xfrm>
        </p:grpSpPr>
        <p:grpSp>
          <p:nvGrpSpPr>
            <p:cNvPr id="183" name="群組 182"/>
            <p:cNvGrpSpPr/>
            <p:nvPr/>
          </p:nvGrpSpPr>
          <p:grpSpPr>
            <a:xfrm>
              <a:off x="1752600" y="533399"/>
              <a:ext cx="304800" cy="4573200"/>
              <a:chOff x="1752600" y="533399"/>
              <a:chExt cx="304800" cy="4573200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1752600" y="5333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橢圓 5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" name="直線接點 7"/>
              <p:cNvCxnSpPr>
                <a:stCxn id="4" idx="4"/>
                <a:endCxn id="6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橢圓 13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" name="直線接點 14"/>
              <p:cNvCxnSpPr>
                <a:stCxn id="6" idx="4"/>
                <a:endCxn id="14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橢圓 20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" name="直線接點 21"/>
              <p:cNvCxnSpPr>
                <a:stCxn id="14" idx="4"/>
                <a:endCxn id="21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橢圓 22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" name="直線接點 23"/>
              <p:cNvCxnSpPr>
                <a:stCxn id="21" idx="4"/>
                <a:endCxn id="23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群組 52"/>
            <p:cNvGrpSpPr/>
            <p:nvPr/>
          </p:nvGrpSpPr>
          <p:grpSpPr>
            <a:xfrm rot="16200000">
              <a:off x="4038203" y="-1447403"/>
              <a:ext cx="304800" cy="4266406"/>
              <a:chOff x="1752600" y="840193"/>
              <a:chExt cx="304800" cy="4266406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" name="直線接點 54"/>
              <p:cNvCxnSpPr>
                <a:endCxn id="54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橢圓 55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4"/>
                <a:endCxn id="56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橢圓 57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9" name="直線接點 58"/>
              <p:cNvCxnSpPr>
                <a:stCxn id="56" idx="4"/>
                <a:endCxn id="58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橢圓 59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1" name="直線接點 60"/>
              <p:cNvCxnSpPr>
                <a:stCxn id="58" idx="4"/>
                <a:endCxn id="60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群組 88"/>
            <p:cNvGrpSpPr/>
            <p:nvPr/>
          </p:nvGrpSpPr>
          <p:grpSpPr>
            <a:xfrm rot="16200000">
              <a:off x="4038203" y="1752997"/>
              <a:ext cx="304800" cy="4266406"/>
              <a:chOff x="1752600" y="840193"/>
              <a:chExt cx="304800" cy="4266406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endCxn id="90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橢圓 91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3" name="直線接點 92"/>
              <p:cNvCxnSpPr>
                <a:stCxn id="90" idx="4"/>
                <a:endCxn id="92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橢圓 93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5" name="直線接點 94"/>
              <p:cNvCxnSpPr>
                <a:stCxn id="92" idx="4"/>
                <a:endCxn id="94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橢圓 95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7" name="直線接點 96"/>
              <p:cNvCxnSpPr>
                <a:stCxn id="94" idx="4"/>
                <a:endCxn id="96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群組 97"/>
            <p:cNvGrpSpPr/>
            <p:nvPr/>
          </p:nvGrpSpPr>
          <p:grpSpPr>
            <a:xfrm rot="16200000">
              <a:off x="4038203" y="2819797"/>
              <a:ext cx="304800" cy="4266406"/>
              <a:chOff x="1752600" y="840193"/>
              <a:chExt cx="304800" cy="4266406"/>
            </a:xfrm>
          </p:grpSpPr>
          <p:sp>
            <p:nvSpPr>
              <p:cNvPr id="99" name="橢圓 98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0" name="直線接點 99"/>
              <p:cNvCxnSpPr>
                <a:endCxn id="99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橢圓 100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2" name="直線接點 101"/>
              <p:cNvCxnSpPr>
                <a:stCxn id="99" idx="4"/>
                <a:endCxn id="101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橢圓 102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" name="直線接點 103"/>
              <p:cNvCxnSpPr>
                <a:stCxn id="101" idx="4"/>
                <a:endCxn id="103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橢圓 104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6" name="直線接點 105"/>
              <p:cNvCxnSpPr>
                <a:stCxn id="103" idx="4"/>
                <a:endCxn id="105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直線接點 106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rot="5400000">
              <a:off x="25921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5400000">
              <a:off x="36589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 rot="5400000">
              <a:off x="57925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rot="5400000">
              <a:off x="25921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5400000">
              <a:off x="36589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rot="5400000">
              <a:off x="57925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群組 122"/>
            <p:cNvGrpSpPr/>
            <p:nvPr/>
          </p:nvGrpSpPr>
          <p:grpSpPr>
            <a:xfrm>
              <a:off x="2971800" y="4038600"/>
              <a:ext cx="3201988" cy="760800"/>
              <a:chOff x="2971800" y="838200"/>
              <a:chExt cx="3201988" cy="760800"/>
            </a:xfrm>
          </p:grpSpPr>
          <p:cxnSp>
            <p:nvCxnSpPr>
              <p:cNvPr id="124" name="直線接點 123"/>
              <p:cNvCxnSpPr/>
              <p:nvPr/>
            </p:nvCxnSpPr>
            <p:spPr>
              <a:xfrm rot="5400000">
                <a:off x="25921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>
              <a:xfrm rot="5400000">
                <a:off x="36589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/>
              <p:nvPr/>
            </p:nvCxnSpPr>
            <p:spPr>
              <a:xfrm rot="5400000">
                <a:off x="47257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 rot="5400000">
                <a:off x="57925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直線單箭頭接點 117"/>
            <p:cNvCxnSpPr/>
            <p:nvPr/>
          </p:nvCxnSpPr>
          <p:spPr>
            <a:xfrm rot="5400000">
              <a:off x="4648994" y="12184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131"/>
            <p:cNvCxnSpPr/>
            <p:nvPr/>
          </p:nvCxnSpPr>
          <p:spPr>
            <a:xfrm rot="5400000" flipH="1" flipV="1">
              <a:off x="4801394" y="22852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 rot="5400000" flipH="1" flipV="1">
              <a:off x="4801394" y="33520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 rot="5400000">
              <a:off x="4648994" y="22852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/>
            <p:nvPr/>
          </p:nvCxnSpPr>
          <p:spPr>
            <a:xfrm rot="5400000">
              <a:off x="4648994" y="33520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單箭頭接點 145"/>
            <p:cNvCxnSpPr/>
            <p:nvPr/>
          </p:nvCxnSpPr>
          <p:spPr>
            <a:xfrm rot="5400000" flipH="1" flipV="1">
              <a:off x="4801394" y="12184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群組 184"/>
            <p:cNvGrpSpPr/>
            <p:nvPr/>
          </p:nvGrpSpPr>
          <p:grpSpPr>
            <a:xfrm>
              <a:off x="2057400" y="1600200"/>
              <a:ext cx="4266406" cy="304800"/>
              <a:chOff x="2057400" y="1600200"/>
              <a:chExt cx="4266406" cy="304800"/>
            </a:xfrm>
          </p:grpSpPr>
          <p:sp>
            <p:nvSpPr>
              <p:cNvPr id="72" name="橢圓 71"/>
              <p:cNvSpPr/>
              <p:nvPr/>
            </p:nvSpPr>
            <p:spPr>
              <a:xfrm rot="16200000">
                <a:off x="28180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3" name="直線接點 72"/>
              <p:cNvCxnSpPr>
                <a:endCxn id="72" idx="0"/>
              </p:cNvCxnSpPr>
              <p:nvPr/>
            </p:nvCxnSpPr>
            <p:spPr>
              <a:xfrm>
                <a:off x="2057400" y="1751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橢圓 73"/>
              <p:cNvSpPr/>
              <p:nvPr/>
            </p:nvSpPr>
            <p:spPr>
              <a:xfrm rot="16200000">
                <a:off x="38848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5" name="直線接點 74"/>
              <p:cNvCxnSpPr>
                <a:stCxn id="72" idx="4"/>
                <a:endCxn id="74" idx="0"/>
              </p:cNvCxnSpPr>
              <p:nvPr/>
            </p:nvCxnSpPr>
            <p:spPr>
              <a:xfrm>
                <a:off x="3124200" y="1751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橢圓 75"/>
              <p:cNvSpPr/>
              <p:nvPr/>
            </p:nvSpPr>
            <p:spPr>
              <a:xfrm rot="16200000">
                <a:off x="49516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 rot="16200000">
                <a:off x="60184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9" name="直線單箭頭接點 88"/>
              <p:cNvCxnSpPr/>
              <p:nvPr/>
            </p:nvCxnSpPr>
            <p:spPr>
              <a:xfrm>
                <a:off x="4191000" y="18288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單箭頭接點 132"/>
              <p:cNvCxnSpPr/>
              <p:nvPr/>
            </p:nvCxnSpPr>
            <p:spPr>
              <a:xfrm rot="10800000">
                <a:off x="5257800" y="16764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單箭頭接點 146"/>
              <p:cNvCxnSpPr/>
              <p:nvPr/>
            </p:nvCxnSpPr>
            <p:spPr>
              <a:xfrm rot="10800000">
                <a:off x="4191000" y="16764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單箭頭接點 147"/>
              <p:cNvCxnSpPr/>
              <p:nvPr/>
            </p:nvCxnSpPr>
            <p:spPr>
              <a:xfrm>
                <a:off x="5257800" y="18288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群組 183"/>
            <p:cNvGrpSpPr/>
            <p:nvPr/>
          </p:nvGrpSpPr>
          <p:grpSpPr>
            <a:xfrm>
              <a:off x="2057400" y="2667000"/>
              <a:ext cx="4266406" cy="304800"/>
              <a:chOff x="2057400" y="2667000"/>
              <a:chExt cx="4266406" cy="304800"/>
            </a:xfrm>
          </p:grpSpPr>
          <p:sp>
            <p:nvSpPr>
              <p:cNvPr id="81" name="橢圓 80"/>
              <p:cNvSpPr/>
              <p:nvPr/>
            </p:nvSpPr>
            <p:spPr>
              <a:xfrm rot="16200000">
                <a:off x="28180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接點 81"/>
              <p:cNvCxnSpPr>
                <a:endCxn id="81" idx="0"/>
              </p:cNvCxnSpPr>
              <p:nvPr/>
            </p:nvCxnSpPr>
            <p:spPr>
              <a:xfrm>
                <a:off x="2057400" y="28186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橢圓 82"/>
              <p:cNvSpPr/>
              <p:nvPr/>
            </p:nvSpPr>
            <p:spPr>
              <a:xfrm rot="16200000">
                <a:off x="38848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4" name="直線接點 83"/>
              <p:cNvCxnSpPr>
                <a:stCxn id="81" idx="4"/>
                <a:endCxn id="83" idx="0"/>
              </p:cNvCxnSpPr>
              <p:nvPr/>
            </p:nvCxnSpPr>
            <p:spPr>
              <a:xfrm>
                <a:off x="3124200" y="28186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橢圓 84"/>
              <p:cNvSpPr/>
              <p:nvPr/>
            </p:nvSpPr>
            <p:spPr>
              <a:xfrm rot="16200000">
                <a:off x="49516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 rot="16200000">
                <a:off x="60184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8" name="直線單箭頭接點 97"/>
              <p:cNvCxnSpPr/>
              <p:nvPr/>
            </p:nvCxnSpPr>
            <p:spPr>
              <a:xfrm>
                <a:off x="4191000" y="28956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單箭頭接點 133"/>
              <p:cNvCxnSpPr/>
              <p:nvPr/>
            </p:nvCxnSpPr>
            <p:spPr>
              <a:xfrm rot="10800000">
                <a:off x="5257800" y="27432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單箭頭接點 148"/>
              <p:cNvCxnSpPr/>
              <p:nvPr/>
            </p:nvCxnSpPr>
            <p:spPr>
              <a:xfrm>
                <a:off x="5257800" y="28956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單箭頭接點 149"/>
              <p:cNvCxnSpPr/>
              <p:nvPr/>
            </p:nvCxnSpPr>
            <p:spPr>
              <a:xfrm rot="10800000">
                <a:off x="4191000" y="27432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文字方塊 150"/>
          <p:cNvSpPr txBox="1"/>
          <p:nvPr/>
        </p:nvSpPr>
        <p:spPr>
          <a:xfrm>
            <a:off x="914400" y="10668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914400" y="22098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914400" y="32004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914400" y="43434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248400" y="1066800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1)</a:t>
            </a:r>
            <a:endParaRPr lang="zh-TW" altLang="en-US" sz="9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6248400" y="2209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-1.5)</a:t>
            </a:r>
            <a:endParaRPr lang="zh-TW" altLang="en-US" sz="9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248400" y="3200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62484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2057400" y="3810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057400" y="1828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2057400" y="28956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2057400" y="3962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124200" y="3810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3124200" y="1828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3124200" y="28956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124200" y="3962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4191000" y="381000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 1)</a:t>
            </a:r>
            <a:endParaRPr lang="zh-TW" altLang="en-US" sz="9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5257800" y="3810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4114800" y="1828800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-20, -0.1)</a:t>
            </a:r>
            <a:endParaRPr lang="zh-TW" altLang="en-US" sz="9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5181600" y="1828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4265490" y="2895600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(0.0, 0, -30)</a:t>
            </a:r>
            <a:endParaRPr lang="zh-TW" altLang="en-US" sz="900" dirty="0"/>
          </a:p>
        </p:txBody>
      </p:sp>
      <p:sp>
        <p:nvSpPr>
          <p:cNvPr id="172" name="文字方塊 171"/>
          <p:cNvSpPr txBox="1"/>
          <p:nvPr/>
        </p:nvSpPr>
        <p:spPr>
          <a:xfrm>
            <a:off x="5303429" y="2895600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-0.1, 1)</a:t>
            </a:r>
            <a:endParaRPr lang="zh-TW" altLang="en-US" sz="900" dirty="0"/>
          </a:p>
        </p:txBody>
      </p:sp>
      <p:sp>
        <p:nvSpPr>
          <p:cNvPr id="173" name="文字方塊 172"/>
          <p:cNvSpPr txBox="1"/>
          <p:nvPr/>
        </p:nvSpPr>
        <p:spPr>
          <a:xfrm>
            <a:off x="4191000" y="3962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-1.5)</a:t>
            </a:r>
            <a:endParaRPr lang="zh-TW" altLang="en-US" sz="9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5257800" y="3962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-1.5)</a:t>
            </a:r>
            <a:endParaRPr lang="zh-TW" altLang="en-US" sz="900" dirty="0"/>
          </a:p>
        </p:txBody>
      </p:sp>
      <p:sp>
        <p:nvSpPr>
          <p:cNvPr id="177" name="文字方塊 176"/>
          <p:cNvSpPr txBox="1"/>
          <p:nvPr/>
        </p:nvSpPr>
        <p:spPr>
          <a:xfrm>
            <a:off x="2057400" y="50292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78" name="文字方塊 177"/>
          <p:cNvSpPr txBox="1"/>
          <p:nvPr/>
        </p:nvSpPr>
        <p:spPr>
          <a:xfrm>
            <a:off x="3124200" y="50292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79" name="文字方塊 178"/>
          <p:cNvSpPr txBox="1"/>
          <p:nvPr/>
        </p:nvSpPr>
        <p:spPr>
          <a:xfrm>
            <a:off x="4191000" y="50292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80" name="文字方塊 179"/>
          <p:cNvSpPr txBox="1"/>
          <p:nvPr/>
        </p:nvSpPr>
        <p:spPr>
          <a:xfrm>
            <a:off x="5257800" y="50292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1" name="文字方塊 190"/>
          <p:cNvSpPr txBox="1"/>
          <p:nvPr/>
        </p:nvSpPr>
        <p:spPr>
          <a:xfrm>
            <a:off x="5105400" y="1066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2" name="文字方塊 191"/>
          <p:cNvSpPr txBox="1"/>
          <p:nvPr/>
        </p:nvSpPr>
        <p:spPr>
          <a:xfrm>
            <a:off x="5105400" y="2209800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20, -0.1)</a:t>
            </a:r>
            <a:endParaRPr lang="zh-TW" altLang="en-US" sz="9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5105400" y="3200400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(0.0, 0, -30)</a:t>
            </a:r>
            <a:endParaRPr lang="zh-TW" altLang="en-US" sz="900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51054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2133600" y="1066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2133600" y="2209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2133600" y="3200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21336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3200400" y="1066800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1)</a:t>
            </a:r>
            <a:endParaRPr lang="zh-TW" altLang="en-US" sz="9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3200400" y="2209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-1.5)</a:t>
            </a:r>
            <a:endParaRPr lang="zh-TW" altLang="en-US" sz="900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3200400" y="3200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32004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4191000" y="1066800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20, -0.1)</a:t>
            </a:r>
            <a:endParaRPr lang="zh-TW" altLang="en-US" sz="900" dirty="0"/>
          </a:p>
        </p:txBody>
      </p:sp>
      <p:sp>
        <p:nvSpPr>
          <p:cNvPr id="204" name="文字方塊 203"/>
          <p:cNvSpPr txBox="1"/>
          <p:nvPr/>
        </p:nvSpPr>
        <p:spPr>
          <a:xfrm>
            <a:off x="4343400" y="2209800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(0.0,  0, -30)</a:t>
            </a:r>
            <a:endParaRPr lang="zh-TW" altLang="en-US" sz="900" dirty="0"/>
          </a:p>
        </p:txBody>
      </p:sp>
      <p:sp>
        <p:nvSpPr>
          <p:cNvPr id="205" name="文字方塊 204"/>
          <p:cNvSpPr txBox="1"/>
          <p:nvPr/>
        </p:nvSpPr>
        <p:spPr>
          <a:xfrm>
            <a:off x="4191000" y="3200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41910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07" name="文字方塊 206"/>
          <p:cNvSpPr txBox="1"/>
          <p:nvPr/>
        </p:nvSpPr>
        <p:spPr>
          <a:xfrm>
            <a:off x="4236629" y="2514600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-0.1, 1)</a:t>
            </a:r>
            <a:endParaRPr lang="zh-TW" altLang="en-US" sz="9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5332288" y="2514600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(0.0, 0, -30)</a:t>
            </a:r>
            <a:endParaRPr lang="zh-TW" altLang="en-US" sz="900" dirty="0"/>
          </a:p>
        </p:txBody>
      </p:sp>
      <p:sp>
        <p:nvSpPr>
          <p:cNvPr id="209" name="文字方塊 208"/>
          <p:cNvSpPr txBox="1"/>
          <p:nvPr/>
        </p:nvSpPr>
        <p:spPr>
          <a:xfrm>
            <a:off x="4114800" y="1447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10" name="文字方塊 209"/>
          <p:cNvSpPr txBox="1"/>
          <p:nvPr/>
        </p:nvSpPr>
        <p:spPr>
          <a:xfrm>
            <a:off x="5245725" y="1447800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20, -0.1)</a:t>
            </a:r>
            <a:endParaRPr lang="zh-TW" alt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85"/>
          <p:cNvGrpSpPr/>
          <p:nvPr/>
        </p:nvGrpSpPr>
        <p:grpSpPr>
          <a:xfrm>
            <a:off x="1752600" y="533399"/>
            <a:ext cx="4571206" cy="4573200"/>
            <a:chOff x="1752600" y="533399"/>
            <a:chExt cx="4571206" cy="4573200"/>
          </a:xfrm>
        </p:grpSpPr>
        <p:grpSp>
          <p:nvGrpSpPr>
            <p:cNvPr id="3" name="群組 182"/>
            <p:cNvGrpSpPr/>
            <p:nvPr/>
          </p:nvGrpSpPr>
          <p:grpSpPr>
            <a:xfrm>
              <a:off x="1752600" y="533399"/>
              <a:ext cx="304800" cy="4573200"/>
              <a:chOff x="1752600" y="533399"/>
              <a:chExt cx="304800" cy="4573200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1752600" y="5333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橢圓 5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" name="直線接點 7"/>
              <p:cNvCxnSpPr>
                <a:stCxn id="4" idx="4"/>
                <a:endCxn id="6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橢圓 13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" name="直線接點 14"/>
              <p:cNvCxnSpPr>
                <a:stCxn id="6" idx="4"/>
                <a:endCxn id="14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橢圓 20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" name="直線接點 21"/>
              <p:cNvCxnSpPr>
                <a:stCxn id="14" idx="4"/>
                <a:endCxn id="21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橢圓 22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" name="直線接點 23"/>
              <p:cNvCxnSpPr>
                <a:stCxn id="21" idx="4"/>
                <a:endCxn id="23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群組 52"/>
            <p:cNvGrpSpPr/>
            <p:nvPr/>
          </p:nvGrpSpPr>
          <p:grpSpPr>
            <a:xfrm rot="16200000">
              <a:off x="4038203" y="-1447403"/>
              <a:ext cx="304800" cy="4266406"/>
              <a:chOff x="1752600" y="840193"/>
              <a:chExt cx="304800" cy="4266406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" name="直線接點 54"/>
              <p:cNvCxnSpPr>
                <a:endCxn id="54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橢圓 55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4"/>
                <a:endCxn id="56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橢圓 57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9" name="直線接點 58"/>
              <p:cNvCxnSpPr>
                <a:stCxn id="56" idx="4"/>
                <a:endCxn id="58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橢圓 59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1" name="直線接點 60"/>
              <p:cNvCxnSpPr>
                <a:stCxn id="58" idx="4"/>
                <a:endCxn id="60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群組 88"/>
            <p:cNvGrpSpPr/>
            <p:nvPr/>
          </p:nvGrpSpPr>
          <p:grpSpPr>
            <a:xfrm rot="16200000">
              <a:off x="4038203" y="1752997"/>
              <a:ext cx="304800" cy="4266406"/>
              <a:chOff x="1752600" y="840193"/>
              <a:chExt cx="304800" cy="4266406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endCxn id="90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橢圓 91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3" name="直線接點 92"/>
              <p:cNvCxnSpPr>
                <a:stCxn id="90" idx="4"/>
                <a:endCxn id="92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橢圓 93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5" name="直線接點 94"/>
              <p:cNvCxnSpPr>
                <a:stCxn id="92" idx="4"/>
                <a:endCxn id="94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橢圓 95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7" name="直線接點 96"/>
              <p:cNvCxnSpPr>
                <a:stCxn id="94" idx="4"/>
                <a:endCxn id="96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群組 97"/>
            <p:cNvGrpSpPr/>
            <p:nvPr/>
          </p:nvGrpSpPr>
          <p:grpSpPr>
            <a:xfrm rot="16200000">
              <a:off x="4038203" y="2819797"/>
              <a:ext cx="304800" cy="4266406"/>
              <a:chOff x="1752600" y="840193"/>
              <a:chExt cx="304800" cy="4266406"/>
            </a:xfrm>
          </p:grpSpPr>
          <p:sp>
            <p:nvSpPr>
              <p:cNvPr id="99" name="橢圓 98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0" name="直線接點 99"/>
              <p:cNvCxnSpPr>
                <a:endCxn id="99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橢圓 100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2" name="直線接點 101"/>
              <p:cNvCxnSpPr>
                <a:stCxn id="99" idx="4"/>
                <a:endCxn id="101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橢圓 102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" name="直線接點 103"/>
              <p:cNvCxnSpPr>
                <a:stCxn id="101" idx="4"/>
                <a:endCxn id="103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橢圓 104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6" name="直線接點 105"/>
              <p:cNvCxnSpPr>
                <a:stCxn id="103" idx="4"/>
                <a:endCxn id="105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直線接點 106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rot="5400000">
              <a:off x="25921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5400000">
              <a:off x="36589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 rot="5400000">
              <a:off x="57925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rot="5400000">
              <a:off x="25921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5400000">
              <a:off x="36589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rot="5400000">
              <a:off x="57925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群組 122"/>
            <p:cNvGrpSpPr/>
            <p:nvPr/>
          </p:nvGrpSpPr>
          <p:grpSpPr>
            <a:xfrm>
              <a:off x="2971800" y="4038600"/>
              <a:ext cx="3201988" cy="760800"/>
              <a:chOff x="2971800" y="838200"/>
              <a:chExt cx="3201988" cy="760800"/>
            </a:xfrm>
          </p:grpSpPr>
          <p:cxnSp>
            <p:nvCxnSpPr>
              <p:cNvPr id="124" name="直線接點 123"/>
              <p:cNvCxnSpPr/>
              <p:nvPr/>
            </p:nvCxnSpPr>
            <p:spPr>
              <a:xfrm rot="5400000">
                <a:off x="25921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>
              <a:xfrm rot="5400000">
                <a:off x="36589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/>
              <p:nvPr/>
            </p:nvCxnSpPr>
            <p:spPr>
              <a:xfrm rot="5400000">
                <a:off x="47257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 rot="5400000">
                <a:off x="57925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直線單箭頭接點 117"/>
            <p:cNvCxnSpPr/>
            <p:nvPr/>
          </p:nvCxnSpPr>
          <p:spPr>
            <a:xfrm rot="5400000">
              <a:off x="4648994" y="12184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131"/>
            <p:cNvCxnSpPr/>
            <p:nvPr/>
          </p:nvCxnSpPr>
          <p:spPr>
            <a:xfrm rot="5400000" flipH="1" flipV="1">
              <a:off x="4801394" y="22852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 rot="5400000" flipH="1" flipV="1">
              <a:off x="4801394" y="33520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 rot="5400000">
              <a:off x="4648994" y="22852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/>
            <p:nvPr/>
          </p:nvCxnSpPr>
          <p:spPr>
            <a:xfrm rot="5400000">
              <a:off x="4648994" y="33520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單箭頭接點 145"/>
            <p:cNvCxnSpPr/>
            <p:nvPr/>
          </p:nvCxnSpPr>
          <p:spPr>
            <a:xfrm rot="5400000" flipH="1" flipV="1">
              <a:off x="4801394" y="12184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群組 184"/>
            <p:cNvGrpSpPr/>
            <p:nvPr/>
          </p:nvGrpSpPr>
          <p:grpSpPr>
            <a:xfrm>
              <a:off x="2057400" y="1600200"/>
              <a:ext cx="4266406" cy="304800"/>
              <a:chOff x="2057400" y="1600200"/>
              <a:chExt cx="4266406" cy="304800"/>
            </a:xfrm>
          </p:grpSpPr>
          <p:sp>
            <p:nvSpPr>
              <p:cNvPr id="72" name="橢圓 71"/>
              <p:cNvSpPr/>
              <p:nvPr/>
            </p:nvSpPr>
            <p:spPr>
              <a:xfrm rot="16200000">
                <a:off x="28180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3" name="直線接點 72"/>
              <p:cNvCxnSpPr>
                <a:endCxn id="72" idx="0"/>
              </p:cNvCxnSpPr>
              <p:nvPr/>
            </p:nvCxnSpPr>
            <p:spPr>
              <a:xfrm>
                <a:off x="2057400" y="1751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橢圓 73"/>
              <p:cNvSpPr/>
              <p:nvPr/>
            </p:nvSpPr>
            <p:spPr>
              <a:xfrm rot="16200000">
                <a:off x="38848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5" name="直線接點 74"/>
              <p:cNvCxnSpPr>
                <a:stCxn id="72" idx="4"/>
                <a:endCxn id="74" idx="0"/>
              </p:cNvCxnSpPr>
              <p:nvPr/>
            </p:nvCxnSpPr>
            <p:spPr>
              <a:xfrm>
                <a:off x="3124200" y="1751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橢圓 75"/>
              <p:cNvSpPr/>
              <p:nvPr/>
            </p:nvSpPr>
            <p:spPr>
              <a:xfrm rot="16200000">
                <a:off x="49516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 rot="16200000">
                <a:off x="60184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9" name="直線單箭頭接點 88"/>
              <p:cNvCxnSpPr/>
              <p:nvPr/>
            </p:nvCxnSpPr>
            <p:spPr>
              <a:xfrm>
                <a:off x="4191000" y="18288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單箭頭接點 132"/>
              <p:cNvCxnSpPr/>
              <p:nvPr/>
            </p:nvCxnSpPr>
            <p:spPr>
              <a:xfrm rot="10800000">
                <a:off x="5257800" y="16764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單箭頭接點 146"/>
              <p:cNvCxnSpPr/>
              <p:nvPr/>
            </p:nvCxnSpPr>
            <p:spPr>
              <a:xfrm rot="10800000">
                <a:off x="4191000" y="16764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單箭頭接點 147"/>
              <p:cNvCxnSpPr/>
              <p:nvPr/>
            </p:nvCxnSpPr>
            <p:spPr>
              <a:xfrm>
                <a:off x="5257800" y="18288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群組 183"/>
            <p:cNvGrpSpPr/>
            <p:nvPr/>
          </p:nvGrpSpPr>
          <p:grpSpPr>
            <a:xfrm>
              <a:off x="2057400" y="2667000"/>
              <a:ext cx="4266406" cy="304800"/>
              <a:chOff x="2057400" y="2667000"/>
              <a:chExt cx="4266406" cy="304800"/>
            </a:xfrm>
          </p:grpSpPr>
          <p:sp>
            <p:nvSpPr>
              <p:cNvPr id="81" name="橢圓 80"/>
              <p:cNvSpPr/>
              <p:nvPr/>
            </p:nvSpPr>
            <p:spPr>
              <a:xfrm rot="16200000">
                <a:off x="28180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接點 81"/>
              <p:cNvCxnSpPr>
                <a:endCxn id="81" idx="0"/>
              </p:cNvCxnSpPr>
              <p:nvPr/>
            </p:nvCxnSpPr>
            <p:spPr>
              <a:xfrm>
                <a:off x="2057400" y="28186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橢圓 82"/>
              <p:cNvSpPr/>
              <p:nvPr/>
            </p:nvSpPr>
            <p:spPr>
              <a:xfrm rot="16200000">
                <a:off x="38848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4" name="直線接點 83"/>
              <p:cNvCxnSpPr>
                <a:stCxn id="81" idx="4"/>
                <a:endCxn id="83" idx="0"/>
              </p:cNvCxnSpPr>
              <p:nvPr/>
            </p:nvCxnSpPr>
            <p:spPr>
              <a:xfrm>
                <a:off x="3124200" y="28186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橢圓 84"/>
              <p:cNvSpPr/>
              <p:nvPr/>
            </p:nvSpPr>
            <p:spPr>
              <a:xfrm rot="16200000">
                <a:off x="49516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 rot="16200000">
                <a:off x="60184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8" name="直線單箭頭接點 97"/>
              <p:cNvCxnSpPr/>
              <p:nvPr/>
            </p:nvCxnSpPr>
            <p:spPr>
              <a:xfrm>
                <a:off x="4191000" y="28956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單箭頭接點 133"/>
              <p:cNvCxnSpPr/>
              <p:nvPr/>
            </p:nvCxnSpPr>
            <p:spPr>
              <a:xfrm rot="10800000">
                <a:off x="5257800" y="27432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單箭頭接點 148"/>
              <p:cNvCxnSpPr/>
              <p:nvPr/>
            </p:nvCxnSpPr>
            <p:spPr>
              <a:xfrm>
                <a:off x="5257800" y="28956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單箭頭接點 149"/>
              <p:cNvCxnSpPr/>
              <p:nvPr/>
            </p:nvCxnSpPr>
            <p:spPr>
              <a:xfrm rot="10800000">
                <a:off x="4191000" y="27432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文字方塊 150"/>
          <p:cNvSpPr txBox="1"/>
          <p:nvPr/>
        </p:nvSpPr>
        <p:spPr>
          <a:xfrm>
            <a:off x="1143000" y="1066800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1143000" y="32004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1143000" y="43434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248400" y="10668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(0.9, 1)</a:t>
            </a:r>
            <a:endParaRPr lang="zh-TW" altLang="en-US" sz="9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6248400" y="2209800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-1.5)</a:t>
            </a:r>
            <a:endParaRPr lang="zh-TW" altLang="en-US" sz="9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248400" y="3200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6248400" y="4343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2133600" y="381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057400" y="18288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2057400" y="28956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2057400" y="3962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200400" y="381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3124200" y="18288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3124200" y="28956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124200" y="3962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4267200" y="381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5334000" y="381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4343400" y="1828800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(0.9, 18)</a:t>
            </a:r>
            <a:endParaRPr lang="zh-TW" altLang="en-US" sz="9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5410200" y="1828800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-1.5)</a:t>
            </a:r>
            <a:endParaRPr lang="zh-TW" altLang="en-US" sz="9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4323214" y="289560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(0.0,  -1.5)</a:t>
            </a:r>
            <a:endParaRPr lang="zh-TW" altLang="en-US" sz="900" dirty="0"/>
          </a:p>
        </p:txBody>
      </p:sp>
      <p:sp>
        <p:nvSpPr>
          <p:cNvPr id="172" name="文字方塊 171"/>
          <p:cNvSpPr txBox="1"/>
          <p:nvPr/>
        </p:nvSpPr>
        <p:spPr>
          <a:xfrm>
            <a:off x="5537479" y="28956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(0.9, 1)</a:t>
            </a:r>
            <a:endParaRPr lang="zh-TW" altLang="en-US" sz="900" dirty="0"/>
          </a:p>
        </p:txBody>
      </p:sp>
      <p:sp>
        <p:nvSpPr>
          <p:cNvPr id="173" name="文字方塊 172"/>
          <p:cNvSpPr txBox="1"/>
          <p:nvPr/>
        </p:nvSpPr>
        <p:spPr>
          <a:xfrm>
            <a:off x="4191000" y="3962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5257800" y="3962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77" name="文字方塊 176"/>
          <p:cNvSpPr txBox="1"/>
          <p:nvPr/>
        </p:nvSpPr>
        <p:spPr>
          <a:xfrm>
            <a:off x="2133600" y="4953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78" name="文字方塊 177"/>
          <p:cNvSpPr txBox="1"/>
          <p:nvPr/>
        </p:nvSpPr>
        <p:spPr>
          <a:xfrm>
            <a:off x="3200400" y="4953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79" name="文字方塊 178"/>
          <p:cNvSpPr txBox="1"/>
          <p:nvPr/>
        </p:nvSpPr>
        <p:spPr>
          <a:xfrm>
            <a:off x="4267200" y="4953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80" name="文字方塊 179"/>
          <p:cNvSpPr txBox="1"/>
          <p:nvPr/>
        </p:nvSpPr>
        <p:spPr>
          <a:xfrm>
            <a:off x="5334000" y="4953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91" name="文字方塊 190"/>
          <p:cNvSpPr txBox="1"/>
          <p:nvPr/>
        </p:nvSpPr>
        <p:spPr>
          <a:xfrm>
            <a:off x="5181600" y="10668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92" name="文字方塊 191"/>
          <p:cNvSpPr txBox="1"/>
          <p:nvPr/>
        </p:nvSpPr>
        <p:spPr>
          <a:xfrm>
            <a:off x="5105400" y="2209800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(0.9, 18)</a:t>
            </a:r>
            <a:endParaRPr lang="zh-TW" altLang="en-US" sz="9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5181600" y="320040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(0.0,  -1.5)</a:t>
            </a:r>
            <a:endParaRPr lang="zh-TW" altLang="en-US" sz="900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2362200" y="10668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2364463" y="221809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2438400" y="3200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2438400" y="4343400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(0.9,0)</a:t>
            </a:r>
            <a:endParaRPr lang="zh-TW" altLang="en-US" sz="9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3429000" y="10668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(0.9, 1)</a:t>
            </a:r>
            <a:endParaRPr lang="zh-TW" altLang="en-US" sz="9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3431263" y="221809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-1.5)</a:t>
            </a:r>
            <a:endParaRPr lang="zh-TW" altLang="en-US" sz="900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3505200" y="3200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3505200" y="4343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4419600" y="1066800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(0.9, 18)</a:t>
            </a:r>
            <a:endParaRPr lang="zh-TW" altLang="en-US" sz="900" dirty="0"/>
          </a:p>
        </p:txBody>
      </p:sp>
      <p:sp>
        <p:nvSpPr>
          <p:cNvPr id="204" name="文字方塊 203"/>
          <p:cNvSpPr txBox="1"/>
          <p:nvPr/>
        </p:nvSpPr>
        <p:spPr>
          <a:xfrm>
            <a:off x="4343400" y="220980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(0.0,  -1.5)</a:t>
            </a:r>
            <a:endParaRPr lang="zh-TW" altLang="en-US" sz="900" dirty="0"/>
          </a:p>
        </p:txBody>
      </p:sp>
      <p:sp>
        <p:nvSpPr>
          <p:cNvPr id="205" name="文字方塊 204"/>
          <p:cNvSpPr txBox="1"/>
          <p:nvPr/>
        </p:nvSpPr>
        <p:spPr>
          <a:xfrm>
            <a:off x="4495800" y="3200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4495800" y="4343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207" name="文字方塊 206"/>
          <p:cNvSpPr txBox="1"/>
          <p:nvPr/>
        </p:nvSpPr>
        <p:spPr>
          <a:xfrm>
            <a:off x="4470674" y="25146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(0.9, 1)</a:t>
            </a:r>
            <a:endParaRPr lang="zh-TW" altLang="en-US" sz="9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5415655" y="2514600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(0.0, -1.5)</a:t>
            </a:r>
            <a:endParaRPr lang="zh-TW" altLang="en-US" sz="900" dirty="0"/>
          </a:p>
        </p:txBody>
      </p:sp>
      <p:sp>
        <p:nvSpPr>
          <p:cNvPr id="209" name="文字方塊 208"/>
          <p:cNvSpPr txBox="1"/>
          <p:nvPr/>
        </p:nvSpPr>
        <p:spPr>
          <a:xfrm>
            <a:off x="4348842" y="1447800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-1.5)</a:t>
            </a:r>
            <a:endParaRPr lang="zh-TW" altLang="en-US" sz="900" dirty="0"/>
          </a:p>
        </p:txBody>
      </p:sp>
      <p:sp>
        <p:nvSpPr>
          <p:cNvPr id="210" name="文字方塊 209"/>
          <p:cNvSpPr txBox="1"/>
          <p:nvPr/>
        </p:nvSpPr>
        <p:spPr>
          <a:xfrm>
            <a:off x="5505412" y="1447800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(0.9,18)</a:t>
            </a:r>
            <a:endParaRPr lang="zh-TW" altLang="en-US" sz="9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1143000" y="2209800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cxnSp>
        <p:nvCxnSpPr>
          <p:cNvPr id="136" name="肘形接點 135"/>
          <p:cNvCxnSpPr>
            <a:stCxn id="23" idx="0"/>
            <a:endCxn id="76" idx="0"/>
          </p:cNvCxnSpPr>
          <p:nvPr/>
        </p:nvCxnSpPr>
        <p:spPr>
          <a:xfrm rot="5400000" flipH="1" flipV="1">
            <a:off x="1904004" y="1753597"/>
            <a:ext cx="3047999" cy="304600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/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4807</TotalTime>
  <Words>800</Words>
  <Application>Microsoft Office PowerPoint</Application>
  <PresentationFormat>如螢幕大小 (4:3)</PresentationFormat>
  <Paragraphs>201</Paragraphs>
  <Slides>18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341</cp:revision>
  <dcterms:created xsi:type="dcterms:W3CDTF">2010-11-09T07:22:59Z</dcterms:created>
  <dcterms:modified xsi:type="dcterms:W3CDTF">2011-05-26T14:43:26Z</dcterms:modified>
</cp:coreProperties>
</file>