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17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7DC840-FE98-4570-9088-7CD08FF35371}" type="datetimeFigureOut">
              <a:rPr lang="en-US" smtClean="0"/>
              <a:pPr/>
              <a:t>3/24/2011</a:t>
            </a:fld>
            <a:endParaRPr lang="en-CA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94E7C-2F5C-43F1-B293-0A85B1BBD729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4E7C-2F5C-43F1-B293-0A85B1BBD729}" type="slidenum">
              <a:rPr lang="en-CA" smtClean="0"/>
              <a:pPr/>
              <a:t>1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4E7C-2F5C-43F1-B293-0A85B1BBD729}" type="slidenum">
              <a:rPr lang="en-CA" smtClean="0"/>
              <a:pPr/>
              <a:t>2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4E7C-2F5C-43F1-B293-0A85B1BBD729}" type="slidenum">
              <a:rPr lang="en-CA" smtClean="0"/>
              <a:pPr/>
              <a:t>3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4E7C-2F5C-43F1-B293-0A85B1BBD729}" type="slidenum">
              <a:rPr lang="en-CA" smtClean="0"/>
              <a:pPr/>
              <a:t>4</a:t>
            </a:fld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4E7C-2F5C-43F1-B293-0A85B1BBD729}" type="slidenum">
              <a:rPr lang="en-CA" smtClean="0"/>
              <a:pPr/>
              <a:t>5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CA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A0C-9A40-4E9F-8BE1-0BD636236BA7}" type="datetimeFigureOut">
              <a:rPr lang="en-US" smtClean="0"/>
              <a:pPr/>
              <a:t>3/24/2011</a:t>
            </a:fld>
            <a:endParaRPr lang="en-CA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B3E-950A-4B7F-97F9-4C944BE13EC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A0C-9A40-4E9F-8BE1-0BD636236BA7}" type="datetimeFigureOut">
              <a:rPr lang="en-US" smtClean="0"/>
              <a:pPr/>
              <a:t>3/24/2011</a:t>
            </a:fld>
            <a:endParaRPr lang="en-CA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B3E-950A-4B7F-97F9-4C944BE13EC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A0C-9A40-4E9F-8BE1-0BD636236BA7}" type="datetimeFigureOut">
              <a:rPr lang="en-US" smtClean="0"/>
              <a:pPr/>
              <a:t>3/24/2011</a:t>
            </a:fld>
            <a:endParaRPr lang="en-CA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B3E-950A-4B7F-97F9-4C944BE13EC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A0C-9A40-4E9F-8BE1-0BD636236BA7}" type="datetimeFigureOut">
              <a:rPr lang="en-US" smtClean="0"/>
              <a:pPr/>
              <a:t>3/24/2011</a:t>
            </a:fld>
            <a:endParaRPr lang="en-CA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B3E-950A-4B7F-97F9-4C944BE13EC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A0C-9A40-4E9F-8BE1-0BD636236BA7}" type="datetimeFigureOut">
              <a:rPr lang="en-US" smtClean="0"/>
              <a:pPr/>
              <a:t>3/24/2011</a:t>
            </a:fld>
            <a:endParaRPr lang="en-CA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B3E-950A-4B7F-97F9-4C944BE13EC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A0C-9A40-4E9F-8BE1-0BD636236BA7}" type="datetimeFigureOut">
              <a:rPr lang="en-US" smtClean="0"/>
              <a:pPr/>
              <a:t>3/24/2011</a:t>
            </a:fld>
            <a:endParaRPr lang="en-CA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B3E-950A-4B7F-97F9-4C944BE13EC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A0C-9A40-4E9F-8BE1-0BD636236BA7}" type="datetimeFigureOut">
              <a:rPr lang="en-US" smtClean="0"/>
              <a:pPr/>
              <a:t>3/24/2011</a:t>
            </a:fld>
            <a:endParaRPr lang="en-CA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B3E-950A-4B7F-97F9-4C944BE13EC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A0C-9A40-4E9F-8BE1-0BD636236BA7}" type="datetimeFigureOut">
              <a:rPr lang="en-US" smtClean="0"/>
              <a:pPr/>
              <a:t>3/24/2011</a:t>
            </a:fld>
            <a:endParaRPr lang="en-CA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B3E-950A-4B7F-97F9-4C944BE13EC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A0C-9A40-4E9F-8BE1-0BD636236BA7}" type="datetimeFigureOut">
              <a:rPr lang="en-US" smtClean="0"/>
              <a:pPr/>
              <a:t>3/24/2011</a:t>
            </a:fld>
            <a:endParaRPr lang="en-CA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B3E-950A-4B7F-97F9-4C944BE13EC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A0C-9A40-4E9F-8BE1-0BD636236BA7}" type="datetimeFigureOut">
              <a:rPr lang="en-US" smtClean="0"/>
              <a:pPr/>
              <a:t>3/24/2011</a:t>
            </a:fld>
            <a:endParaRPr lang="en-CA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B3E-950A-4B7F-97F9-4C944BE13EC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4A0C-9A40-4E9F-8BE1-0BD636236BA7}" type="datetimeFigureOut">
              <a:rPr lang="en-US" smtClean="0"/>
              <a:pPr/>
              <a:t>3/24/2011</a:t>
            </a:fld>
            <a:endParaRPr lang="en-CA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CB3E-950A-4B7F-97F9-4C944BE13EC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CA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C4A0C-9A40-4E9F-8BE1-0BD636236BA7}" type="datetimeFigureOut">
              <a:rPr lang="en-US" smtClean="0"/>
              <a:pPr/>
              <a:t>3/24/2011</a:t>
            </a:fld>
            <a:endParaRPr lang="en-CA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4CB3E-950A-4B7F-97F9-4C944BE13ECE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14600" y="25146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AA</a:t>
            </a:r>
            <a:endParaRPr lang="en-CA" dirty="0"/>
          </a:p>
        </p:txBody>
      </p:sp>
      <p:sp>
        <p:nvSpPr>
          <p:cNvPr id="6" name="矩形 5"/>
          <p:cNvSpPr/>
          <p:nvPr/>
        </p:nvSpPr>
        <p:spPr>
          <a:xfrm>
            <a:off x="3505200" y="25146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7" name="矩形 6"/>
          <p:cNvSpPr/>
          <p:nvPr/>
        </p:nvSpPr>
        <p:spPr>
          <a:xfrm>
            <a:off x="4495800" y="25146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8" name="矩形 7"/>
          <p:cNvSpPr/>
          <p:nvPr/>
        </p:nvSpPr>
        <p:spPr>
          <a:xfrm>
            <a:off x="5486400" y="25146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矩形 8"/>
          <p:cNvSpPr/>
          <p:nvPr/>
        </p:nvSpPr>
        <p:spPr>
          <a:xfrm>
            <a:off x="6477000" y="25146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dirty="0" smtClean="0">
                <a:solidFill>
                  <a:schemeClr val="tx1"/>
                </a:solidFill>
              </a:rPr>
              <a:t>F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24000" y="25146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dirty="0" smtClean="0">
                <a:solidFill>
                  <a:schemeClr val="tx1"/>
                </a:solidFill>
              </a:rPr>
              <a:t>A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矩形 13"/>
          <p:cNvSpPr/>
          <p:nvPr/>
        </p:nvSpPr>
        <p:spPr>
          <a:xfrm>
            <a:off x="2514600" y="38100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dirty="0" smtClean="0">
                <a:solidFill>
                  <a:schemeClr val="tx1"/>
                </a:solidFill>
              </a:rPr>
              <a:t>W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505200" y="38100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dirty="0" smtClean="0">
                <a:solidFill>
                  <a:schemeClr val="tx1"/>
                </a:solidFill>
              </a:rPr>
              <a:t>W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495800" y="38100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dirty="0" smtClean="0">
                <a:solidFill>
                  <a:schemeClr val="tx1"/>
                </a:solidFill>
              </a:rPr>
              <a:t>W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486400" y="38100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dirty="0" smtClean="0">
                <a:solidFill>
                  <a:schemeClr val="tx1"/>
                </a:solidFill>
              </a:rPr>
              <a:t>W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477000" y="38100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dirty="0" smtClean="0">
                <a:solidFill>
                  <a:schemeClr val="tx1"/>
                </a:solidFill>
              </a:rPr>
              <a:t>F</a:t>
            </a:r>
            <a:endParaRPr lang="en-CA" sz="48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524000" y="3810000"/>
            <a:ext cx="990600" cy="891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800" dirty="0" smtClean="0">
                <a:solidFill>
                  <a:schemeClr val="tx1"/>
                </a:solidFill>
              </a:rPr>
              <a:t>A</a:t>
            </a:r>
            <a:endParaRPr lang="en-CA" sz="4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371600" y="609600"/>
          <a:ext cx="6262712" cy="571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8"/>
                <a:gridCol w="779860"/>
                <a:gridCol w="782839"/>
                <a:gridCol w="782839"/>
                <a:gridCol w="782839"/>
                <a:gridCol w="782839"/>
                <a:gridCol w="782839"/>
                <a:gridCol w="782839"/>
              </a:tblGrid>
              <a:tr h="7143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43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43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438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438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438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438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438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733800" y="2819400"/>
            <a:ext cx="76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3600" dirty="0" smtClean="0"/>
              <a:t>A</a:t>
            </a:r>
            <a:endParaRPr lang="en-CA" sz="3600" dirty="0"/>
          </a:p>
        </p:txBody>
      </p:sp>
      <p:sp>
        <p:nvSpPr>
          <p:cNvPr id="8" name="矩形 7"/>
          <p:cNvSpPr/>
          <p:nvPr/>
        </p:nvSpPr>
        <p:spPr>
          <a:xfrm>
            <a:off x="5257800" y="4191000"/>
            <a:ext cx="83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3600" dirty="0" smtClean="0"/>
              <a:t>F</a:t>
            </a:r>
            <a:endParaRPr lang="en-CA" sz="3600" dirty="0"/>
          </a:p>
        </p:txBody>
      </p:sp>
      <p:sp>
        <p:nvSpPr>
          <p:cNvPr id="9" name="矩形 8"/>
          <p:cNvSpPr/>
          <p:nvPr/>
        </p:nvSpPr>
        <p:spPr>
          <a:xfrm>
            <a:off x="5257800" y="2057400"/>
            <a:ext cx="83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3600" dirty="0" smtClean="0"/>
              <a:t>F</a:t>
            </a:r>
            <a:endParaRPr lang="en-CA" sz="3600" dirty="0"/>
          </a:p>
        </p:txBody>
      </p:sp>
      <p:sp>
        <p:nvSpPr>
          <p:cNvPr id="10" name="矩形 9"/>
          <p:cNvSpPr/>
          <p:nvPr/>
        </p:nvSpPr>
        <p:spPr>
          <a:xfrm>
            <a:off x="2971800" y="4191000"/>
            <a:ext cx="83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3600" dirty="0" smtClean="0"/>
              <a:t>F</a:t>
            </a:r>
            <a:endParaRPr lang="en-CA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47800" y="685800"/>
          <a:ext cx="6096000" cy="530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66357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6357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6357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6357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6357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6357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6357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6357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3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3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26" name="Picture 2" descr="D:\Thesis_Workgroup\figures\monster_pla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62300" y="2062163"/>
            <a:ext cx="2819400" cy="2733675"/>
          </a:xfrm>
          <a:prstGeom prst="rect">
            <a:avLst/>
          </a:prstGeom>
          <a:noFill/>
        </p:spPr>
      </p:pic>
      <p:cxnSp>
        <p:nvCxnSpPr>
          <p:cNvPr id="7" name="肘形接點 6"/>
          <p:cNvCxnSpPr/>
          <p:nvPr/>
        </p:nvCxnSpPr>
        <p:spPr>
          <a:xfrm rot="5400000" flipH="1" flipV="1">
            <a:off x="4648200" y="2743200"/>
            <a:ext cx="685800" cy="685800"/>
          </a:xfrm>
          <a:prstGeom prst="bentConnector3">
            <a:avLst>
              <a:gd name="adj1" fmla="val 2743"/>
            </a:avLst>
          </a:prstGeom>
          <a:ln w="539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1874</TotalTime>
  <Words>29</Words>
  <Application>Microsoft Office PowerPoint</Application>
  <PresentationFormat>如螢幕大小 (4:3)</PresentationFormat>
  <Paragraphs>29</Paragraphs>
  <Slides>5</Slides>
  <Notes>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投影片 1</vt:lpstr>
      <vt:lpstr>投影片 2</vt:lpstr>
      <vt:lpstr>投影片 3</vt:lpstr>
      <vt:lpstr>投影片 4</vt:lpstr>
      <vt:lpstr>投影片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Lono</dc:creator>
  <cp:lastModifiedBy>Lono</cp:lastModifiedBy>
  <cp:revision>84</cp:revision>
  <dcterms:created xsi:type="dcterms:W3CDTF">2010-11-09T07:22:59Z</dcterms:created>
  <dcterms:modified xsi:type="dcterms:W3CDTF">2011-03-24T07:14:36Z</dcterms:modified>
</cp:coreProperties>
</file>