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DC840-FE98-4570-9088-7CD08FF35371}" type="datetimeFigureOut">
              <a:rPr lang="en-US" smtClean="0"/>
              <a:t>11/8/2010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4E7C-2F5C-43F1-B293-0A85B1BBD729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t>11/8/2010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t>11/8/2010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t>11/8/2010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t>11/8/2010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t>11/8/2010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t>11/8/2010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t>11/8/2010</a:t>
            </a:fld>
            <a:endParaRPr lang="en-CA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t>11/8/2010</a:t>
            </a:fld>
            <a:endParaRPr lang="en-CA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t>11/8/2010</a:t>
            </a:fld>
            <a:endParaRPr lang="en-CA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t>11/8/2010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t>11/8/2010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4A0C-9A40-4E9F-8BE1-0BD636236BA7}" type="datetimeFigureOut">
              <a:rPr lang="en-US" smtClean="0"/>
              <a:t>11/8/2010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4CB3E-950A-4B7F-97F9-4C944BE13ECE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46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AA</a:t>
            </a:r>
            <a:endParaRPr lang="en-CA" dirty="0"/>
          </a:p>
        </p:txBody>
      </p:sp>
      <p:sp>
        <p:nvSpPr>
          <p:cNvPr id="6" name="矩形 5"/>
          <p:cNvSpPr/>
          <p:nvPr/>
        </p:nvSpPr>
        <p:spPr>
          <a:xfrm>
            <a:off x="35052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" name="矩形 6"/>
          <p:cNvSpPr/>
          <p:nvPr/>
        </p:nvSpPr>
        <p:spPr>
          <a:xfrm>
            <a:off x="44958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" name="矩形 7"/>
          <p:cNvSpPr/>
          <p:nvPr/>
        </p:nvSpPr>
        <p:spPr>
          <a:xfrm>
            <a:off x="54864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矩形 8"/>
          <p:cNvSpPr/>
          <p:nvPr/>
        </p:nvSpPr>
        <p:spPr>
          <a:xfrm>
            <a:off x="64770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F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0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A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矩形 13"/>
          <p:cNvSpPr/>
          <p:nvPr/>
        </p:nvSpPr>
        <p:spPr>
          <a:xfrm>
            <a:off x="25146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052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958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864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770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F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240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A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</Words>
  <Application>Microsoft Office PowerPoint</Application>
  <PresentationFormat>如螢幕大小 (4:3)</PresentationFormat>
  <Paragraphs>13</Paragraphs>
  <Slides>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14</cp:revision>
  <dcterms:created xsi:type="dcterms:W3CDTF">2010-11-09T07:22:59Z</dcterms:created>
  <dcterms:modified xsi:type="dcterms:W3CDTF">2010-11-09T09:24:29Z</dcterms:modified>
</cp:coreProperties>
</file>