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3/1/2011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26</Words>
  <Application>Microsoft Office PowerPoint</Application>
  <PresentationFormat>如螢幕大小 (4:3)</PresentationFormat>
  <Paragraphs>26</Paragraphs>
  <Slides>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83</cp:revision>
  <dcterms:created xsi:type="dcterms:W3CDTF">2010-11-09T07:22:59Z</dcterms:created>
  <dcterms:modified xsi:type="dcterms:W3CDTF">2011-03-03T06:15:28Z</dcterms:modified>
</cp:coreProperties>
</file>