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3" r:id="rId7"/>
    <p:sldId id="267" r:id="rId8"/>
    <p:sldId id="266" r:id="rId9"/>
    <p:sldId id="264" r:id="rId10"/>
    <p:sldId id="265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45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7DC840-FE98-4570-9088-7CD08FF35371}" type="datetimeFigureOut">
              <a:rPr lang="en-US" smtClean="0"/>
              <a:pPr/>
              <a:t>4/12/2011</a:t>
            </a:fld>
            <a:endParaRPr lang="en-CA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94E7C-2F5C-43F1-B293-0A85B1BBD729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4E7C-2F5C-43F1-B293-0A85B1BBD729}" type="slidenum">
              <a:rPr lang="en-CA" smtClean="0"/>
              <a:pPr/>
              <a:t>1</a:t>
            </a:fld>
            <a:endParaRPr lang="en-CA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4E7C-2F5C-43F1-B293-0A85B1BBD729}" type="slidenum">
              <a:rPr lang="en-CA" smtClean="0"/>
              <a:pPr/>
              <a:t>10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4E7C-2F5C-43F1-B293-0A85B1BBD729}" type="slidenum">
              <a:rPr lang="en-CA" smtClean="0"/>
              <a:pPr/>
              <a:t>2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4E7C-2F5C-43F1-B293-0A85B1BBD729}" type="slidenum">
              <a:rPr lang="en-CA" smtClean="0"/>
              <a:pPr/>
              <a:t>3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4E7C-2F5C-43F1-B293-0A85B1BBD729}" type="slidenum">
              <a:rPr lang="en-CA" smtClean="0"/>
              <a:pPr/>
              <a:t>4</a:t>
            </a:fld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4E7C-2F5C-43F1-B293-0A85B1BBD729}" type="slidenum">
              <a:rPr lang="en-CA" smtClean="0"/>
              <a:pPr/>
              <a:t>5</a:t>
            </a:fld>
            <a:endParaRPr lang="en-C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4E7C-2F5C-43F1-B293-0A85B1BBD729}" type="slidenum">
              <a:rPr lang="en-CA" smtClean="0"/>
              <a:pPr/>
              <a:t>6</a:t>
            </a:fld>
            <a:endParaRPr lang="en-C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4E7C-2F5C-43F1-B293-0A85B1BBD729}" type="slidenum">
              <a:rPr lang="en-CA" smtClean="0"/>
              <a:pPr/>
              <a:t>7</a:t>
            </a:fld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4E7C-2F5C-43F1-B293-0A85B1BBD729}" type="slidenum">
              <a:rPr lang="en-CA" smtClean="0"/>
              <a:pPr/>
              <a:t>8</a:t>
            </a:fld>
            <a:endParaRPr lang="en-C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4E7C-2F5C-43F1-B293-0A85B1BBD729}" type="slidenum">
              <a:rPr lang="en-CA" smtClean="0"/>
              <a:pPr/>
              <a:t>9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CA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A0C-9A40-4E9F-8BE1-0BD636236BA7}" type="datetimeFigureOut">
              <a:rPr lang="en-US" smtClean="0"/>
              <a:pPr/>
              <a:t>4/12/2011</a:t>
            </a:fld>
            <a:endParaRPr lang="en-CA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B3E-950A-4B7F-97F9-4C944BE13EC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A0C-9A40-4E9F-8BE1-0BD636236BA7}" type="datetimeFigureOut">
              <a:rPr lang="en-US" smtClean="0"/>
              <a:pPr/>
              <a:t>4/12/2011</a:t>
            </a:fld>
            <a:endParaRPr lang="en-CA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B3E-950A-4B7F-97F9-4C944BE13EC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A0C-9A40-4E9F-8BE1-0BD636236BA7}" type="datetimeFigureOut">
              <a:rPr lang="en-US" smtClean="0"/>
              <a:pPr/>
              <a:t>4/12/2011</a:t>
            </a:fld>
            <a:endParaRPr lang="en-CA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B3E-950A-4B7F-97F9-4C944BE13EC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A0C-9A40-4E9F-8BE1-0BD636236BA7}" type="datetimeFigureOut">
              <a:rPr lang="en-US" smtClean="0"/>
              <a:pPr/>
              <a:t>4/12/2011</a:t>
            </a:fld>
            <a:endParaRPr lang="en-CA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B3E-950A-4B7F-97F9-4C944BE13EC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A0C-9A40-4E9F-8BE1-0BD636236BA7}" type="datetimeFigureOut">
              <a:rPr lang="en-US" smtClean="0"/>
              <a:pPr/>
              <a:t>4/12/2011</a:t>
            </a:fld>
            <a:endParaRPr lang="en-CA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B3E-950A-4B7F-97F9-4C944BE13EC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A0C-9A40-4E9F-8BE1-0BD636236BA7}" type="datetimeFigureOut">
              <a:rPr lang="en-US" smtClean="0"/>
              <a:pPr/>
              <a:t>4/12/2011</a:t>
            </a:fld>
            <a:endParaRPr lang="en-CA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B3E-950A-4B7F-97F9-4C944BE13EC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A0C-9A40-4E9F-8BE1-0BD636236BA7}" type="datetimeFigureOut">
              <a:rPr lang="en-US" smtClean="0"/>
              <a:pPr/>
              <a:t>4/12/2011</a:t>
            </a:fld>
            <a:endParaRPr lang="en-CA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B3E-950A-4B7F-97F9-4C944BE13EC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A0C-9A40-4E9F-8BE1-0BD636236BA7}" type="datetimeFigureOut">
              <a:rPr lang="en-US" smtClean="0"/>
              <a:pPr/>
              <a:t>4/12/2011</a:t>
            </a:fld>
            <a:endParaRPr lang="en-CA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B3E-950A-4B7F-97F9-4C944BE13EC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A0C-9A40-4E9F-8BE1-0BD636236BA7}" type="datetimeFigureOut">
              <a:rPr lang="en-US" smtClean="0"/>
              <a:pPr/>
              <a:t>4/12/2011</a:t>
            </a:fld>
            <a:endParaRPr lang="en-CA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B3E-950A-4B7F-97F9-4C944BE13EC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A0C-9A40-4E9F-8BE1-0BD636236BA7}" type="datetimeFigureOut">
              <a:rPr lang="en-US" smtClean="0"/>
              <a:pPr/>
              <a:t>4/12/2011</a:t>
            </a:fld>
            <a:endParaRPr lang="en-CA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B3E-950A-4B7F-97F9-4C944BE13EC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A0C-9A40-4E9F-8BE1-0BD636236BA7}" type="datetimeFigureOut">
              <a:rPr lang="en-US" smtClean="0"/>
              <a:pPr/>
              <a:t>4/12/2011</a:t>
            </a:fld>
            <a:endParaRPr lang="en-CA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B3E-950A-4B7F-97F9-4C944BE13EC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C4A0C-9A40-4E9F-8BE1-0BD636236BA7}" type="datetimeFigureOut">
              <a:rPr lang="en-US" smtClean="0"/>
              <a:pPr/>
              <a:t>4/12/2011</a:t>
            </a:fld>
            <a:endParaRPr lang="en-CA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4CB3E-950A-4B7F-97F9-4C944BE13ECE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1752600" y="533399"/>
            <a:ext cx="304800" cy="306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1752600" y="1600199"/>
            <a:ext cx="304800" cy="306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/>
          <p:cNvCxnSpPr>
            <a:stCxn id="4" idx="4"/>
            <a:endCxn id="6" idx="0"/>
          </p:cNvCxnSpPr>
          <p:nvPr/>
        </p:nvCxnSpPr>
        <p:spPr>
          <a:xfrm rot="5400000">
            <a:off x="1524600" y="1219799"/>
            <a:ext cx="76080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1752600" y="2666999"/>
            <a:ext cx="304800" cy="306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/>
          <p:cNvCxnSpPr>
            <a:stCxn id="6" idx="4"/>
            <a:endCxn id="14" idx="0"/>
          </p:cNvCxnSpPr>
          <p:nvPr/>
        </p:nvCxnSpPr>
        <p:spPr>
          <a:xfrm rot="5400000">
            <a:off x="1524600" y="2286599"/>
            <a:ext cx="76080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橢圓 20"/>
          <p:cNvSpPr/>
          <p:nvPr/>
        </p:nvSpPr>
        <p:spPr>
          <a:xfrm>
            <a:off x="1752600" y="3733799"/>
            <a:ext cx="304800" cy="306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接點 21"/>
          <p:cNvCxnSpPr>
            <a:stCxn id="14" idx="4"/>
            <a:endCxn id="21" idx="0"/>
          </p:cNvCxnSpPr>
          <p:nvPr/>
        </p:nvCxnSpPr>
        <p:spPr>
          <a:xfrm rot="5400000">
            <a:off x="1524600" y="3353399"/>
            <a:ext cx="76080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橢圓 22"/>
          <p:cNvSpPr/>
          <p:nvPr/>
        </p:nvSpPr>
        <p:spPr>
          <a:xfrm>
            <a:off x="1752600" y="4800599"/>
            <a:ext cx="304800" cy="306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/>
          <p:cNvCxnSpPr>
            <a:stCxn id="21" idx="4"/>
            <a:endCxn id="23" idx="0"/>
          </p:cNvCxnSpPr>
          <p:nvPr/>
        </p:nvCxnSpPr>
        <p:spPr>
          <a:xfrm rot="5400000">
            <a:off x="1524600" y="4420199"/>
            <a:ext cx="76080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群組 52"/>
          <p:cNvGrpSpPr/>
          <p:nvPr/>
        </p:nvGrpSpPr>
        <p:grpSpPr>
          <a:xfrm rot="16200000">
            <a:off x="4038203" y="-1447403"/>
            <a:ext cx="304800" cy="4266406"/>
            <a:chOff x="1752600" y="840193"/>
            <a:chExt cx="304800" cy="4266406"/>
          </a:xfrm>
        </p:grpSpPr>
        <p:sp>
          <p:nvSpPr>
            <p:cNvPr id="54" name="橢圓 53"/>
            <p:cNvSpPr/>
            <p:nvPr/>
          </p:nvSpPr>
          <p:spPr>
            <a:xfrm>
              <a:off x="1752600" y="16001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5" name="直線接點 54"/>
            <p:cNvCxnSpPr>
              <a:endCxn id="54" idx="0"/>
            </p:cNvCxnSpPr>
            <p:nvPr/>
          </p:nvCxnSpPr>
          <p:spPr>
            <a:xfrm rot="5400000">
              <a:off x="1524600" y="12197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橢圓 55"/>
            <p:cNvSpPr/>
            <p:nvPr/>
          </p:nvSpPr>
          <p:spPr>
            <a:xfrm>
              <a:off x="1752600" y="26669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7" name="直線接點 56"/>
            <p:cNvCxnSpPr>
              <a:stCxn id="54" idx="4"/>
              <a:endCxn id="56" idx="0"/>
            </p:cNvCxnSpPr>
            <p:nvPr/>
          </p:nvCxnSpPr>
          <p:spPr>
            <a:xfrm rot="5400000">
              <a:off x="1524600" y="22865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橢圓 57"/>
            <p:cNvSpPr/>
            <p:nvPr/>
          </p:nvSpPr>
          <p:spPr>
            <a:xfrm>
              <a:off x="1752600" y="37337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9" name="直線接點 58"/>
            <p:cNvCxnSpPr>
              <a:stCxn id="56" idx="4"/>
              <a:endCxn id="58" idx="0"/>
            </p:cNvCxnSpPr>
            <p:nvPr/>
          </p:nvCxnSpPr>
          <p:spPr>
            <a:xfrm rot="5400000">
              <a:off x="1524600" y="33533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橢圓 59"/>
            <p:cNvSpPr/>
            <p:nvPr/>
          </p:nvSpPr>
          <p:spPr>
            <a:xfrm>
              <a:off x="1752600" y="48005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1" name="直線接點 60"/>
            <p:cNvCxnSpPr>
              <a:stCxn id="58" idx="4"/>
              <a:endCxn id="60" idx="0"/>
            </p:cNvCxnSpPr>
            <p:nvPr/>
          </p:nvCxnSpPr>
          <p:spPr>
            <a:xfrm rot="5400000">
              <a:off x="1524600" y="44201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群組 70"/>
          <p:cNvGrpSpPr/>
          <p:nvPr/>
        </p:nvGrpSpPr>
        <p:grpSpPr>
          <a:xfrm rot="16200000">
            <a:off x="4038203" y="-380603"/>
            <a:ext cx="304800" cy="4266406"/>
            <a:chOff x="1752600" y="840193"/>
            <a:chExt cx="304800" cy="4266406"/>
          </a:xfrm>
        </p:grpSpPr>
        <p:sp>
          <p:nvSpPr>
            <p:cNvPr id="72" name="橢圓 71"/>
            <p:cNvSpPr/>
            <p:nvPr/>
          </p:nvSpPr>
          <p:spPr>
            <a:xfrm>
              <a:off x="1752600" y="16001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3" name="直線接點 72"/>
            <p:cNvCxnSpPr>
              <a:endCxn id="72" idx="0"/>
            </p:cNvCxnSpPr>
            <p:nvPr/>
          </p:nvCxnSpPr>
          <p:spPr>
            <a:xfrm rot="5400000">
              <a:off x="1524600" y="12197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橢圓 73"/>
            <p:cNvSpPr/>
            <p:nvPr/>
          </p:nvSpPr>
          <p:spPr>
            <a:xfrm>
              <a:off x="1752600" y="26669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5" name="直線接點 74"/>
            <p:cNvCxnSpPr>
              <a:stCxn id="72" idx="4"/>
              <a:endCxn id="74" idx="0"/>
            </p:cNvCxnSpPr>
            <p:nvPr/>
          </p:nvCxnSpPr>
          <p:spPr>
            <a:xfrm rot="5400000">
              <a:off x="1524600" y="22865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橢圓 75"/>
            <p:cNvSpPr/>
            <p:nvPr/>
          </p:nvSpPr>
          <p:spPr>
            <a:xfrm>
              <a:off x="1752600" y="37337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7" name="直線接點 76"/>
            <p:cNvCxnSpPr>
              <a:stCxn id="74" idx="4"/>
              <a:endCxn id="76" idx="0"/>
            </p:cNvCxnSpPr>
            <p:nvPr/>
          </p:nvCxnSpPr>
          <p:spPr>
            <a:xfrm rot="5400000">
              <a:off x="1524600" y="33533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橢圓 77"/>
            <p:cNvSpPr/>
            <p:nvPr/>
          </p:nvSpPr>
          <p:spPr>
            <a:xfrm>
              <a:off x="1752600" y="48005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9" name="直線接點 78"/>
            <p:cNvCxnSpPr>
              <a:stCxn id="76" idx="4"/>
              <a:endCxn id="78" idx="0"/>
            </p:cNvCxnSpPr>
            <p:nvPr/>
          </p:nvCxnSpPr>
          <p:spPr>
            <a:xfrm rot="5400000">
              <a:off x="1524600" y="44201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群組 79"/>
          <p:cNvGrpSpPr/>
          <p:nvPr/>
        </p:nvGrpSpPr>
        <p:grpSpPr>
          <a:xfrm rot="16200000">
            <a:off x="4038203" y="686197"/>
            <a:ext cx="304800" cy="4266406"/>
            <a:chOff x="1752600" y="840193"/>
            <a:chExt cx="304800" cy="4266406"/>
          </a:xfrm>
        </p:grpSpPr>
        <p:sp>
          <p:nvSpPr>
            <p:cNvPr id="81" name="橢圓 80"/>
            <p:cNvSpPr/>
            <p:nvPr/>
          </p:nvSpPr>
          <p:spPr>
            <a:xfrm>
              <a:off x="1752600" y="16001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2" name="直線接點 81"/>
            <p:cNvCxnSpPr>
              <a:endCxn id="81" idx="0"/>
            </p:cNvCxnSpPr>
            <p:nvPr/>
          </p:nvCxnSpPr>
          <p:spPr>
            <a:xfrm rot="5400000">
              <a:off x="1524600" y="12197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橢圓 82"/>
            <p:cNvSpPr/>
            <p:nvPr/>
          </p:nvSpPr>
          <p:spPr>
            <a:xfrm>
              <a:off x="1752600" y="26669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4" name="直線接點 83"/>
            <p:cNvCxnSpPr>
              <a:stCxn id="81" idx="4"/>
              <a:endCxn id="83" idx="0"/>
            </p:cNvCxnSpPr>
            <p:nvPr/>
          </p:nvCxnSpPr>
          <p:spPr>
            <a:xfrm rot="5400000">
              <a:off x="1524600" y="22865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橢圓 84"/>
            <p:cNvSpPr/>
            <p:nvPr/>
          </p:nvSpPr>
          <p:spPr>
            <a:xfrm>
              <a:off x="1752600" y="37337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6" name="直線接點 85"/>
            <p:cNvCxnSpPr>
              <a:stCxn id="83" idx="4"/>
              <a:endCxn id="85" idx="0"/>
            </p:cNvCxnSpPr>
            <p:nvPr/>
          </p:nvCxnSpPr>
          <p:spPr>
            <a:xfrm rot="5400000">
              <a:off x="1524600" y="33533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橢圓 86"/>
            <p:cNvSpPr/>
            <p:nvPr/>
          </p:nvSpPr>
          <p:spPr>
            <a:xfrm>
              <a:off x="1752600" y="48005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8" name="直線接點 87"/>
            <p:cNvCxnSpPr>
              <a:stCxn id="85" idx="4"/>
              <a:endCxn id="87" idx="0"/>
            </p:cNvCxnSpPr>
            <p:nvPr/>
          </p:nvCxnSpPr>
          <p:spPr>
            <a:xfrm rot="5400000">
              <a:off x="1524600" y="44201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" name="群組 88"/>
          <p:cNvGrpSpPr/>
          <p:nvPr/>
        </p:nvGrpSpPr>
        <p:grpSpPr>
          <a:xfrm rot="16200000">
            <a:off x="4038203" y="1752997"/>
            <a:ext cx="304800" cy="4266406"/>
            <a:chOff x="1752600" y="840193"/>
            <a:chExt cx="304800" cy="4266406"/>
          </a:xfrm>
        </p:grpSpPr>
        <p:sp>
          <p:nvSpPr>
            <p:cNvPr id="90" name="橢圓 89"/>
            <p:cNvSpPr/>
            <p:nvPr/>
          </p:nvSpPr>
          <p:spPr>
            <a:xfrm>
              <a:off x="1752600" y="16001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1" name="直線接點 90"/>
            <p:cNvCxnSpPr>
              <a:endCxn id="90" idx="0"/>
            </p:cNvCxnSpPr>
            <p:nvPr/>
          </p:nvCxnSpPr>
          <p:spPr>
            <a:xfrm rot="5400000">
              <a:off x="1524600" y="12197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橢圓 91"/>
            <p:cNvSpPr/>
            <p:nvPr/>
          </p:nvSpPr>
          <p:spPr>
            <a:xfrm>
              <a:off x="1752600" y="26669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3" name="直線接點 92"/>
            <p:cNvCxnSpPr>
              <a:stCxn id="90" idx="4"/>
              <a:endCxn id="92" idx="0"/>
            </p:cNvCxnSpPr>
            <p:nvPr/>
          </p:nvCxnSpPr>
          <p:spPr>
            <a:xfrm rot="5400000">
              <a:off x="1524600" y="22865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橢圓 93"/>
            <p:cNvSpPr/>
            <p:nvPr/>
          </p:nvSpPr>
          <p:spPr>
            <a:xfrm>
              <a:off x="1752600" y="37337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5" name="直線接點 94"/>
            <p:cNvCxnSpPr>
              <a:stCxn id="92" idx="4"/>
              <a:endCxn id="94" idx="0"/>
            </p:cNvCxnSpPr>
            <p:nvPr/>
          </p:nvCxnSpPr>
          <p:spPr>
            <a:xfrm rot="5400000">
              <a:off x="1524600" y="33533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橢圓 95"/>
            <p:cNvSpPr/>
            <p:nvPr/>
          </p:nvSpPr>
          <p:spPr>
            <a:xfrm>
              <a:off x="1752600" y="48005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7" name="直線接點 96"/>
            <p:cNvCxnSpPr>
              <a:stCxn id="94" idx="4"/>
              <a:endCxn id="96" idx="0"/>
            </p:cNvCxnSpPr>
            <p:nvPr/>
          </p:nvCxnSpPr>
          <p:spPr>
            <a:xfrm rot="5400000">
              <a:off x="1524600" y="44201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群組 97"/>
          <p:cNvGrpSpPr/>
          <p:nvPr/>
        </p:nvGrpSpPr>
        <p:grpSpPr>
          <a:xfrm rot="16200000">
            <a:off x="4038203" y="2819797"/>
            <a:ext cx="304800" cy="4266406"/>
            <a:chOff x="1752600" y="840193"/>
            <a:chExt cx="304800" cy="4266406"/>
          </a:xfrm>
        </p:grpSpPr>
        <p:sp>
          <p:nvSpPr>
            <p:cNvPr id="99" name="橢圓 98"/>
            <p:cNvSpPr/>
            <p:nvPr/>
          </p:nvSpPr>
          <p:spPr>
            <a:xfrm>
              <a:off x="1752600" y="16001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0" name="直線接點 99"/>
            <p:cNvCxnSpPr>
              <a:endCxn id="99" idx="0"/>
            </p:cNvCxnSpPr>
            <p:nvPr/>
          </p:nvCxnSpPr>
          <p:spPr>
            <a:xfrm rot="5400000">
              <a:off x="1524600" y="12197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橢圓 100"/>
            <p:cNvSpPr/>
            <p:nvPr/>
          </p:nvSpPr>
          <p:spPr>
            <a:xfrm>
              <a:off x="1752600" y="26669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2" name="直線接點 101"/>
            <p:cNvCxnSpPr>
              <a:stCxn id="99" idx="4"/>
              <a:endCxn id="101" idx="0"/>
            </p:cNvCxnSpPr>
            <p:nvPr/>
          </p:nvCxnSpPr>
          <p:spPr>
            <a:xfrm rot="5400000">
              <a:off x="1524600" y="22865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橢圓 102"/>
            <p:cNvSpPr/>
            <p:nvPr/>
          </p:nvSpPr>
          <p:spPr>
            <a:xfrm>
              <a:off x="1752600" y="37337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4" name="直線接點 103"/>
            <p:cNvCxnSpPr>
              <a:stCxn id="101" idx="4"/>
              <a:endCxn id="103" idx="0"/>
            </p:cNvCxnSpPr>
            <p:nvPr/>
          </p:nvCxnSpPr>
          <p:spPr>
            <a:xfrm rot="5400000">
              <a:off x="1524600" y="33533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橢圓 104"/>
            <p:cNvSpPr/>
            <p:nvPr/>
          </p:nvSpPr>
          <p:spPr>
            <a:xfrm>
              <a:off x="1752600" y="48005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6" name="直線接點 105"/>
            <p:cNvCxnSpPr>
              <a:stCxn id="103" idx="4"/>
              <a:endCxn id="105" idx="0"/>
            </p:cNvCxnSpPr>
            <p:nvPr/>
          </p:nvCxnSpPr>
          <p:spPr>
            <a:xfrm rot="5400000">
              <a:off x="1524600" y="44201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群組 110"/>
          <p:cNvGrpSpPr/>
          <p:nvPr/>
        </p:nvGrpSpPr>
        <p:grpSpPr>
          <a:xfrm>
            <a:off x="2971800" y="838200"/>
            <a:ext cx="3201988" cy="760800"/>
            <a:chOff x="2971800" y="838200"/>
            <a:chExt cx="3201988" cy="760800"/>
          </a:xfrm>
        </p:grpSpPr>
        <p:cxnSp>
          <p:nvCxnSpPr>
            <p:cNvPr id="107" name="直線接點 106"/>
            <p:cNvCxnSpPr/>
            <p:nvPr/>
          </p:nvCxnSpPr>
          <p:spPr>
            <a:xfrm rot="5400000">
              <a:off x="25921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線接點 107"/>
            <p:cNvCxnSpPr/>
            <p:nvPr/>
          </p:nvCxnSpPr>
          <p:spPr>
            <a:xfrm rot="5400000">
              <a:off x="36589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線接點 108"/>
            <p:cNvCxnSpPr/>
            <p:nvPr/>
          </p:nvCxnSpPr>
          <p:spPr>
            <a:xfrm rot="5400000">
              <a:off x="47257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線接點 109"/>
            <p:cNvCxnSpPr/>
            <p:nvPr/>
          </p:nvCxnSpPr>
          <p:spPr>
            <a:xfrm rot="5400000">
              <a:off x="57925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群組 112"/>
          <p:cNvGrpSpPr/>
          <p:nvPr/>
        </p:nvGrpSpPr>
        <p:grpSpPr>
          <a:xfrm>
            <a:off x="2971800" y="1905000"/>
            <a:ext cx="3201988" cy="760800"/>
            <a:chOff x="2971800" y="838200"/>
            <a:chExt cx="3201988" cy="760800"/>
          </a:xfrm>
        </p:grpSpPr>
        <p:cxnSp>
          <p:nvCxnSpPr>
            <p:cNvPr id="114" name="直線接點 113"/>
            <p:cNvCxnSpPr/>
            <p:nvPr/>
          </p:nvCxnSpPr>
          <p:spPr>
            <a:xfrm rot="5400000">
              <a:off x="25921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線接點 114"/>
            <p:cNvCxnSpPr/>
            <p:nvPr/>
          </p:nvCxnSpPr>
          <p:spPr>
            <a:xfrm rot="5400000">
              <a:off x="36589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線接點 115"/>
            <p:cNvCxnSpPr/>
            <p:nvPr/>
          </p:nvCxnSpPr>
          <p:spPr>
            <a:xfrm rot="5400000">
              <a:off x="47257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線接點 116"/>
            <p:cNvCxnSpPr/>
            <p:nvPr/>
          </p:nvCxnSpPr>
          <p:spPr>
            <a:xfrm rot="5400000">
              <a:off x="57925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群組 117"/>
          <p:cNvGrpSpPr/>
          <p:nvPr/>
        </p:nvGrpSpPr>
        <p:grpSpPr>
          <a:xfrm>
            <a:off x="2971800" y="2971800"/>
            <a:ext cx="3201988" cy="760800"/>
            <a:chOff x="2971800" y="838200"/>
            <a:chExt cx="3201988" cy="760800"/>
          </a:xfrm>
        </p:grpSpPr>
        <p:cxnSp>
          <p:nvCxnSpPr>
            <p:cNvPr id="119" name="直線接點 118"/>
            <p:cNvCxnSpPr/>
            <p:nvPr/>
          </p:nvCxnSpPr>
          <p:spPr>
            <a:xfrm rot="5400000">
              <a:off x="25921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線接點 119"/>
            <p:cNvCxnSpPr/>
            <p:nvPr/>
          </p:nvCxnSpPr>
          <p:spPr>
            <a:xfrm rot="5400000">
              <a:off x="36589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線接點 120"/>
            <p:cNvCxnSpPr/>
            <p:nvPr/>
          </p:nvCxnSpPr>
          <p:spPr>
            <a:xfrm rot="5400000">
              <a:off x="47257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直線接點 121"/>
            <p:cNvCxnSpPr/>
            <p:nvPr/>
          </p:nvCxnSpPr>
          <p:spPr>
            <a:xfrm rot="5400000">
              <a:off x="57925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群組 122"/>
          <p:cNvGrpSpPr/>
          <p:nvPr/>
        </p:nvGrpSpPr>
        <p:grpSpPr>
          <a:xfrm>
            <a:off x="2971800" y="4038600"/>
            <a:ext cx="3201988" cy="760800"/>
            <a:chOff x="2971800" y="838200"/>
            <a:chExt cx="3201988" cy="760800"/>
          </a:xfrm>
        </p:grpSpPr>
        <p:cxnSp>
          <p:nvCxnSpPr>
            <p:cNvPr id="124" name="直線接點 123"/>
            <p:cNvCxnSpPr/>
            <p:nvPr/>
          </p:nvCxnSpPr>
          <p:spPr>
            <a:xfrm rot="5400000">
              <a:off x="25921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直線接點 124"/>
            <p:cNvCxnSpPr/>
            <p:nvPr/>
          </p:nvCxnSpPr>
          <p:spPr>
            <a:xfrm rot="5400000">
              <a:off x="36589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線接點 125"/>
            <p:cNvCxnSpPr/>
            <p:nvPr/>
          </p:nvCxnSpPr>
          <p:spPr>
            <a:xfrm rot="5400000">
              <a:off x="47257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直線接點 126"/>
            <p:cNvCxnSpPr/>
            <p:nvPr/>
          </p:nvCxnSpPr>
          <p:spPr>
            <a:xfrm rot="5400000">
              <a:off x="57925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8" name="文字方塊 127"/>
          <p:cNvSpPr txBox="1"/>
          <p:nvPr/>
        </p:nvSpPr>
        <p:spPr>
          <a:xfrm>
            <a:off x="1905000" y="10668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29" name="文字方塊 128"/>
          <p:cNvSpPr txBox="1"/>
          <p:nvPr/>
        </p:nvSpPr>
        <p:spPr>
          <a:xfrm>
            <a:off x="1905000" y="21336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3" name="群組 30"/>
          <p:cNvGrpSpPr/>
          <p:nvPr/>
        </p:nvGrpSpPr>
        <p:grpSpPr>
          <a:xfrm>
            <a:off x="1600200" y="2286000"/>
            <a:ext cx="4003940" cy="2590800"/>
            <a:chOff x="1600200" y="2286000"/>
            <a:chExt cx="4003940" cy="2590800"/>
          </a:xfrm>
        </p:grpSpPr>
        <p:sp>
          <p:nvSpPr>
            <p:cNvPr id="4" name="橢圓 3"/>
            <p:cNvSpPr/>
            <p:nvPr/>
          </p:nvSpPr>
          <p:spPr>
            <a:xfrm>
              <a:off x="1600200" y="2895600"/>
              <a:ext cx="6858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S</a:t>
              </a:r>
              <a:r>
                <a:rPr lang="en-US" altLang="zh-TW" baseline="-25000" dirty="0" smtClean="0">
                  <a:solidFill>
                    <a:schemeClr val="tx1"/>
                  </a:solidFill>
                </a:rPr>
                <a:t>1</a:t>
              </a:r>
              <a:endParaRPr lang="zh-TW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" name="橢圓 5"/>
            <p:cNvSpPr/>
            <p:nvPr/>
          </p:nvSpPr>
          <p:spPr>
            <a:xfrm>
              <a:off x="4191000" y="2286000"/>
              <a:ext cx="6858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S</a:t>
              </a:r>
              <a:r>
                <a:rPr lang="en-US" altLang="zh-TW" baseline="-25000" dirty="0" smtClean="0">
                  <a:solidFill>
                    <a:schemeClr val="tx1"/>
                  </a:solidFill>
                </a:rPr>
                <a:t>2</a:t>
              </a:r>
              <a:endParaRPr lang="zh-TW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7" name="橢圓 6"/>
            <p:cNvSpPr/>
            <p:nvPr/>
          </p:nvSpPr>
          <p:spPr>
            <a:xfrm>
              <a:off x="4191000" y="3276600"/>
              <a:ext cx="6858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S</a:t>
              </a:r>
              <a:r>
                <a:rPr lang="en-US" altLang="zh-TW" baseline="-25000" dirty="0" smtClean="0">
                  <a:solidFill>
                    <a:schemeClr val="tx1"/>
                  </a:solidFill>
                </a:rPr>
                <a:t>3</a:t>
              </a:r>
              <a:endParaRPr lang="zh-TW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" name="橢圓 7"/>
            <p:cNvSpPr/>
            <p:nvPr/>
          </p:nvSpPr>
          <p:spPr>
            <a:xfrm>
              <a:off x="4191000" y="4191000"/>
              <a:ext cx="6858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S</a:t>
              </a:r>
              <a:r>
                <a:rPr lang="en-US" altLang="zh-TW" baseline="-25000" dirty="0" smtClean="0">
                  <a:solidFill>
                    <a:schemeClr val="tx1"/>
                  </a:solidFill>
                </a:rPr>
                <a:t>4</a:t>
              </a:r>
              <a:endParaRPr lang="zh-TW" altLang="en-US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線單箭頭接點 9"/>
            <p:cNvCxnSpPr>
              <a:stCxn id="4" idx="6"/>
              <a:endCxn id="6" idx="2"/>
            </p:cNvCxnSpPr>
            <p:nvPr/>
          </p:nvCxnSpPr>
          <p:spPr>
            <a:xfrm flipV="1">
              <a:off x="2286000" y="2628900"/>
              <a:ext cx="1905000" cy="60960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>
              <a:stCxn id="4" idx="6"/>
              <a:endCxn id="7" idx="2"/>
            </p:cNvCxnSpPr>
            <p:nvPr/>
          </p:nvCxnSpPr>
          <p:spPr>
            <a:xfrm>
              <a:off x="2286000" y="3238500"/>
              <a:ext cx="1905000" cy="38100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>
              <a:stCxn id="4" idx="6"/>
              <a:endCxn id="8" idx="2"/>
            </p:cNvCxnSpPr>
            <p:nvPr/>
          </p:nvCxnSpPr>
          <p:spPr>
            <a:xfrm>
              <a:off x="2286000" y="3238500"/>
              <a:ext cx="1905000" cy="129540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/>
            <p:cNvSpPr txBox="1"/>
            <p:nvPr/>
          </p:nvSpPr>
          <p:spPr>
            <a:xfrm>
              <a:off x="2971800" y="2438400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a, 0.5</a:t>
              </a:r>
              <a:endParaRPr lang="zh-TW" altLang="en-US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2971800" y="3048000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a, 0.5 </a:t>
              </a:r>
              <a:endParaRPr lang="zh-TW" altLang="en-US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2743200" y="3886200"/>
              <a:ext cx="708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b, 1.0</a:t>
              </a:r>
              <a:endParaRPr lang="zh-TW" altLang="en-US" dirty="0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4953000" y="2362200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+120</a:t>
              </a:r>
              <a:endParaRPr lang="zh-TW" altLang="en-US" dirty="0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4953000" y="3429000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+120</a:t>
              </a:r>
              <a:endParaRPr lang="zh-TW" altLang="en-US" dirty="0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4953000" y="4419600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+100</a:t>
              </a:r>
              <a:endParaRPr lang="zh-TW" altLang="en-US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14600" y="25146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AA</a:t>
            </a:r>
            <a:endParaRPr lang="en-CA" dirty="0"/>
          </a:p>
        </p:txBody>
      </p:sp>
      <p:sp>
        <p:nvSpPr>
          <p:cNvPr id="6" name="矩形 5"/>
          <p:cNvSpPr/>
          <p:nvPr/>
        </p:nvSpPr>
        <p:spPr>
          <a:xfrm>
            <a:off x="3505200" y="25146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7" name="矩形 6"/>
          <p:cNvSpPr/>
          <p:nvPr/>
        </p:nvSpPr>
        <p:spPr>
          <a:xfrm>
            <a:off x="4495800" y="25146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8" name="矩形 7"/>
          <p:cNvSpPr/>
          <p:nvPr/>
        </p:nvSpPr>
        <p:spPr>
          <a:xfrm>
            <a:off x="5486400" y="25146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矩形 8"/>
          <p:cNvSpPr/>
          <p:nvPr/>
        </p:nvSpPr>
        <p:spPr>
          <a:xfrm>
            <a:off x="6477000" y="25146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dirty="0" smtClean="0">
                <a:solidFill>
                  <a:schemeClr val="tx1"/>
                </a:solidFill>
              </a:rPr>
              <a:t>F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24000" y="25146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dirty="0" smtClean="0">
                <a:solidFill>
                  <a:schemeClr val="tx1"/>
                </a:solidFill>
              </a:rPr>
              <a:t>A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矩形 13"/>
          <p:cNvSpPr/>
          <p:nvPr/>
        </p:nvSpPr>
        <p:spPr>
          <a:xfrm>
            <a:off x="2514600" y="38100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dirty="0" smtClean="0">
                <a:solidFill>
                  <a:schemeClr val="tx1"/>
                </a:solidFill>
              </a:rPr>
              <a:t>W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505200" y="38100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dirty="0" smtClean="0">
                <a:solidFill>
                  <a:schemeClr val="tx1"/>
                </a:solidFill>
              </a:rPr>
              <a:t>W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495800" y="38100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dirty="0" smtClean="0">
                <a:solidFill>
                  <a:schemeClr val="tx1"/>
                </a:solidFill>
              </a:rPr>
              <a:t>W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486400" y="38100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dirty="0" smtClean="0">
                <a:solidFill>
                  <a:schemeClr val="tx1"/>
                </a:solidFill>
              </a:rPr>
              <a:t>W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477000" y="38100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dirty="0" smtClean="0">
                <a:solidFill>
                  <a:schemeClr val="tx1"/>
                </a:solidFill>
              </a:rPr>
              <a:t>F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524000" y="38100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dirty="0" smtClean="0">
                <a:solidFill>
                  <a:schemeClr val="tx1"/>
                </a:solidFill>
              </a:rPr>
              <a:t>A</a:t>
            </a:r>
            <a:endParaRPr lang="en-CA" sz="4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371600" y="609600"/>
          <a:ext cx="6262712" cy="571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8"/>
                <a:gridCol w="779860"/>
                <a:gridCol w="782839"/>
                <a:gridCol w="782839"/>
                <a:gridCol w="782839"/>
                <a:gridCol w="782839"/>
                <a:gridCol w="782839"/>
                <a:gridCol w="782839"/>
              </a:tblGrid>
              <a:tr h="7143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43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43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438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438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438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438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438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733800" y="2819400"/>
            <a:ext cx="76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3600" dirty="0" smtClean="0"/>
              <a:t>A</a:t>
            </a:r>
            <a:endParaRPr lang="en-CA" sz="3600" dirty="0"/>
          </a:p>
        </p:txBody>
      </p:sp>
      <p:sp>
        <p:nvSpPr>
          <p:cNvPr id="8" name="矩形 7"/>
          <p:cNvSpPr/>
          <p:nvPr/>
        </p:nvSpPr>
        <p:spPr>
          <a:xfrm>
            <a:off x="5257800" y="4191000"/>
            <a:ext cx="83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3600" dirty="0" smtClean="0"/>
              <a:t>F</a:t>
            </a:r>
            <a:endParaRPr lang="en-CA" sz="3600" dirty="0"/>
          </a:p>
        </p:txBody>
      </p:sp>
      <p:sp>
        <p:nvSpPr>
          <p:cNvPr id="9" name="矩形 8"/>
          <p:cNvSpPr/>
          <p:nvPr/>
        </p:nvSpPr>
        <p:spPr>
          <a:xfrm>
            <a:off x="5257800" y="2057400"/>
            <a:ext cx="83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3600" dirty="0" smtClean="0"/>
              <a:t>F</a:t>
            </a:r>
            <a:endParaRPr lang="en-CA" sz="3600" dirty="0"/>
          </a:p>
        </p:txBody>
      </p:sp>
      <p:sp>
        <p:nvSpPr>
          <p:cNvPr id="10" name="矩形 9"/>
          <p:cNvSpPr/>
          <p:nvPr/>
        </p:nvSpPr>
        <p:spPr>
          <a:xfrm>
            <a:off x="2971800" y="4191000"/>
            <a:ext cx="83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3600" dirty="0" smtClean="0"/>
              <a:t>F</a:t>
            </a:r>
            <a:endParaRPr lang="en-CA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47800" y="685800"/>
          <a:ext cx="6096000" cy="530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66357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6357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6357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6357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6357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6357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6357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6357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26" name="Picture 2" descr="D:\Thesis_Workgroup\figures\monster_pla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62300" y="2062163"/>
            <a:ext cx="2819400" cy="2733675"/>
          </a:xfrm>
          <a:prstGeom prst="rect">
            <a:avLst/>
          </a:prstGeom>
          <a:noFill/>
        </p:spPr>
      </p:pic>
      <p:cxnSp>
        <p:nvCxnSpPr>
          <p:cNvPr id="7" name="肘形接點 6"/>
          <p:cNvCxnSpPr/>
          <p:nvPr/>
        </p:nvCxnSpPr>
        <p:spPr>
          <a:xfrm rot="5400000" flipH="1" flipV="1">
            <a:off x="4648200" y="2743200"/>
            <a:ext cx="685800" cy="685800"/>
          </a:xfrm>
          <a:prstGeom prst="bentConnector3">
            <a:avLst>
              <a:gd name="adj1" fmla="val 2743"/>
            </a:avLst>
          </a:prstGeom>
          <a:ln w="539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514600" y="2057400"/>
          <a:ext cx="3810000" cy="350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</a:tblGrid>
              <a:tr h="7010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7010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F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7010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M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7010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701040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3600" dirty="0" smtClean="0"/>
                        <a:t>A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肘形接點 5"/>
          <p:cNvCxnSpPr/>
          <p:nvPr/>
        </p:nvCxnSpPr>
        <p:spPr>
          <a:xfrm flipV="1">
            <a:off x="2895600" y="3124200"/>
            <a:ext cx="2133600" cy="1828800"/>
          </a:xfrm>
          <a:prstGeom prst="bentConnector3">
            <a:avLst>
              <a:gd name="adj1" fmla="val 778"/>
            </a:avLst>
          </a:prstGeom>
          <a:ln w="539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514600" y="2057400"/>
          <a:ext cx="3810000" cy="350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</a:tblGrid>
              <a:tr h="7010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7010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F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7010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M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7010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701040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3600" dirty="0" smtClean="0"/>
                        <a:t>A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群組 185"/>
          <p:cNvGrpSpPr/>
          <p:nvPr/>
        </p:nvGrpSpPr>
        <p:grpSpPr>
          <a:xfrm>
            <a:off x="1752600" y="533399"/>
            <a:ext cx="4571206" cy="4573200"/>
            <a:chOff x="1752600" y="533399"/>
            <a:chExt cx="4571206" cy="4573200"/>
          </a:xfrm>
        </p:grpSpPr>
        <p:grpSp>
          <p:nvGrpSpPr>
            <p:cNvPr id="183" name="群組 182"/>
            <p:cNvGrpSpPr/>
            <p:nvPr/>
          </p:nvGrpSpPr>
          <p:grpSpPr>
            <a:xfrm>
              <a:off x="1752600" y="533399"/>
              <a:ext cx="304800" cy="4573200"/>
              <a:chOff x="1752600" y="533399"/>
              <a:chExt cx="304800" cy="4573200"/>
            </a:xfrm>
          </p:grpSpPr>
          <p:sp>
            <p:nvSpPr>
              <p:cNvPr id="4" name="橢圓 3"/>
              <p:cNvSpPr/>
              <p:nvPr/>
            </p:nvSpPr>
            <p:spPr>
              <a:xfrm>
                <a:off x="1752600" y="5333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橢圓 5"/>
              <p:cNvSpPr/>
              <p:nvPr/>
            </p:nvSpPr>
            <p:spPr>
              <a:xfrm>
                <a:off x="1752600" y="16001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" name="直線接點 7"/>
              <p:cNvCxnSpPr>
                <a:stCxn id="4" idx="4"/>
                <a:endCxn id="6" idx="0"/>
              </p:cNvCxnSpPr>
              <p:nvPr/>
            </p:nvCxnSpPr>
            <p:spPr>
              <a:xfrm rot="5400000">
                <a:off x="1524600" y="12197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橢圓 13"/>
              <p:cNvSpPr/>
              <p:nvPr/>
            </p:nvSpPr>
            <p:spPr>
              <a:xfrm>
                <a:off x="1752600" y="26669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5" name="直線接點 14"/>
              <p:cNvCxnSpPr>
                <a:stCxn id="6" idx="4"/>
                <a:endCxn id="14" idx="0"/>
              </p:cNvCxnSpPr>
              <p:nvPr/>
            </p:nvCxnSpPr>
            <p:spPr>
              <a:xfrm rot="5400000">
                <a:off x="1524600" y="22865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橢圓 20"/>
              <p:cNvSpPr/>
              <p:nvPr/>
            </p:nvSpPr>
            <p:spPr>
              <a:xfrm>
                <a:off x="1752600" y="37337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2" name="直線接點 21"/>
              <p:cNvCxnSpPr>
                <a:stCxn id="14" idx="4"/>
                <a:endCxn id="21" idx="0"/>
              </p:cNvCxnSpPr>
              <p:nvPr/>
            </p:nvCxnSpPr>
            <p:spPr>
              <a:xfrm rot="5400000">
                <a:off x="1524600" y="33533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橢圓 22"/>
              <p:cNvSpPr/>
              <p:nvPr/>
            </p:nvSpPr>
            <p:spPr>
              <a:xfrm>
                <a:off x="1752600" y="48005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4" name="直線接點 23"/>
              <p:cNvCxnSpPr>
                <a:stCxn id="21" idx="4"/>
                <a:endCxn id="23" idx="0"/>
              </p:cNvCxnSpPr>
              <p:nvPr/>
            </p:nvCxnSpPr>
            <p:spPr>
              <a:xfrm rot="5400000">
                <a:off x="1524600" y="44201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" name="群組 52"/>
            <p:cNvGrpSpPr/>
            <p:nvPr/>
          </p:nvGrpSpPr>
          <p:grpSpPr>
            <a:xfrm rot="16200000">
              <a:off x="4038203" y="-1447403"/>
              <a:ext cx="304800" cy="4266406"/>
              <a:chOff x="1752600" y="840193"/>
              <a:chExt cx="304800" cy="4266406"/>
            </a:xfrm>
          </p:grpSpPr>
          <p:sp>
            <p:nvSpPr>
              <p:cNvPr id="54" name="橢圓 53"/>
              <p:cNvSpPr/>
              <p:nvPr/>
            </p:nvSpPr>
            <p:spPr>
              <a:xfrm>
                <a:off x="1752600" y="16001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5" name="直線接點 54"/>
              <p:cNvCxnSpPr>
                <a:endCxn id="54" idx="0"/>
              </p:cNvCxnSpPr>
              <p:nvPr/>
            </p:nvCxnSpPr>
            <p:spPr>
              <a:xfrm rot="5400000">
                <a:off x="1524600" y="12197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" name="橢圓 55"/>
              <p:cNvSpPr/>
              <p:nvPr/>
            </p:nvSpPr>
            <p:spPr>
              <a:xfrm>
                <a:off x="1752600" y="26669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7" name="直線接點 56"/>
              <p:cNvCxnSpPr>
                <a:stCxn id="54" idx="4"/>
                <a:endCxn id="56" idx="0"/>
              </p:cNvCxnSpPr>
              <p:nvPr/>
            </p:nvCxnSpPr>
            <p:spPr>
              <a:xfrm rot="5400000">
                <a:off x="1524600" y="22865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橢圓 57"/>
              <p:cNvSpPr/>
              <p:nvPr/>
            </p:nvSpPr>
            <p:spPr>
              <a:xfrm>
                <a:off x="1752600" y="37337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9" name="直線接點 58"/>
              <p:cNvCxnSpPr>
                <a:stCxn id="56" idx="4"/>
                <a:endCxn id="58" idx="0"/>
              </p:cNvCxnSpPr>
              <p:nvPr/>
            </p:nvCxnSpPr>
            <p:spPr>
              <a:xfrm rot="5400000">
                <a:off x="1524600" y="33533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橢圓 59"/>
              <p:cNvSpPr/>
              <p:nvPr/>
            </p:nvSpPr>
            <p:spPr>
              <a:xfrm>
                <a:off x="1752600" y="48005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1" name="直線接點 60"/>
              <p:cNvCxnSpPr>
                <a:stCxn id="58" idx="4"/>
                <a:endCxn id="60" idx="0"/>
              </p:cNvCxnSpPr>
              <p:nvPr/>
            </p:nvCxnSpPr>
            <p:spPr>
              <a:xfrm rot="5400000">
                <a:off x="1524600" y="44201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" name="群組 88"/>
            <p:cNvGrpSpPr/>
            <p:nvPr/>
          </p:nvGrpSpPr>
          <p:grpSpPr>
            <a:xfrm rot="16200000">
              <a:off x="4038203" y="1752997"/>
              <a:ext cx="304800" cy="4266406"/>
              <a:chOff x="1752600" y="840193"/>
              <a:chExt cx="304800" cy="4266406"/>
            </a:xfrm>
          </p:grpSpPr>
          <p:sp>
            <p:nvSpPr>
              <p:cNvPr id="90" name="橢圓 89"/>
              <p:cNvSpPr/>
              <p:nvPr/>
            </p:nvSpPr>
            <p:spPr>
              <a:xfrm>
                <a:off x="1752600" y="16001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1" name="直線接點 90"/>
              <p:cNvCxnSpPr>
                <a:endCxn id="90" idx="0"/>
              </p:cNvCxnSpPr>
              <p:nvPr/>
            </p:nvCxnSpPr>
            <p:spPr>
              <a:xfrm rot="5400000">
                <a:off x="1524600" y="12197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2" name="橢圓 91"/>
              <p:cNvSpPr/>
              <p:nvPr/>
            </p:nvSpPr>
            <p:spPr>
              <a:xfrm>
                <a:off x="1752600" y="26669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3" name="直線接點 92"/>
              <p:cNvCxnSpPr>
                <a:stCxn id="90" idx="4"/>
                <a:endCxn id="92" idx="0"/>
              </p:cNvCxnSpPr>
              <p:nvPr/>
            </p:nvCxnSpPr>
            <p:spPr>
              <a:xfrm rot="5400000">
                <a:off x="1524600" y="22865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4" name="橢圓 93"/>
              <p:cNvSpPr/>
              <p:nvPr/>
            </p:nvSpPr>
            <p:spPr>
              <a:xfrm>
                <a:off x="1752600" y="37337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5" name="直線接點 94"/>
              <p:cNvCxnSpPr>
                <a:stCxn id="92" idx="4"/>
                <a:endCxn id="94" idx="0"/>
              </p:cNvCxnSpPr>
              <p:nvPr/>
            </p:nvCxnSpPr>
            <p:spPr>
              <a:xfrm rot="5400000">
                <a:off x="1524600" y="33533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6" name="橢圓 95"/>
              <p:cNvSpPr/>
              <p:nvPr/>
            </p:nvSpPr>
            <p:spPr>
              <a:xfrm>
                <a:off x="1752600" y="48005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7" name="直線接點 96"/>
              <p:cNvCxnSpPr>
                <a:stCxn id="94" idx="4"/>
                <a:endCxn id="96" idx="0"/>
              </p:cNvCxnSpPr>
              <p:nvPr/>
            </p:nvCxnSpPr>
            <p:spPr>
              <a:xfrm rot="5400000">
                <a:off x="1524600" y="44201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群組 97"/>
            <p:cNvGrpSpPr/>
            <p:nvPr/>
          </p:nvGrpSpPr>
          <p:grpSpPr>
            <a:xfrm rot="16200000">
              <a:off x="4038203" y="2819797"/>
              <a:ext cx="304800" cy="4266406"/>
              <a:chOff x="1752600" y="840193"/>
              <a:chExt cx="304800" cy="4266406"/>
            </a:xfrm>
          </p:grpSpPr>
          <p:sp>
            <p:nvSpPr>
              <p:cNvPr id="99" name="橢圓 98"/>
              <p:cNvSpPr/>
              <p:nvPr/>
            </p:nvSpPr>
            <p:spPr>
              <a:xfrm>
                <a:off x="1752600" y="16001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00" name="直線接點 99"/>
              <p:cNvCxnSpPr>
                <a:endCxn id="99" idx="0"/>
              </p:cNvCxnSpPr>
              <p:nvPr/>
            </p:nvCxnSpPr>
            <p:spPr>
              <a:xfrm rot="5400000">
                <a:off x="1524600" y="12197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1" name="橢圓 100"/>
              <p:cNvSpPr/>
              <p:nvPr/>
            </p:nvSpPr>
            <p:spPr>
              <a:xfrm>
                <a:off x="1752600" y="26669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02" name="直線接點 101"/>
              <p:cNvCxnSpPr>
                <a:stCxn id="99" idx="4"/>
                <a:endCxn id="101" idx="0"/>
              </p:cNvCxnSpPr>
              <p:nvPr/>
            </p:nvCxnSpPr>
            <p:spPr>
              <a:xfrm rot="5400000">
                <a:off x="1524600" y="22865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3" name="橢圓 102"/>
              <p:cNvSpPr/>
              <p:nvPr/>
            </p:nvSpPr>
            <p:spPr>
              <a:xfrm>
                <a:off x="1752600" y="37337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04" name="直線接點 103"/>
              <p:cNvCxnSpPr>
                <a:stCxn id="101" idx="4"/>
                <a:endCxn id="103" idx="0"/>
              </p:cNvCxnSpPr>
              <p:nvPr/>
            </p:nvCxnSpPr>
            <p:spPr>
              <a:xfrm rot="5400000">
                <a:off x="1524600" y="33533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5" name="橢圓 104"/>
              <p:cNvSpPr/>
              <p:nvPr/>
            </p:nvSpPr>
            <p:spPr>
              <a:xfrm>
                <a:off x="1752600" y="48005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06" name="直線接點 105"/>
              <p:cNvCxnSpPr>
                <a:stCxn id="103" idx="4"/>
                <a:endCxn id="105" idx="0"/>
              </p:cNvCxnSpPr>
              <p:nvPr/>
            </p:nvCxnSpPr>
            <p:spPr>
              <a:xfrm rot="5400000">
                <a:off x="1524600" y="44201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7" name="直線接點 106"/>
            <p:cNvCxnSpPr/>
            <p:nvPr/>
          </p:nvCxnSpPr>
          <p:spPr>
            <a:xfrm rot="5400000">
              <a:off x="25921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線接點 107"/>
            <p:cNvCxnSpPr/>
            <p:nvPr/>
          </p:nvCxnSpPr>
          <p:spPr>
            <a:xfrm rot="5400000">
              <a:off x="36589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線接點 109"/>
            <p:cNvCxnSpPr/>
            <p:nvPr/>
          </p:nvCxnSpPr>
          <p:spPr>
            <a:xfrm rot="5400000">
              <a:off x="57925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線接點 113"/>
            <p:cNvCxnSpPr/>
            <p:nvPr/>
          </p:nvCxnSpPr>
          <p:spPr>
            <a:xfrm rot="5400000">
              <a:off x="2592194" y="22846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線接點 114"/>
            <p:cNvCxnSpPr/>
            <p:nvPr/>
          </p:nvCxnSpPr>
          <p:spPr>
            <a:xfrm rot="5400000">
              <a:off x="3658994" y="22846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線接點 116"/>
            <p:cNvCxnSpPr/>
            <p:nvPr/>
          </p:nvCxnSpPr>
          <p:spPr>
            <a:xfrm rot="5400000">
              <a:off x="5792594" y="22846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直線接點 118"/>
            <p:cNvCxnSpPr/>
            <p:nvPr/>
          </p:nvCxnSpPr>
          <p:spPr>
            <a:xfrm rot="5400000">
              <a:off x="2592194" y="33514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線接點 119"/>
            <p:cNvCxnSpPr/>
            <p:nvPr/>
          </p:nvCxnSpPr>
          <p:spPr>
            <a:xfrm rot="5400000">
              <a:off x="3658994" y="33514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直線接點 121"/>
            <p:cNvCxnSpPr/>
            <p:nvPr/>
          </p:nvCxnSpPr>
          <p:spPr>
            <a:xfrm rot="5400000">
              <a:off x="5792594" y="33514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" name="群組 122"/>
            <p:cNvGrpSpPr/>
            <p:nvPr/>
          </p:nvGrpSpPr>
          <p:grpSpPr>
            <a:xfrm>
              <a:off x="2971800" y="4038600"/>
              <a:ext cx="3201988" cy="760800"/>
              <a:chOff x="2971800" y="838200"/>
              <a:chExt cx="3201988" cy="760800"/>
            </a:xfrm>
          </p:grpSpPr>
          <p:cxnSp>
            <p:nvCxnSpPr>
              <p:cNvPr id="124" name="直線接點 123"/>
              <p:cNvCxnSpPr/>
              <p:nvPr/>
            </p:nvCxnSpPr>
            <p:spPr>
              <a:xfrm rot="5400000">
                <a:off x="2592194" y="1217806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直線接點 124"/>
              <p:cNvCxnSpPr/>
              <p:nvPr/>
            </p:nvCxnSpPr>
            <p:spPr>
              <a:xfrm rot="5400000">
                <a:off x="3658994" y="1217806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直線接點 125"/>
              <p:cNvCxnSpPr/>
              <p:nvPr/>
            </p:nvCxnSpPr>
            <p:spPr>
              <a:xfrm rot="5400000">
                <a:off x="4725794" y="1217806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直線接點 126"/>
              <p:cNvCxnSpPr/>
              <p:nvPr/>
            </p:nvCxnSpPr>
            <p:spPr>
              <a:xfrm rot="5400000">
                <a:off x="5792594" y="1217806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8" name="直線單箭頭接點 117"/>
            <p:cNvCxnSpPr/>
            <p:nvPr/>
          </p:nvCxnSpPr>
          <p:spPr>
            <a:xfrm rot="5400000">
              <a:off x="4648994" y="1218406"/>
              <a:ext cx="762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單箭頭接點 131"/>
            <p:cNvCxnSpPr/>
            <p:nvPr/>
          </p:nvCxnSpPr>
          <p:spPr>
            <a:xfrm rot="5400000" flipH="1" flipV="1">
              <a:off x="4801394" y="2285206"/>
              <a:ext cx="762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單箭頭接點 134"/>
            <p:cNvCxnSpPr/>
            <p:nvPr/>
          </p:nvCxnSpPr>
          <p:spPr>
            <a:xfrm rot="5400000" flipH="1" flipV="1">
              <a:off x="4801394" y="3352006"/>
              <a:ext cx="762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單箭頭接點 143"/>
            <p:cNvCxnSpPr/>
            <p:nvPr/>
          </p:nvCxnSpPr>
          <p:spPr>
            <a:xfrm rot="5400000">
              <a:off x="4648994" y="2285206"/>
              <a:ext cx="762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單箭頭接點 144"/>
            <p:cNvCxnSpPr/>
            <p:nvPr/>
          </p:nvCxnSpPr>
          <p:spPr>
            <a:xfrm rot="5400000">
              <a:off x="4648994" y="3352006"/>
              <a:ext cx="762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單箭頭接點 145"/>
            <p:cNvCxnSpPr/>
            <p:nvPr/>
          </p:nvCxnSpPr>
          <p:spPr>
            <a:xfrm rot="5400000" flipH="1" flipV="1">
              <a:off x="4801394" y="1218406"/>
              <a:ext cx="762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5" name="群組 184"/>
            <p:cNvGrpSpPr/>
            <p:nvPr/>
          </p:nvGrpSpPr>
          <p:grpSpPr>
            <a:xfrm>
              <a:off x="2057400" y="1600200"/>
              <a:ext cx="4266406" cy="304800"/>
              <a:chOff x="2057400" y="1600200"/>
              <a:chExt cx="4266406" cy="304800"/>
            </a:xfrm>
          </p:grpSpPr>
          <p:sp>
            <p:nvSpPr>
              <p:cNvPr id="72" name="橢圓 71"/>
              <p:cNvSpPr/>
              <p:nvPr/>
            </p:nvSpPr>
            <p:spPr>
              <a:xfrm rot="16200000">
                <a:off x="2818006" y="1599600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73" name="直線接點 72"/>
              <p:cNvCxnSpPr>
                <a:endCxn id="72" idx="0"/>
              </p:cNvCxnSpPr>
              <p:nvPr/>
            </p:nvCxnSpPr>
            <p:spPr>
              <a:xfrm>
                <a:off x="2057400" y="1751806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4" name="橢圓 73"/>
              <p:cNvSpPr/>
              <p:nvPr/>
            </p:nvSpPr>
            <p:spPr>
              <a:xfrm rot="16200000">
                <a:off x="3884806" y="1599600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75" name="直線接點 74"/>
              <p:cNvCxnSpPr>
                <a:stCxn id="72" idx="4"/>
                <a:endCxn id="74" idx="0"/>
              </p:cNvCxnSpPr>
              <p:nvPr/>
            </p:nvCxnSpPr>
            <p:spPr>
              <a:xfrm>
                <a:off x="3124200" y="1751806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橢圓 75"/>
              <p:cNvSpPr/>
              <p:nvPr/>
            </p:nvSpPr>
            <p:spPr>
              <a:xfrm rot="16200000">
                <a:off x="4951606" y="1599600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8" name="橢圓 77"/>
              <p:cNvSpPr/>
              <p:nvPr/>
            </p:nvSpPr>
            <p:spPr>
              <a:xfrm rot="16200000">
                <a:off x="6018406" y="1599600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9" name="直線單箭頭接點 88"/>
              <p:cNvCxnSpPr/>
              <p:nvPr/>
            </p:nvCxnSpPr>
            <p:spPr>
              <a:xfrm>
                <a:off x="4191000" y="1828800"/>
                <a:ext cx="7608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線單箭頭接點 132"/>
              <p:cNvCxnSpPr/>
              <p:nvPr/>
            </p:nvCxnSpPr>
            <p:spPr>
              <a:xfrm rot="10800000">
                <a:off x="5257800" y="1676400"/>
                <a:ext cx="7608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線單箭頭接點 146"/>
              <p:cNvCxnSpPr/>
              <p:nvPr/>
            </p:nvCxnSpPr>
            <p:spPr>
              <a:xfrm rot="10800000">
                <a:off x="4191000" y="1676400"/>
                <a:ext cx="7608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線單箭頭接點 147"/>
              <p:cNvCxnSpPr/>
              <p:nvPr/>
            </p:nvCxnSpPr>
            <p:spPr>
              <a:xfrm>
                <a:off x="5257800" y="1828800"/>
                <a:ext cx="7608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群組 183"/>
            <p:cNvGrpSpPr/>
            <p:nvPr/>
          </p:nvGrpSpPr>
          <p:grpSpPr>
            <a:xfrm>
              <a:off x="2057400" y="2667000"/>
              <a:ext cx="4266406" cy="304800"/>
              <a:chOff x="2057400" y="2667000"/>
              <a:chExt cx="4266406" cy="304800"/>
            </a:xfrm>
          </p:grpSpPr>
          <p:sp>
            <p:nvSpPr>
              <p:cNvPr id="81" name="橢圓 80"/>
              <p:cNvSpPr/>
              <p:nvPr/>
            </p:nvSpPr>
            <p:spPr>
              <a:xfrm rot="16200000">
                <a:off x="2818006" y="2666400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2" name="直線接點 81"/>
              <p:cNvCxnSpPr>
                <a:endCxn id="81" idx="0"/>
              </p:cNvCxnSpPr>
              <p:nvPr/>
            </p:nvCxnSpPr>
            <p:spPr>
              <a:xfrm>
                <a:off x="2057400" y="2818606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3" name="橢圓 82"/>
              <p:cNvSpPr/>
              <p:nvPr/>
            </p:nvSpPr>
            <p:spPr>
              <a:xfrm rot="16200000">
                <a:off x="3884806" y="2666400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4" name="直線接點 83"/>
              <p:cNvCxnSpPr>
                <a:stCxn id="81" idx="4"/>
                <a:endCxn id="83" idx="0"/>
              </p:cNvCxnSpPr>
              <p:nvPr/>
            </p:nvCxnSpPr>
            <p:spPr>
              <a:xfrm>
                <a:off x="3124200" y="2818606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5" name="橢圓 84"/>
              <p:cNvSpPr/>
              <p:nvPr/>
            </p:nvSpPr>
            <p:spPr>
              <a:xfrm rot="16200000">
                <a:off x="4951606" y="2666400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7" name="橢圓 86"/>
              <p:cNvSpPr/>
              <p:nvPr/>
            </p:nvSpPr>
            <p:spPr>
              <a:xfrm rot="16200000">
                <a:off x="6018406" y="2666400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8" name="直線單箭頭接點 97"/>
              <p:cNvCxnSpPr/>
              <p:nvPr/>
            </p:nvCxnSpPr>
            <p:spPr>
              <a:xfrm>
                <a:off x="4191000" y="2895600"/>
                <a:ext cx="7608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線單箭頭接點 133"/>
              <p:cNvCxnSpPr/>
              <p:nvPr/>
            </p:nvCxnSpPr>
            <p:spPr>
              <a:xfrm rot="10800000">
                <a:off x="5257800" y="2743200"/>
                <a:ext cx="7608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線單箭頭接點 148"/>
              <p:cNvCxnSpPr/>
              <p:nvPr/>
            </p:nvCxnSpPr>
            <p:spPr>
              <a:xfrm>
                <a:off x="5257800" y="2895600"/>
                <a:ext cx="7608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單箭頭接點 149"/>
              <p:cNvCxnSpPr/>
              <p:nvPr/>
            </p:nvCxnSpPr>
            <p:spPr>
              <a:xfrm rot="10800000">
                <a:off x="4191000" y="2743200"/>
                <a:ext cx="7608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1" name="文字方塊 150"/>
          <p:cNvSpPr txBox="1"/>
          <p:nvPr/>
        </p:nvSpPr>
        <p:spPr>
          <a:xfrm>
            <a:off x="914400" y="1066800"/>
            <a:ext cx="867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52" name="文字方塊 151"/>
          <p:cNvSpPr txBox="1"/>
          <p:nvPr/>
        </p:nvSpPr>
        <p:spPr>
          <a:xfrm>
            <a:off x="914400" y="2209800"/>
            <a:ext cx="867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53" name="文字方塊 152"/>
          <p:cNvSpPr txBox="1"/>
          <p:nvPr/>
        </p:nvSpPr>
        <p:spPr>
          <a:xfrm>
            <a:off x="914400" y="3200400"/>
            <a:ext cx="867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914400" y="4343400"/>
            <a:ext cx="867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55" name="文字方塊 154"/>
          <p:cNvSpPr txBox="1"/>
          <p:nvPr/>
        </p:nvSpPr>
        <p:spPr>
          <a:xfrm>
            <a:off x="6248400" y="1066800"/>
            <a:ext cx="7457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1)</a:t>
            </a:r>
            <a:endParaRPr lang="zh-TW" altLang="en-US" sz="900" dirty="0"/>
          </a:p>
        </p:txBody>
      </p:sp>
      <p:sp>
        <p:nvSpPr>
          <p:cNvPr id="156" name="文字方塊 155"/>
          <p:cNvSpPr txBox="1"/>
          <p:nvPr/>
        </p:nvSpPr>
        <p:spPr>
          <a:xfrm>
            <a:off x="6248400" y="22098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-1.5)</a:t>
            </a:r>
            <a:endParaRPr lang="zh-TW" altLang="en-US" sz="900" dirty="0"/>
          </a:p>
        </p:txBody>
      </p:sp>
      <p:sp>
        <p:nvSpPr>
          <p:cNvPr id="157" name="文字方塊 156"/>
          <p:cNvSpPr txBox="1"/>
          <p:nvPr/>
        </p:nvSpPr>
        <p:spPr>
          <a:xfrm>
            <a:off x="6248400" y="32004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58" name="文字方塊 157"/>
          <p:cNvSpPr txBox="1"/>
          <p:nvPr/>
        </p:nvSpPr>
        <p:spPr>
          <a:xfrm>
            <a:off x="6248400" y="43434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59" name="文字方塊 158"/>
          <p:cNvSpPr txBox="1"/>
          <p:nvPr/>
        </p:nvSpPr>
        <p:spPr>
          <a:xfrm>
            <a:off x="2057400" y="3810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60" name="文字方塊 159"/>
          <p:cNvSpPr txBox="1"/>
          <p:nvPr/>
        </p:nvSpPr>
        <p:spPr>
          <a:xfrm>
            <a:off x="2057400" y="18288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61" name="文字方塊 160"/>
          <p:cNvSpPr txBox="1"/>
          <p:nvPr/>
        </p:nvSpPr>
        <p:spPr>
          <a:xfrm>
            <a:off x="2057400" y="28956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62" name="文字方塊 161"/>
          <p:cNvSpPr txBox="1"/>
          <p:nvPr/>
        </p:nvSpPr>
        <p:spPr>
          <a:xfrm>
            <a:off x="2057400" y="39624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63" name="文字方塊 162"/>
          <p:cNvSpPr txBox="1"/>
          <p:nvPr/>
        </p:nvSpPr>
        <p:spPr>
          <a:xfrm>
            <a:off x="3124200" y="3810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64" name="文字方塊 163"/>
          <p:cNvSpPr txBox="1"/>
          <p:nvPr/>
        </p:nvSpPr>
        <p:spPr>
          <a:xfrm>
            <a:off x="3124200" y="18288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65" name="文字方塊 164"/>
          <p:cNvSpPr txBox="1"/>
          <p:nvPr/>
        </p:nvSpPr>
        <p:spPr>
          <a:xfrm>
            <a:off x="3124200" y="28956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66" name="文字方塊 165"/>
          <p:cNvSpPr txBox="1"/>
          <p:nvPr/>
        </p:nvSpPr>
        <p:spPr>
          <a:xfrm>
            <a:off x="3124200" y="39624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67" name="文字方塊 166"/>
          <p:cNvSpPr txBox="1"/>
          <p:nvPr/>
        </p:nvSpPr>
        <p:spPr>
          <a:xfrm>
            <a:off x="4191000" y="381000"/>
            <a:ext cx="7713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 1)</a:t>
            </a:r>
            <a:endParaRPr lang="zh-TW" altLang="en-US" sz="900" dirty="0"/>
          </a:p>
        </p:txBody>
      </p:sp>
      <p:sp>
        <p:nvSpPr>
          <p:cNvPr id="168" name="文字方塊 167"/>
          <p:cNvSpPr txBox="1"/>
          <p:nvPr/>
        </p:nvSpPr>
        <p:spPr>
          <a:xfrm>
            <a:off x="5257800" y="3810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69" name="文字方塊 168"/>
          <p:cNvSpPr txBox="1"/>
          <p:nvPr/>
        </p:nvSpPr>
        <p:spPr>
          <a:xfrm>
            <a:off x="4114800" y="1828800"/>
            <a:ext cx="8386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-20, -0.1)</a:t>
            </a:r>
            <a:endParaRPr lang="zh-TW" altLang="en-US" sz="900" dirty="0"/>
          </a:p>
        </p:txBody>
      </p:sp>
      <p:sp>
        <p:nvSpPr>
          <p:cNvPr id="170" name="文字方塊 169"/>
          <p:cNvSpPr txBox="1"/>
          <p:nvPr/>
        </p:nvSpPr>
        <p:spPr>
          <a:xfrm>
            <a:off x="5181600" y="18288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71" name="文字方塊 170"/>
          <p:cNvSpPr txBox="1"/>
          <p:nvPr/>
        </p:nvSpPr>
        <p:spPr>
          <a:xfrm>
            <a:off x="4265490" y="2895600"/>
            <a:ext cx="7168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900" dirty="0" smtClean="0"/>
              <a:t>(0.0, 0, -30)</a:t>
            </a:r>
            <a:endParaRPr lang="zh-TW" altLang="en-US" sz="900" dirty="0"/>
          </a:p>
        </p:txBody>
      </p:sp>
      <p:sp>
        <p:nvSpPr>
          <p:cNvPr id="172" name="文字方塊 171"/>
          <p:cNvSpPr txBox="1"/>
          <p:nvPr/>
        </p:nvSpPr>
        <p:spPr>
          <a:xfrm>
            <a:off x="5303429" y="2895600"/>
            <a:ext cx="7457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900" dirty="0" smtClean="0"/>
              <a:t>(0.9, -0.1, 1)</a:t>
            </a:r>
            <a:endParaRPr lang="zh-TW" altLang="en-US" sz="900" dirty="0"/>
          </a:p>
        </p:txBody>
      </p:sp>
      <p:sp>
        <p:nvSpPr>
          <p:cNvPr id="173" name="文字方塊 172"/>
          <p:cNvSpPr txBox="1"/>
          <p:nvPr/>
        </p:nvSpPr>
        <p:spPr>
          <a:xfrm>
            <a:off x="4191000" y="39624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-1.5)</a:t>
            </a:r>
            <a:endParaRPr lang="zh-TW" altLang="en-US" sz="900" dirty="0"/>
          </a:p>
        </p:txBody>
      </p:sp>
      <p:sp>
        <p:nvSpPr>
          <p:cNvPr id="174" name="文字方塊 173"/>
          <p:cNvSpPr txBox="1"/>
          <p:nvPr/>
        </p:nvSpPr>
        <p:spPr>
          <a:xfrm>
            <a:off x="5257800" y="39624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-1.5)</a:t>
            </a:r>
            <a:endParaRPr lang="zh-TW" altLang="en-US" sz="900" dirty="0"/>
          </a:p>
        </p:txBody>
      </p:sp>
      <p:sp>
        <p:nvSpPr>
          <p:cNvPr id="177" name="文字方塊 176"/>
          <p:cNvSpPr txBox="1"/>
          <p:nvPr/>
        </p:nvSpPr>
        <p:spPr>
          <a:xfrm>
            <a:off x="2057400" y="50292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78" name="文字方塊 177"/>
          <p:cNvSpPr txBox="1"/>
          <p:nvPr/>
        </p:nvSpPr>
        <p:spPr>
          <a:xfrm>
            <a:off x="3124200" y="50292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79" name="文字方塊 178"/>
          <p:cNvSpPr txBox="1"/>
          <p:nvPr/>
        </p:nvSpPr>
        <p:spPr>
          <a:xfrm>
            <a:off x="4191000" y="50292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80" name="文字方塊 179"/>
          <p:cNvSpPr txBox="1"/>
          <p:nvPr/>
        </p:nvSpPr>
        <p:spPr>
          <a:xfrm>
            <a:off x="5257800" y="50292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91" name="文字方塊 190"/>
          <p:cNvSpPr txBox="1"/>
          <p:nvPr/>
        </p:nvSpPr>
        <p:spPr>
          <a:xfrm>
            <a:off x="5105400" y="10668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92" name="文字方塊 191"/>
          <p:cNvSpPr txBox="1"/>
          <p:nvPr/>
        </p:nvSpPr>
        <p:spPr>
          <a:xfrm>
            <a:off x="5105400" y="2209800"/>
            <a:ext cx="8034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20, -0.1)</a:t>
            </a:r>
            <a:endParaRPr lang="zh-TW" altLang="en-US" sz="900" dirty="0"/>
          </a:p>
        </p:txBody>
      </p:sp>
      <p:sp>
        <p:nvSpPr>
          <p:cNvPr id="193" name="文字方塊 192"/>
          <p:cNvSpPr txBox="1"/>
          <p:nvPr/>
        </p:nvSpPr>
        <p:spPr>
          <a:xfrm>
            <a:off x="5105400" y="3200400"/>
            <a:ext cx="7168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(0.0, 0, -30)</a:t>
            </a:r>
            <a:endParaRPr lang="zh-TW" altLang="en-US" sz="900" dirty="0"/>
          </a:p>
        </p:txBody>
      </p:sp>
      <p:sp>
        <p:nvSpPr>
          <p:cNvPr id="194" name="文字方塊 193"/>
          <p:cNvSpPr txBox="1"/>
          <p:nvPr/>
        </p:nvSpPr>
        <p:spPr>
          <a:xfrm>
            <a:off x="5105400" y="43434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95" name="文字方塊 194"/>
          <p:cNvSpPr txBox="1"/>
          <p:nvPr/>
        </p:nvSpPr>
        <p:spPr>
          <a:xfrm>
            <a:off x="2133600" y="10668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96" name="文字方塊 195"/>
          <p:cNvSpPr txBox="1"/>
          <p:nvPr/>
        </p:nvSpPr>
        <p:spPr>
          <a:xfrm>
            <a:off x="2133600" y="22098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97" name="文字方塊 196"/>
          <p:cNvSpPr txBox="1"/>
          <p:nvPr/>
        </p:nvSpPr>
        <p:spPr>
          <a:xfrm>
            <a:off x="2133600" y="32004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98" name="文字方塊 197"/>
          <p:cNvSpPr txBox="1"/>
          <p:nvPr/>
        </p:nvSpPr>
        <p:spPr>
          <a:xfrm>
            <a:off x="2133600" y="43434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99" name="文字方塊 198"/>
          <p:cNvSpPr txBox="1"/>
          <p:nvPr/>
        </p:nvSpPr>
        <p:spPr>
          <a:xfrm>
            <a:off x="3200400" y="1066800"/>
            <a:ext cx="7457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1)</a:t>
            </a:r>
            <a:endParaRPr lang="zh-TW" altLang="en-US" sz="900" dirty="0"/>
          </a:p>
        </p:txBody>
      </p:sp>
      <p:sp>
        <p:nvSpPr>
          <p:cNvPr id="200" name="文字方塊 199"/>
          <p:cNvSpPr txBox="1"/>
          <p:nvPr/>
        </p:nvSpPr>
        <p:spPr>
          <a:xfrm>
            <a:off x="3200400" y="22098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-1.5)</a:t>
            </a:r>
            <a:endParaRPr lang="zh-TW" altLang="en-US" sz="900" dirty="0"/>
          </a:p>
        </p:txBody>
      </p:sp>
      <p:sp>
        <p:nvSpPr>
          <p:cNvPr id="201" name="文字方塊 200"/>
          <p:cNvSpPr txBox="1"/>
          <p:nvPr/>
        </p:nvSpPr>
        <p:spPr>
          <a:xfrm>
            <a:off x="3200400" y="32004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202" name="文字方塊 201"/>
          <p:cNvSpPr txBox="1"/>
          <p:nvPr/>
        </p:nvSpPr>
        <p:spPr>
          <a:xfrm>
            <a:off x="3200400" y="43434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203" name="文字方塊 202"/>
          <p:cNvSpPr txBox="1"/>
          <p:nvPr/>
        </p:nvSpPr>
        <p:spPr>
          <a:xfrm>
            <a:off x="4191000" y="1066800"/>
            <a:ext cx="8034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20, -0.1)</a:t>
            </a:r>
            <a:endParaRPr lang="zh-TW" altLang="en-US" sz="900" dirty="0"/>
          </a:p>
        </p:txBody>
      </p:sp>
      <p:sp>
        <p:nvSpPr>
          <p:cNvPr id="204" name="文字方塊 203"/>
          <p:cNvSpPr txBox="1"/>
          <p:nvPr/>
        </p:nvSpPr>
        <p:spPr>
          <a:xfrm>
            <a:off x="4343400" y="2209800"/>
            <a:ext cx="7425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(0.0,  0, -30)</a:t>
            </a:r>
            <a:endParaRPr lang="zh-TW" altLang="en-US" sz="900" dirty="0"/>
          </a:p>
        </p:txBody>
      </p:sp>
      <p:sp>
        <p:nvSpPr>
          <p:cNvPr id="205" name="文字方塊 204"/>
          <p:cNvSpPr txBox="1"/>
          <p:nvPr/>
        </p:nvSpPr>
        <p:spPr>
          <a:xfrm>
            <a:off x="4191000" y="32004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206" name="文字方塊 205"/>
          <p:cNvSpPr txBox="1"/>
          <p:nvPr/>
        </p:nvSpPr>
        <p:spPr>
          <a:xfrm>
            <a:off x="4191000" y="43434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207" name="文字方塊 206"/>
          <p:cNvSpPr txBox="1"/>
          <p:nvPr/>
        </p:nvSpPr>
        <p:spPr>
          <a:xfrm>
            <a:off x="4236629" y="2514600"/>
            <a:ext cx="7457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900" dirty="0" smtClean="0"/>
              <a:t>(0.9, -0.1, 1)</a:t>
            </a:r>
            <a:endParaRPr lang="zh-TW" altLang="en-US" sz="900" dirty="0"/>
          </a:p>
        </p:txBody>
      </p:sp>
      <p:sp>
        <p:nvSpPr>
          <p:cNvPr id="208" name="文字方塊 207"/>
          <p:cNvSpPr txBox="1"/>
          <p:nvPr/>
        </p:nvSpPr>
        <p:spPr>
          <a:xfrm>
            <a:off x="5332288" y="2514600"/>
            <a:ext cx="7168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900" dirty="0" smtClean="0"/>
              <a:t>(0.0, 0, -30)</a:t>
            </a:r>
            <a:endParaRPr lang="zh-TW" altLang="en-US" sz="900" dirty="0"/>
          </a:p>
        </p:txBody>
      </p:sp>
      <p:sp>
        <p:nvSpPr>
          <p:cNvPr id="209" name="文字方塊 208"/>
          <p:cNvSpPr txBox="1"/>
          <p:nvPr/>
        </p:nvSpPr>
        <p:spPr>
          <a:xfrm>
            <a:off x="4114800" y="14478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210" name="文字方塊 209"/>
          <p:cNvSpPr txBox="1"/>
          <p:nvPr/>
        </p:nvSpPr>
        <p:spPr>
          <a:xfrm>
            <a:off x="5245725" y="1447800"/>
            <a:ext cx="8034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900" dirty="0" smtClean="0"/>
              <a:t>(0.9, 20, -0.1)</a:t>
            </a:r>
            <a:endParaRPr lang="zh-TW" altLang="en-US" sz="9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1752600" y="533399"/>
            <a:ext cx="304800" cy="306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1752600" y="1600199"/>
            <a:ext cx="304800" cy="306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/>
          <p:cNvCxnSpPr>
            <a:stCxn id="4" idx="4"/>
            <a:endCxn id="6" idx="0"/>
          </p:cNvCxnSpPr>
          <p:nvPr/>
        </p:nvCxnSpPr>
        <p:spPr>
          <a:xfrm rot="5400000">
            <a:off x="1524600" y="1219799"/>
            <a:ext cx="76080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1752600" y="2666999"/>
            <a:ext cx="304800" cy="306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/>
          <p:cNvCxnSpPr>
            <a:stCxn id="6" idx="4"/>
            <a:endCxn id="14" idx="0"/>
          </p:cNvCxnSpPr>
          <p:nvPr/>
        </p:nvCxnSpPr>
        <p:spPr>
          <a:xfrm rot="5400000">
            <a:off x="1524600" y="2286599"/>
            <a:ext cx="76080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橢圓 20"/>
          <p:cNvSpPr/>
          <p:nvPr/>
        </p:nvSpPr>
        <p:spPr>
          <a:xfrm>
            <a:off x="1752600" y="3733799"/>
            <a:ext cx="304800" cy="306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接點 21"/>
          <p:cNvCxnSpPr>
            <a:stCxn id="14" idx="4"/>
            <a:endCxn id="21" idx="0"/>
          </p:cNvCxnSpPr>
          <p:nvPr/>
        </p:nvCxnSpPr>
        <p:spPr>
          <a:xfrm rot="5400000">
            <a:off x="1524600" y="3353399"/>
            <a:ext cx="76080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橢圓 22"/>
          <p:cNvSpPr/>
          <p:nvPr/>
        </p:nvSpPr>
        <p:spPr>
          <a:xfrm>
            <a:off x="1752600" y="4800599"/>
            <a:ext cx="304800" cy="306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/>
          <p:cNvCxnSpPr>
            <a:stCxn id="21" idx="4"/>
            <a:endCxn id="23" idx="0"/>
          </p:cNvCxnSpPr>
          <p:nvPr/>
        </p:nvCxnSpPr>
        <p:spPr>
          <a:xfrm rot="5400000">
            <a:off x="1524600" y="4420199"/>
            <a:ext cx="76080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群組 52"/>
          <p:cNvGrpSpPr/>
          <p:nvPr/>
        </p:nvGrpSpPr>
        <p:grpSpPr>
          <a:xfrm rot="16200000">
            <a:off x="4038203" y="-1447403"/>
            <a:ext cx="304800" cy="4266406"/>
            <a:chOff x="1752600" y="840193"/>
            <a:chExt cx="304800" cy="4266406"/>
          </a:xfrm>
        </p:grpSpPr>
        <p:sp>
          <p:nvSpPr>
            <p:cNvPr id="54" name="橢圓 53"/>
            <p:cNvSpPr/>
            <p:nvPr/>
          </p:nvSpPr>
          <p:spPr>
            <a:xfrm>
              <a:off x="1752600" y="16001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5" name="直線接點 54"/>
            <p:cNvCxnSpPr>
              <a:endCxn id="54" idx="0"/>
            </p:cNvCxnSpPr>
            <p:nvPr/>
          </p:nvCxnSpPr>
          <p:spPr>
            <a:xfrm rot="5400000">
              <a:off x="1524600" y="12197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橢圓 55"/>
            <p:cNvSpPr/>
            <p:nvPr/>
          </p:nvSpPr>
          <p:spPr>
            <a:xfrm>
              <a:off x="1752600" y="26669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7" name="直線接點 56"/>
            <p:cNvCxnSpPr>
              <a:stCxn id="54" idx="4"/>
              <a:endCxn id="56" idx="0"/>
            </p:cNvCxnSpPr>
            <p:nvPr/>
          </p:nvCxnSpPr>
          <p:spPr>
            <a:xfrm rot="5400000">
              <a:off x="1524600" y="22865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橢圓 57"/>
            <p:cNvSpPr/>
            <p:nvPr/>
          </p:nvSpPr>
          <p:spPr>
            <a:xfrm>
              <a:off x="1752600" y="37337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9" name="直線接點 58"/>
            <p:cNvCxnSpPr>
              <a:stCxn id="56" idx="4"/>
              <a:endCxn id="58" idx="0"/>
            </p:cNvCxnSpPr>
            <p:nvPr/>
          </p:nvCxnSpPr>
          <p:spPr>
            <a:xfrm rot="5400000">
              <a:off x="1524600" y="33533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橢圓 59"/>
            <p:cNvSpPr/>
            <p:nvPr/>
          </p:nvSpPr>
          <p:spPr>
            <a:xfrm>
              <a:off x="1752600" y="48005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1" name="直線接點 60"/>
            <p:cNvCxnSpPr>
              <a:stCxn id="58" idx="4"/>
              <a:endCxn id="60" idx="0"/>
            </p:cNvCxnSpPr>
            <p:nvPr/>
          </p:nvCxnSpPr>
          <p:spPr>
            <a:xfrm rot="5400000">
              <a:off x="1524600" y="44201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" name="群組 70"/>
          <p:cNvGrpSpPr/>
          <p:nvPr/>
        </p:nvGrpSpPr>
        <p:grpSpPr>
          <a:xfrm rot="16200000">
            <a:off x="4038203" y="-380603"/>
            <a:ext cx="304800" cy="4266406"/>
            <a:chOff x="1752600" y="840193"/>
            <a:chExt cx="304800" cy="4266406"/>
          </a:xfrm>
        </p:grpSpPr>
        <p:sp>
          <p:nvSpPr>
            <p:cNvPr id="72" name="橢圓 71"/>
            <p:cNvSpPr/>
            <p:nvPr/>
          </p:nvSpPr>
          <p:spPr>
            <a:xfrm>
              <a:off x="1752600" y="16001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3" name="直線接點 72"/>
            <p:cNvCxnSpPr>
              <a:endCxn id="72" idx="0"/>
            </p:cNvCxnSpPr>
            <p:nvPr/>
          </p:nvCxnSpPr>
          <p:spPr>
            <a:xfrm rot="5400000">
              <a:off x="1524600" y="12197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橢圓 73"/>
            <p:cNvSpPr/>
            <p:nvPr/>
          </p:nvSpPr>
          <p:spPr>
            <a:xfrm>
              <a:off x="1752600" y="26669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5" name="直線接點 74"/>
            <p:cNvCxnSpPr>
              <a:stCxn id="72" idx="4"/>
              <a:endCxn id="74" idx="0"/>
            </p:cNvCxnSpPr>
            <p:nvPr/>
          </p:nvCxnSpPr>
          <p:spPr>
            <a:xfrm rot="5400000">
              <a:off x="1524600" y="22865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橢圓 75"/>
            <p:cNvSpPr/>
            <p:nvPr/>
          </p:nvSpPr>
          <p:spPr>
            <a:xfrm>
              <a:off x="1752600" y="37337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7" name="直線接點 76"/>
            <p:cNvCxnSpPr>
              <a:stCxn id="74" idx="4"/>
              <a:endCxn id="76" idx="0"/>
            </p:cNvCxnSpPr>
            <p:nvPr/>
          </p:nvCxnSpPr>
          <p:spPr>
            <a:xfrm rot="5400000">
              <a:off x="1524600" y="33533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橢圓 77"/>
            <p:cNvSpPr/>
            <p:nvPr/>
          </p:nvSpPr>
          <p:spPr>
            <a:xfrm>
              <a:off x="1752600" y="48005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9" name="直線接點 78"/>
            <p:cNvCxnSpPr>
              <a:stCxn id="76" idx="4"/>
              <a:endCxn id="78" idx="0"/>
            </p:cNvCxnSpPr>
            <p:nvPr/>
          </p:nvCxnSpPr>
          <p:spPr>
            <a:xfrm rot="5400000">
              <a:off x="1524600" y="44201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0" name="群組 79"/>
          <p:cNvGrpSpPr/>
          <p:nvPr/>
        </p:nvGrpSpPr>
        <p:grpSpPr>
          <a:xfrm rot="16200000">
            <a:off x="4038203" y="686197"/>
            <a:ext cx="304800" cy="4266406"/>
            <a:chOff x="1752600" y="840193"/>
            <a:chExt cx="304800" cy="4266406"/>
          </a:xfrm>
        </p:grpSpPr>
        <p:sp>
          <p:nvSpPr>
            <p:cNvPr id="81" name="橢圓 80"/>
            <p:cNvSpPr/>
            <p:nvPr/>
          </p:nvSpPr>
          <p:spPr>
            <a:xfrm>
              <a:off x="1752600" y="16001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2" name="直線接點 81"/>
            <p:cNvCxnSpPr>
              <a:endCxn id="81" idx="0"/>
            </p:cNvCxnSpPr>
            <p:nvPr/>
          </p:nvCxnSpPr>
          <p:spPr>
            <a:xfrm rot="5400000">
              <a:off x="1524600" y="12197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橢圓 82"/>
            <p:cNvSpPr/>
            <p:nvPr/>
          </p:nvSpPr>
          <p:spPr>
            <a:xfrm>
              <a:off x="1752600" y="26669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4" name="直線接點 83"/>
            <p:cNvCxnSpPr>
              <a:stCxn id="81" idx="4"/>
              <a:endCxn id="83" idx="0"/>
            </p:cNvCxnSpPr>
            <p:nvPr/>
          </p:nvCxnSpPr>
          <p:spPr>
            <a:xfrm rot="5400000">
              <a:off x="1524600" y="22865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橢圓 84"/>
            <p:cNvSpPr/>
            <p:nvPr/>
          </p:nvSpPr>
          <p:spPr>
            <a:xfrm>
              <a:off x="1752600" y="37337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6" name="直線接點 85"/>
            <p:cNvCxnSpPr>
              <a:stCxn id="83" idx="4"/>
              <a:endCxn id="85" idx="0"/>
            </p:cNvCxnSpPr>
            <p:nvPr/>
          </p:nvCxnSpPr>
          <p:spPr>
            <a:xfrm rot="5400000">
              <a:off x="1524600" y="33533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橢圓 86"/>
            <p:cNvSpPr/>
            <p:nvPr/>
          </p:nvSpPr>
          <p:spPr>
            <a:xfrm>
              <a:off x="1752600" y="48005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8" name="直線接點 87"/>
            <p:cNvCxnSpPr>
              <a:stCxn id="85" idx="4"/>
              <a:endCxn id="87" idx="0"/>
            </p:cNvCxnSpPr>
            <p:nvPr/>
          </p:nvCxnSpPr>
          <p:spPr>
            <a:xfrm rot="5400000">
              <a:off x="1524600" y="44201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群組 88"/>
          <p:cNvGrpSpPr/>
          <p:nvPr/>
        </p:nvGrpSpPr>
        <p:grpSpPr>
          <a:xfrm rot="16200000">
            <a:off x="4038203" y="1752997"/>
            <a:ext cx="304800" cy="4266406"/>
            <a:chOff x="1752600" y="840193"/>
            <a:chExt cx="304800" cy="4266406"/>
          </a:xfrm>
        </p:grpSpPr>
        <p:sp>
          <p:nvSpPr>
            <p:cNvPr id="90" name="橢圓 89"/>
            <p:cNvSpPr/>
            <p:nvPr/>
          </p:nvSpPr>
          <p:spPr>
            <a:xfrm>
              <a:off x="1752600" y="16001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1" name="直線接點 90"/>
            <p:cNvCxnSpPr>
              <a:endCxn id="90" idx="0"/>
            </p:cNvCxnSpPr>
            <p:nvPr/>
          </p:nvCxnSpPr>
          <p:spPr>
            <a:xfrm rot="5400000">
              <a:off x="1524600" y="12197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橢圓 91"/>
            <p:cNvSpPr/>
            <p:nvPr/>
          </p:nvSpPr>
          <p:spPr>
            <a:xfrm>
              <a:off x="1752600" y="26669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3" name="直線接點 92"/>
            <p:cNvCxnSpPr>
              <a:stCxn id="90" idx="4"/>
              <a:endCxn id="92" idx="0"/>
            </p:cNvCxnSpPr>
            <p:nvPr/>
          </p:nvCxnSpPr>
          <p:spPr>
            <a:xfrm rot="5400000">
              <a:off x="1524600" y="22865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橢圓 93"/>
            <p:cNvSpPr/>
            <p:nvPr/>
          </p:nvSpPr>
          <p:spPr>
            <a:xfrm>
              <a:off x="1752600" y="37337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5" name="直線接點 94"/>
            <p:cNvCxnSpPr>
              <a:stCxn id="92" idx="4"/>
              <a:endCxn id="94" idx="0"/>
            </p:cNvCxnSpPr>
            <p:nvPr/>
          </p:nvCxnSpPr>
          <p:spPr>
            <a:xfrm rot="5400000">
              <a:off x="1524600" y="33533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橢圓 95"/>
            <p:cNvSpPr/>
            <p:nvPr/>
          </p:nvSpPr>
          <p:spPr>
            <a:xfrm>
              <a:off x="1752600" y="48005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7" name="直線接點 96"/>
            <p:cNvCxnSpPr>
              <a:stCxn id="94" idx="4"/>
              <a:endCxn id="96" idx="0"/>
            </p:cNvCxnSpPr>
            <p:nvPr/>
          </p:nvCxnSpPr>
          <p:spPr>
            <a:xfrm rot="5400000">
              <a:off x="1524600" y="44201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8" name="群組 97"/>
          <p:cNvGrpSpPr/>
          <p:nvPr/>
        </p:nvGrpSpPr>
        <p:grpSpPr>
          <a:xfrm rot="16200000">
            <a:off x="4038203" y="2819797"/>
            <a:ext cx="304800" cy="4266406"/>
            <a:chOff x="1752600" y="840193"/>
            <a:chExt cx="304800" cy="4266406"/>
          </a:xfrm>
        </p:grpSpPr>
        <p:sp>
          <p:nvSpPr>
            <p:cNvPr id="99" name="橢圓 98"/>
            <p:cNvSpPr/>
            <p:nvPr/>
          </p:nvSpPr>
          <p:spPr>
            <a:xfrm>
              <a:off x="1752600" y="16001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0" name="直線接點 99"/>
            <p:cNvCxnSpPr>
              <a:endCxn id="99" idx="0"/>
            </p:cNvCxnSpPr>
            <p:nvPr/>
          </p:nvCxnSpPr>
          <p:spPr>
            <a:xfrm rot="5400000">
              <a:off x="1524600" y="12197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橢圓 100"/>
            <p:cNvSpPr/>
            <p:nvPr/>
          </p:nvSpPr>
          <p:spPr>
            <a:xfrm>
              <a:off x="1752600" y="26669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2" name="直線接點 101"/>
            <p:cNvCxnSpPr>
              <a:stCxn id="99" idx="4"/>
              <a:endCxn id="101" idx="0"/>
            </p:cNvCxnSpPr>
            <p:nvPr/>
          </p:nvCxnSpPr>
          <p:spPr>
            <a:xfrm rot="5400000">
              <a:off x="1524600" y="22865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橢圓 102"/>
            <p:cNvSpPr/>
            <p:nvPr/>
          </p:nvSpPr>
          <p:spPr>
            <a:xfrm>
              <a:off x="1752600" y="37337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4" name="直線接點 103"/>
            <p:cNvCxnSpPr>
              <a:stCxn id="101" idx="4"/>
              <a:endCxn id="103" idx="0"/>
            </p:cNvCxnSpPr>
            <p:nvPr/>
          </p:nvCxnSpPr>
          <p:spPr>
            <a:xfrm rot="5400000">
              <a:off x="1524600" y="33533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橢圓 104"/>
            <p:cNvSpPr/>
            <p:nvPr/>
          </p:nvSpPr>
          <p:spPr>
            <a:xfrm>
              <a:off x="1752600" y="48005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6" name="直線接點 105"/>
            <p:cNvCxnSpPr>
              <a:stCxn id="103" idx="4"/>
              <a:endCxn id="105" idx="0"/>
            </p:cNvCxnSpPr>
            <p:nvPr/>
          </p:nvCxnSpPr>
          <p:spPr>
            <a:xfrm rot="5400000">
              <a:off x="1524600" y="44201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群組 110"/>
          <p:cNvGrpSpPr/>
          <p:nvPr/>
        </p:nvGrpSpPr>
        <p:grpSpPr>
          <a:xfrm>
            <a:off x="2971800" y="838200"/>
            <a:ext cx="3201988" cy="760800"/>
            <a:chOff x="2971800" y="838200"/>
            <a:chExt cx="3201988" cy="760800"/>
          </a:xfrm>
        </p:grpSpPr>
        <p:cxnSp>
          <p:nvCxnSpPr>
            <p:cNvPr id="107" name="直線接點 106"/>
            <p:cNvCxnSpPr/>
            <p:nvPr/>
          </p:nvCxnSpPr>
          <p:spPr>
            <a:xfrm rot="5400000">
              <a:off x="25921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線接點 107"/>
            <p:cNvCxnSpPr/>
            <p:nvPr/>
          </p:nvCxnSpPr>
          <p:spPr>
            <a:xfrm rot="5400000">
              <a:off x="36589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線接點 108"/>
            <p:cNvCxnSpPr/>
            <p:nvPr/>
          </p:nvCxnSpPr>
          <p:spPr>
            <a:xfrm rot="5400000">
              <a:off x="47257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線接點 109"/>
            <p:cNvCxnSpPr/>
            <p:nvPr/>
          </p:nvCxnSpPr>
          <p:spPr>
            <a:xfrm rot="5400000">
              <a:off x="57925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3" name="群組 112"/>
          <p:cNvGrpSpPr/>
          <p:nvPr/>
        </p:nvGrpSpPr>
        <p:grpSpPr>
          <a:xfrm>
            <a:off x="2971800" y="1905000"/>
            <a:ext cx="3201988" cy="760800"/>
            <a:chOff x="2971800" y="838200"/>
            <a:chExt cx="3201988" cy="760800"/>
          </a:xfrm>
        </p:grpSpPr>
        <p:cxnSp>
          <p:nvCxnSpPr>
            <p:cNvPr id="114" name="直線接點 113"/>
            <p:cNvCxnSpPr/>
            <p:nvPr/>
          </p:nvCxnSpPr>
          <p:spPr>
            <a:xfrm rot="5400000">
              <a:off x="25921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線接點 114"/>
            <p:cNvCxnSpPr/>
            <p:nvPr/>
          </p:nvCxnSpPr>
          <p:spPr>
            <a:xfrm rot="5400000">
              <a:off x="36589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線接點 115"/>
            <p:cNvCxnSpPr/>
            <p:nvPr/>
          </p:nvCxnSpPr>
          <p:spPr>
            <a:xfrm rot="5400000">
              <a:off x="47257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線接點 116"/>
            <p:cNvCxnSpPr/>
            <p:nvPr/>
          </p:nvCxnSpPr>
          <p:spPr>
            <a:xfrm rot="5400000">
              <a:off x="57925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8" name="群組 117"/>
          <p:cNvGrpSpPr/>
          <p:nvPr/>
        </p:nvGrpSpPr>
        <p:grpSpPr>
          <a:xfrm>
            <a:off x="2971800" y="2971800"/>
            <a:ext cx="3201988" cy="760800"/>
            <a:chOff x="2971800" y="838200"/>
            <a:chExt cx="3201988" cy="760800"/>
          </a:xfrm>
        </p:grpSpPr>
        <p:cxnSp>
          <p:nvCxnSpPr>
            <p:cNvPr id="119" name="直線接點 118"/>
            <p:cNvCxnSpPr/>
            <p:nvPr/>
          </p:nvCxnSpPr>
          <p:spPr>
            <a:xfrm rot="5400000">
              <a:off x="25921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線接點 119"/>
            <p:cNvCxnSpPr/>
            <p:nvPr/>
          </p:nvCxnSpPr>
          <p:spPr>
            <a:xfrm rot="5400000">
              <a:off x="36589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線接點 120"/>
            <p:cNvCxnSpPr/>
            <p:nvPr/>
          </p:nvCxnSpPr>
          <p:spPr>
            <a:xfrm rot="5400000">
              <a:off x="47257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直線接點 121"/>
            <p:cNvCxnSpPr/>
            <p:nvPr/>
          </p:nvCxnSpPr>
          <p:spPr>
            <a:xfrm rot="5400000">
              <a:off x="57925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3" name="群組 122"/>
          <p:cNvGrpSpPr/>
          <p:nvPr/>
        </p:nvGrpSpPr>
        <p:grpSpPr>
          <a:xfrm>
            <a:off x="2971800" y="4038600"/>
            <a:ext cx="3201988" cy="760800"/>
            <a:chOff x="2971800" y="838200"/>
            <a:chExt cx="3201988" cy="760800"/>
          </a:xfrm>
        </p:grpSpPr>
        <p:cxnSp>
          <p:nvCxnSpPr>
            <p:cNvPr id="124" name="直線接點 123"/>
            <p:cNvCxnSpPr/>
            <p:nvPr/>
          </p:nvCxnSpPr>
          <p:spPr>
            <a:xfrm rot="5400000">
              <a:off x="25921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直線接點 124"/>
            <p:cNvCxnSpPr/>
            <p:nvPr/>
          </p:nvCxnSpPr>
          <p:spPr>
            <a:xfrm rot="5400000">
              <a:off x="36589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線接點 125"/>
            <p:cNvCxnSpPr/>
            <p:nvPr/>
          </p:nvCxnSpPr>
          <p:spPr>
            <a:xfrm rot="5400000">
              <a:off x="47257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直線接點 126"/>
            <p:cNvCxnSpPr/>
            <p:nvPr/>
          </p:nvCxnSpPr>
          <p:spPr>
            <a:xfrm rot="5400000">
              <a:off x="57925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9050"/>
      </a:spPr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1970</TotalTime>
  <Words>497</Words>
  <Application>Microsoft Office PowerPoint</Application>
  <PresentationFormat>如螢幕大小 (4:3)</PresentationFormat>
  <Paragraphs>100</Paragraphs>
  <Slides>11</Slides>
  <Notes>10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Office 佈景主題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Lono</dc:creator>
  <cp:lastModifiedBy>Lono</cp:lastModifiedBy>
  <cp:revision>92</cp:revision>
  <dcterms:created xsi:type="dcterms:W3CDTF">2010-11-09T07:22:59Z</dcterms:created>
  <dcterms:modified xsi:type="dcterms:W3CDTF">2011-04-13T00:48:53Z</dcterms:modified>
</cp:coreProperties>
</file>