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7" r:id="rId9"/>
    <p:sldId id="271" r:id="rId10"/>
    <p:sldId id="266" r:id="rId11"/>
    <p:sldId id="265" r:id="rId12"/>
    <p:sldId id="268" r:id="rId13"/>
    <p:sldId id="269" r:id="rId14"/>
    <p:sldId id="274" r:id="rId15"/>
    <p:sldId id="273" r:id="rId16"/>
    <p:sldId id="279" r:id="rId17"/>
    <p:sldId id="280" r:id="rId18"/>
    <p:sldId id="278" r:id="rId19"/>
    <p:sldId id="275" r:id="rId20"/>
    <p:sldId id="281" r:id="rId21"/>
    <p:sldId id="276" r:id="rId22"/>
    <p:sldId id="257" r:id="rId23"/>
    <p:sldId id="25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7/14/2011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</a:t>
            </a:r>
            <a:r>
              <a:rPr lang="en-US" altLang="zh-TW" dirty="0" smtClean="0"/>
              <a:t>here</a:t>
            </a:r>
          </a:p>
          <a:p>
            <a:pPr lvl="1"/>
            <a:r>
              <a:rPr lang="en-US" altLang="zh-TW" dirty="0" smtClean="0"/>
              <a:t>9 actions</a:t>
            </a:r>
            <a:endParaRPr lang="en-US" altLang="zh-TW" dirty="0" smtClean="0"/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</a:t>
            </a:r>
            <a:r>
              <a:rPr lang="en-CA" smtClean="0"/>
              <a:t>and reward</a:t>
            </a: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</a:t>
            </a:r>
            <a:r>
              <a:rPr lang="en-CA" smtClean="0"/>
              <a:t>into shell Turtle-</a:t>
            </a:r>
            <a:r>
              <a:rPr lang="en-CA" dirty="0" smtClean="0"/>
              <a:t>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</a:t>
            </a:r>
            <a:r>
              <a:rPr lang="en-CA" dirty="0" smtClean="0"/>
              <a:t>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combine two champion approaches and produce a better one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444</Words>
  <PresentationFormat>如螢幕大小 (4:3)</PresentationFormat>
  <Paragraphs>94</Paragraphs>
  <Slides>23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投影片 1</vt:lpstr>
      <vt:lpstr>Recursive Optimal</vt:lpstr>
      <vt:lpstr>Model-Based vs Model-Free</vt:lpstr>
      <vt:lpstr>Linear Dyna</vt:lpstr>
      <vt:lpstr>投影片 5</vt:lpstr>
      <vt:lpstr>投影片 6</vt:lpstr>
      <vt:lpstr>A motivating example</vt:lpstr>
      <vt:lpstr>投影片 8</vt:lpstr>
      <vt:lpstr>投影片 9</vt:lpstr>
      <vt:lpstr>Algorithm</vt:lpstr>
      <vt:lpstr>Theorem</vt:lpstr>
      <vt:lpstr>Pseudo-Reward</vt:lpstr>
      <vt:lpstr>投影片 13</vt:lpstr>
      <vt:lpstr>投影片 14</vt:lpstr>
      <vt:lpstr>Mario Competition Champion</vt:lpstr>
      <vt:lpstr>投影片 16</vt:lpstr>
      <vt:lpstr>Static Assumption Planning</vt:lpstr>
      <vt:lpstr>投影片 18</vt:lpstr>
      <vt:lpstr>RL Competition</vt:lpstr>
      <vt:lpstr>投影片 20</vt:lpstr>
      <vt:lpstr>Conclusion</vt:lpstr>
      <vt:lpstr>Optimality is not that important</vt:lpstr>
      <vt:lpstr>Life or death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30</cp:revision>
  <dcterms:created xsi:type="dcterms:W3CDTF">2011-06-08T23:12:51Z</dcterms:created>
  <dcterms:modified xsi:type="dcterms:W3CDTF">2011-07-14T21:54:14Z</dcterms:modified>
</cp:coreProperties>
</file>