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2" r:id="rId4"/>
    <p:sldId id="259" r:id="rId5"/>
    <p:sldId id="261" r:id="rId6"/>
    <p:sldId id="263" r:id="rId7"/>
    <p:sldId id="264" r:id="rId8"/>
    <p:sldId id="267" r:id="rId9"/>
    <p:sldId id="271" r:id="rId10"/>
    <p:sldId id="266" r:id="rId11"/>
    <p:sldId id="265" r:id="rId12"/>
    <p:sldId id="268" r:id="rId13"/>
    <p:sldId id="269" r:id="rId14"/>
    <p:sldId id="272" r:id="rId15"/>
    <p:sldId id="274" r:id="rId16"/>
    <p:sldId id="273" r:id="rId17"/>
    <p:sldId id="270" r:id="rId18"/>
    <p:sldId id="275" r:id="rId19"/>
    <p:sldId id="276" r:id="rId20"/>
    <p:sldId id="257" r:id="rId21"/>
    <p:sldId id="258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pPr/>
              <a:t>7/12/2011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TW" dirty="0" smtClean="0"/>
              <a:t>MSc presentation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Show that the optimal policy can be learned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Sol: a pseudo-reward, and decrease over time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Baseline Algorithm</a:t>
            </a:r>
          </a:p>
          <a:p>
            <a:pPr lvl="1"/>
            <a:r>
              <a:rPr lang="en-CA" dirty="0" smtClean="0"/>
              <a:t>Mario Competition 2009 Champion</a:t>
            </a:r>
          </a:p>
          <a:p>
            <a:pPr lvl="1"/>
            <a:r>
              <a:rPr lang="en-CA" dirty="0" smtClean="0"/>
              <a:t>RL Competition 2009 Champion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 Competition Champion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pit</a:t>
            </a:r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–</a:t>
            </a:r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Turtle-&gt;shell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RL Competition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Linear </a:t>
            </a:r>
            <a:r>
              <a:rPr lang="en-CA" dirty="0" err="1" smtClean="0"/>
              <a:t>Sarsa</a:t>
            </a:r>
            <a:endParaRPr lang="en-CA" dirty="0" smtClean="0"/>
          </a:p>
          <a:p>
            <a:r>
              <a:rPr lang="en-CA" dirty="0" smtClean="0"/>
              <a:t>3 nearest monster or pit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 combine two champion approaches and produce a better one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Recursive Optimal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</a:t>
            </a:r>
            <a:r>
              <a:rPr lang="en-CA" dirty="0" err="1" smtClean="0"/>
              <a:t>vs</a:t>
            </a:r>
            <a:r>
              <a:rPr lang="en-CA" dirty="0" smtClean="0"/>
              <a:t> Model-Free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 err="1" smtClean="0"/>
              <a:t>Dyna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get the both of it?</a:t>
            </a:r>
          </a:p>
          <a:p>
            <a:pPr lvl="1"/>
            <a:r>
              <a:rPr lang="en-CA" dirty="0" smtClean="0"/>
              <a:t>Structural Assumption is not satisfied</a:t>
            </a:r>
          </a:p>
          <a:p>
            <a:pPr lvl="1"/>
            <a:r>
              <a:rPr lang="en-CA" dirty="0" smtClean="0"/>
              <a:t>Converge to optimal policy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Yes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motivating example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Leaf Cover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322</Words>
  <PresentationFormat>如螢幕大小 (4:3)</PresentationFormat>
  <Paragraphs>72</Paragraphs>
  <Slides>21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投影片 1</vt:lpstr>
      <vt:lpstr>Recursive Optimal</vt:lpstr>
      <vt:lpstr>Model-Based vs Model-Free</vt:lpstr>
      <vt:lpstr>Linear Dyna</vt:lpstr>
      <vt:lpstr>投影片 5</vt:lpstr>
      <vt:lpstr>投影片 6</vt:lpstr>
      <vt:lpstr>A motivating example</vt:lpstr>
      <vt:lpstr>投影片 8</vt:lpstr>
      <vt:lpstr>投影片 9</vt:lpstr>
      <vt:lpstr>Algorithm</vt:lpstr>
      <vt:lpstr>Theorem</vt:lpstr>
      <vt:lpstr>Pseudo-Reward</vt:lpstr>
      <vt:lpstr>投影片 13</vt:lpstr>
      <vt:lpstr>Static Assumption Planning</vt:lpstr>
      <vt:lpstr>投影片 15</vt:lpstr>
      <vt:lpstr>Mario Competition Champion</vt:lpstr>
      <vt:lpstr>投影片 17</vt:lpstr>
      <vt:lpstr>RL Competition</vt:lpstr>
      <vt:lpstr>Conclusion</vt:lpstr>
      <vt:lpstr>Optimality is not that important</vt:lpstr>
      <vt:lpstr>Life or death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19</cp:revision>
  <dcterms:created xsi:type="dcterms:W3CDTF">2011-06-08T23:12:51Z</dcterms:created>
  <dcterms:modified xsi:type="dcterms:W3CDTF">2011-07-13T04:44:37Z</dcterms:modified>
</cp:coreProperties>
</file>