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6" r:id="rId9"/>
    <p:sldId id="268" r:id="rId10"/>
    <p:sldId id="264" r:id="rId11"/>
    <p:sldId id="265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DC840-FE98-4570-9088-7CD08FF35371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4E7C-2F5C-43F1-B293-0A85B1BBD72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A0C-9A40-4E9F-8BE1-0BD636236BA7}" type="datetimeFigureOut">
              <a:rPr lang="en-US" smtClean="0"/>
              <a:pPr/>
              <a:t>4/14/2011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752600" y="5333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752600" y="16001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4" idx="4"/>
            <a:endCxn id="6" idx="0"/>
          </p:cNvCxnSpPr>
          <p:nvPr/>
        </p:nvCxnSpPr>
        <p:spPr>
          <a:xfrm rot="5400000">
            <a:off x="1524600" y="12197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752600" y="26669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4"/>
            <a:endCxn id="14" idx="0"/>
          </p:cNvCxnSpPr>
          <p:nvPr/>
        </p:nvCxnSpPr>
        <p:spPr>
          <a:xfrm rot="5400000">
            <a:off x="1524600" y="22865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752600" y="37337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4" idx="4"/>
            <a:endCxn id="21" idx="0"/>
          </p:cNvCxnSpPr>
          <p:nvPr/>
        </p:nvCxnSpPr>
        <p:spPr>
          <a:xfrm rot="5400000">
            <a:off x="1524600" y="33533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752600" y="48005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1" idx="4"/>
            <a:endCxn id="23" idx="0"/>
          </p:cNvCxnSpPr>
          <p:nvPr/>
        </p:nvCxnSpPr>
        <p:spPr>
          <a:xfrm rot="5400000">
            <a:off x="1524600" y="44201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 rot="16200000">
            <a:off x="4038203" y="-1447403"/>
            <a:ext cx="304800" cy="4266406"/>
            <a:chOff x="1752600" y="840193"/>
            <a:chExt cx="304800" cy="4266406"/>
          </a:xfrm>
        </p:grpSpPr>
        <p:sp>
          <p:nvSpPr>
            <p:cNvPr id="54" name="橢圓 53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>
              <a:endCxn id="54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橢圓 55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  <a:endCxn id="56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橢圓 57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6" idx="4"/>
              <a:endCxn id="58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>
              <a:stCxn id="58" idx="4"/>
              <a:endCxn id="60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 rot="16200000">
            <a:off x="4038203" y="-380603"/>
            <a:ext cx="304800" cy="4266406"/>
            <a:chOff x="1752600" y="840193"/>
            <a:chExt cx="304800" cy="4266406"/>
          </a:xfrm>
        </p:grpSpPr>
        <p:sp>
          <p:nvSpPr>
            <p:cNvPr id="72" name="橢圓 71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endCxn id="72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>
              <a:stCxn id="72" idx="4"/>
              <a:endCxn id="74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>
              <a:stCxn id="74" idx="4"/>
              <a:endCxn id="76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>
              <a:stCxn id="76" idx="4"/>
              <a:endCxn id="78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群組 79"/>
          <p:cNvGrpSpPr/>
          <p:nvPr/>
        </p:nvGrpSpPr>
        <p:grpSpPr>
          <a:xfrm rot="16200000">
            <a:off x="4038203" y="686197"/>
            <a:ext cx="304800" cy="4266406"/>
            <a:chOff x="1752600" y="840193"/>
            <a:chExt cx="304800" cy="4266406"/>
          </a:xfrm>
        </p:grpSpPr>
        <p:sp>
          <p:nvSpPr>
            <p:cNvPr id="81" name="橢圓 80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>
              <a:endCxn id="81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橢圓 82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>
              <a:stCxn id="81" idx="4"/>
              <a:endCxn id="83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橢圓 84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>
              <a:stCxn id="83" idx="4"/>
              <a:endCxn id="85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>
              <a:stCxn id="85" idx="4"/>
              <a:endCxn id="87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群組 88"/>
          <p:cNvGrpSpPr/>
          <p:nvPr/>
        </p:nvGrpSpPr>
        <p:grpSpPr>
          <a:xfrm rot="16200000">
            <a:off x="4038203" y="1752997"/>
            <a:ext cx="304800" cy="4266406"/>
            <a:chOff x="1752600" y="840193"/>
            <a:chExt cx="304800" cy="4266406"/>
          </a:xfrm>
        </p:grpSpPr>
        <p:sp>
          <p:nvSpPr>
            <p:cNvPr id="90" name="橢圓 89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/>
            <p:cNvCxnSpPr>
              <a:endCxn id="90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橢圓 91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/>
            <p:cNvCxnSpPr>
              <a:stCxn id="90" idx="4"/>
              <a:endCxn id="92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橢圓 93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接點 94"/>
            <p:cNvCxnSpPr>
              <a:stCxn id="92" idx="4"/>
              <a:endCxn id="94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橢圓 95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4" idx="4"/>
              <a:endCxn id="96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群組 97"/>
          <p:cNvGrpSpPr/>
          <p:nvPr/>
        </p:nvGrpSpPr>
        <p:grpSpPr>
          <a:xfrm rot="16200000">
            <a:off x="4038203" y="2819797"/>
            <a:ext cx="304800" cy="4266406"/>
            <a:chOff x="1752600" y="840193"/>
            <a:chExt cx="304800" cy="4266406"/>
          </a:xfrm>
        </p:grpSpPr>
        <p:sp>
          <p:nvSpPr>
            <p:cNvPr id="99" name="橢圓 98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>
              <a:endCxn id="99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橢圓 100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>
              <a:stCxn id="99" idx="4"/>
              <a:endCxn id="101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橢圓 102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>
              <a:stCxn id="101" idx="4"/>
              <a:endCxn id="103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6" name="直線接點 105"/>
            <p:cNvCxnSpPr>
              <a:stCxn id="103" idx="4"/>
              <a:endCxn id="105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群組 110"/>
          <p:cNvGrpSpPr/>
          <p:nvPr/>
        </p:nvGrpSpPr>
        <p:grpSpPr>
          <a:xfrm>
            <a:off x="2971800" y="838200"/>
            <a:ext cx="3201988" cy="760800"/>
            <a:chOff x="2971800" y="838200"/>
            <a:chExt cx="3201988" cy="760800"/>
          </a:xfrm>
        </p:grpSpPr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群組 112"/>
          <p:cNvGrpSpPr/>
          <p:nvPr/>
        </p:nvGrpSpPr>
        <p:grpSpPr>
          <a:xfrm>
            <a:off x="2971800" y="1905000"/>
            <a:ext cx="3201988" cy="760800"/>
            <a:chOff x="2971800" y="838200"/>
            <a:chExt cx="3201988" cy="760800"/>
          </a:xfrm>
        </p:grpSpPr>
        <p:cxnSp>
          <p:nvCxnSpPr>
            <p:cNvPr id="114" name="直線接點 11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2971800" y="2971800"/>
            <a:ext cx="3201988" cy="760800"/>
            <a:chOff x="2971800" y="838200"/>
            <a:chExt cx="3201988" cy="760800"/>
          </a:xfrm>
        </p:grpSpPr>
        <p:cxnSp>
          <p:nvCxnSpPr>
            <p:cNvPr id="119" name="直線接點 118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群組 122"/>
          <p:cNvGrpSpPr/>
          <p:nvPr/>
        </p:nvGrpSpPr>
        <p:grpSpPr>
          <a:xfrm>
            <a:off x="2971800" y="4038600"/>
            <a:ext cx="3201988" cy="760800"/>
            <a:chOff x="2971800" y="838200"/>
            <a:chExt cx="3201988" cy="760800"/>
          </a:xfrm>
        </p:grpSpPr>
        <p:cxnSp>
          <p:nvCxnSpPr>
            <p:cNvPr id="124" name="直線接點 12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752600" y="5333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752600" y="16001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4" idx="4"/>
            <a:endCxn id="6" idx="0"/>
          </p:cNvCxnSpPr>
          <p:nvPr/>
        </p:nvCxnSpPr>
        <p:spPr>
          <a:xfrm rot="5400000">
            <a:off x="1524600" y="12197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752600" y="26669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4"/>
            <a:endCxn id="14" idx="0"/>
          </p:cNvCxnSpPr>
          <p:nvPr/>
        </p:nvCxnSpPr>
        <p:spPr>
          <a:xfrm rot="5400000">
            <a:off x="1524600" y="22865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752600" y="37337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14" idx="4"/>
            <a:endCxn id="21" idx="0"/>
          </p:cNvCxnSpPr>
          <p:nvPr/>
        </p:nvCxnSpPr>
        <p:spPr>
          <a:xfrm rot="5400000">
            <a:off x="1524600" y="33533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752600" y="4800599"/>
            <a:ext cx="304800" cy="30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1" idx="4"/>
            <a:endCxn id="23" idx="0"/>
          </p:cNvCxnSpPr>
          <p:nvPr/>
        </p:nvCxnSpPr>
        <p:spPr>
          <a:xfrm rot="5400000">
            <a:off x="1524600" y="4420199"/>
            <a:ext cx="7608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群組 52"/>
          <p:cNvGrpSpPr/>
          <p:nvPr/>
        </p:nvGrpSpPr>
        <p:grpSpPr>
          <a:xfrm rot="16200000">
            <a:off x="4038203" y="-1447403"/>
            <a:ext cx="304800" cy="4266406"/>
            <a:chOff x="1752600" y="840193"/>
            <a:chExt cx="304800" cy="4266406"/>
          </a:xfrm>
        </p:grpSpPr>
        <p:sp>
          <p:nvSpPr>
            <p:cNvPr id="54" name="橢圓 53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>
              <a:endCxn id="54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橢圓 55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  <a:endCxn id="56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橢圓 57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6" idx="4"/>
              <a:endCxn id="58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>
              <a:stCxn id="58" idx="4"/>
              <a:endCxn id="60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群組 70"/>
          <p:cNvGrpSpPr/>
          <p:nvPr/>
        </p:nvGrpSpPr>
        <p:grpSpPr>
          <a:xfrm rot="16200000">
            <a:off x="4038203" y="-380603"/>
            <a:ext cx="304800" cy="4266406"/>
            <a:chOff x="1752600" y="840193"/>
            <a:chExt cx="304800" cy="4266406"/>
          </a:xfrm>
        </p:grpSpPr>
        <p:sp>
          <p:nvSpPr>
            <p:cNvPr id="72" name="橢圓 71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endCxn id="72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>
              <a:stCxn id="72" idx="4"/>
              <a:endCxn id="74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>
              <a:stCxn id="74" idx="4"/>
              <a:endCxn id="76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>
              <a:stCxn id="76" idx="4"/>
              <a:endCxn id="78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群組 79"/>
          <p:cNvGrpSpPr/>
          <p:nvPr/>
        </p:nvGrpSpPr>
        <p:grpSpPr>
          <a:xfrm rot="16200000">
            <a:off x="4038203" y="686197"/>
            <a:ext cx="304800" cy="4266406"/>
            <a:chOff x="1752600" y="840193"/>
            <a:chExt cx="304800" cy="4266406"/>
          </a:xfrm>
        </p:grpSpPr>
        <p:sp>
          <p:nvSpPr>
            <p:cNvPr id="81" name="橢圓 80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接點 81"/>
            <p:cNvCxnSpPr>
              <a:endCxn id="81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橢圓 82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>
              <a:stCxn id="81" idx="4"/>
              <a:endCxn id="83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橢圓 84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>
              <a:stCxn id="83" idx="4"/>
              <a:endCxn id="85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>
              <a:stCxn id="85" idx="4"/>
              <a:endCxn id="87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群組 88"/>
          <p:cNvGrpSpPr/>
          <p:nvPr/>
        </p:nvGrpSpPr>
        <p:grpSpPr>
          <a:xfrm rot="16200000">
            <a:off x="4038203" y="1752997"/>
            <a:ext cx="304800" cy="4266406"/>
            <a:chOff x="1752600" y="840193"/>
            <a:chExt cx="304800" cy="4266406"/>
          </a:xfrm>
        </p:grpSpPr>
        <p:sp>
          <p:nvSpPr>
            <p:cNvPr id="90" name="橢圓 89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線接點 90"/>
            <p:cNvCxnSpPr>
              <a:endCxn id="90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橢圓 91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/>
            <p:cNvCxnSpPr>
              <a:stCxn id="90" idx="4"/>
              <a:endCxn id="92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橢圓 93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接點 94"/>
            <p:cNvCxnSpPr>
              <a:stCxn id="92" idx="4"/>
              <a:endCxn id="94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橢圓 95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94" idx="4"/>
              <a:endCxn id="96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群組 97"/>
          <p:cNvGrpSpPr/>
          <p:nvPr/>
        </p:nvGrpSpPr>
        <p:grpSpPr>
          <a:xfrm rot="16200000">
            <a:off x="4038203" y="2819797"/>
            <a:ext cx="304800" cy="4266406"/>
            <a:chOff x="1752600" y="840193"/>
            <a:chExt cx="304800" cy="4266406"/>
          </a:xfrm>
        </p:grpSpPr>
        <p:sp>
          <p:nvSpPr>
            <p:cNvPr id="99" name="橢圓 98"/>
            <p:cNvSpPr/>
            <p:nvPr/>
          </p:nvSpPr>
          <p:spPr>
            <a:xfrm>
              <a:off x="1752600" y="16001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>
              <a:endCxn id="99" idx="0"/>
            </p:cNvCxnSpPr>
            <p:nvPr/>
          </p:nvCxnSpPr>
          <p:spPr>
            <a:xfrm rot="5400000">
              <a:off x="1524600" y="12197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橢圓 100"/>
            <p:cNvSpPr/>
            <p:nvPr/>
          </p:nvSpPr>
          <p:spPr>
            <a:xfrm>
              <a:off x="1752600" y="26669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接點 101"/>
            <p:cNvCxnSpPr>
              <a:stCxn id="99" idx="4"/>
              <a:endCxn id="101" idx="0"/>
            </p:cNvCxnSpPr>
            <p:nvPr/>
          </p:nvCxnSpPr>
          <p:spPr>
            <a:xfrm rot="5400000">
              <a:off x="1524600" y="22865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橢圓 102"/>
            <p:cNvSpPr/>
            <p:nvPr/>
          </p:nvSpPr>
          <p:spPr>
            <a:xfrm>
              <a:off x="1752600" y="37337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/>
            <p:cNvCxnSpPr>
              <a:stCxn id="101" idx="4"/>
              <a:endCxn id="103" idx="0"/>
            </p:cNvCxnSpPr>
            <p:nvPr/>
          </p:nvCxnSpPr>
          <p:spPr>
            <a:xfrm rot="5400000">
              <a:off x="1524600" y="33533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/>
            <p:cNvSpPr/>
            <p:nvPr/>
          </p:nvSpPr>
          <p:spPr>
            <a:xfrm>
              <a:off x="1752600" y="4800599"/>
              <a:ext cx="304800" cy="306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6" name="直線接點 105"/>
            <p:cNvCxnSpPr>
              <a:stCxn id="103" idx="4"/>
              <a:endCxn id="105" idx="0"/>
            </p:cNvCxnSpPr>
            <p:nvPr/>
          </p:nvCxnSpPr>
          <p:spPr>
            <a:xfrm rot="5400000">
              <a:off x="1524600" y="4420199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群組 110"/>
          <p:cNvGrpSpPr/>
          <p:nvPr/>
        </p:nvGrpSpPr>
        <p:grpSpPr>
          <a:xfrm>
            <a:off x="2971800" y="838200"/>
            <a:ext cx="3201988" cy="760800"/>
            <a:chOff x="2971800" y="838200"/>
            <a:chExt cx="3201988" cy="760800"/>
          </a:xfrm>
        </p:grpSpPr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群組 112"/>
          <p:cNvGrpSpPr/>
          <p:nvPr/>
        </p:nvGrpSpPr>
        <p:grpSpPr>
          <a:xfrm>
            <a:off x="2971800" y="1905000"/>
            <a:ext cx="3201988" cy="760800"/>
            <a:chOff x="2971800" y="838200"/>
            <a:chExt cx="3201988" cy="760800"/>
          </a:xfrm>
        </p:grpSpPr>
        <p:cxnSp>
          <p:nvCxnSpPr>
            <p:cNvPr id="114" name="直線接點 11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群組 117"/>
          <p:cNvGrpSpPr/>
          <p:nvPr/>
        </p:nvGrpSpPr>
        <p:grpSpPr>
          <a:xfrm>
            <a:off x="2971800" y="2971800"/>
            <a:ext cx="3201988" cy="760800"/>
            <a:chOff x="2971800" y="838200"/>
            <a:chExt cx="3201988" cy="760800"/>
          </a:xfrm>
        </p:grpSpPr>
        <p:cxnSp>
          <p:nvCxnSpPr>
            <p:cNvPr id="119" name="直線接點 118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群組 122"/>
          <p:cNvGrpSpPr/>
          <p:nvPr/>
        </p:nvGrpSpPr>
        <p:grpSpPr>
          <a:xfrm>
            <a:off x="2971800" y="4038600"/>
            <a:ext cx="3201988" cy="760800"/>
            <a:chOff x="2971800" y="838200"/>
            <a:chExt cx="3201988" cy="760800"/>
          </a:xfrm>
        </p:grpSpPr>
        <p:cxnSp>
          <p:nvCxnSpPr>
            <p:cNvPr id="124" name="直線接點 123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47257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8" name="文字方塊 127"/>
          <p:cNvSpPr txBox="1"/>
          <p:nvPr/>
        </p:nvSpPr>
        <p:spPr>
          <a:xfrm>
            <a:off x="19050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905000" y="2133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30"/>
          <p:cNvGrpSpPr/>
          <p:nvPr/>
        </p:nvGrpSpPr>
        <p:grpSpPr>
          <a:xfrm>
            <a:off x="1600200" y="2286000"/>
            <a:ext cx="4003940" cy="2590800"/>
            <a:chOff x="1600200" y="2286000"/>
            <a:chExt cx="4003940" cy="2590800"/>
          </a:xfrm>
        </p:grpSpPr>
        <p:sp>
          <p:nvSpPr>
            <p:cNvPr id="4" name="橢圓 3"/>
            <p:cNvSpPr/>
            <p:nvPr/>
          </p:nvSpPr>
          <p:spPr>
            <a:xfrm>
              <a:off x="1600200" y="2895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1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191000" y="2286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2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191000" y="3276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3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191000" y="4191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4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4" idx="6"/>
              <a:endCxn id="6" idx="2"/>
            </p:cNvCxnSpPr>
            <p:nvPr/>
          </p:nvCxnSpPr>
          <p:spPr>
            <a:xfrm flipV="1">
              <a:off x="2286000" y="2628900"/>
              <a:ext cx="1905000" cy="609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4" idx="6"/>
              <a:endCxn id="7" idx="2"/>
            </p:cNvCxnSpPr>
            <p:nvPr/>
          </p:nvCxnSpPr>
          <p:spPr>
            <a:xfrm>
              <a:off x="2286000" y="3238500"/>
              <a:ext cx="1905000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" idx="6"/>
              <a:endCxn id="8" idx="2"/>
            </p:cNvCxnSpPr>
            <p:nvPr/>
          </p:nvCxnSpPr>
          <p:spPr>
            <a:xfrm>
              <a:off x="2286000" y="3238500"/>
              <a:ext cx="1905000" cy="1295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971800" y="2438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a, 0.5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971800" y="30480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a, 0.5 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43200" y="3886200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b, 1.0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953000" y="23622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953000" y="34290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953000" y="44196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+100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AA</a:t>
            </a:r>
            <a:endParaRPr lang="en-CA" dirty="0"/>
          </a:p>
        </p:txBody>
      </p:sp>
      <p:sp>
        <p:nvSpPr>
          <p:cNvPr id="6" name="矩形 5"/>
          <p:cNvSpPr/>
          <p:nvPr/>
        </p:nvSpPr>
        <p:spPr>
          <a:xfrm>
            <a:off x="35052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矩形 7"/>
          <p:cNvSpPr/>
          <p:nvPr/>
        </p:nvSpPr>
        <p:spPr>
          <a:xfrm>
            <a:off x="54864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矩形 8"/>
          <p:cNvSpPr/>
          <p:nvPr/>
        </p:nvSpPr>
        <p:spPr>
          <a:xfrm>
            <a:off x="6477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矩形 13"/>
          <p:cNvSpPr/>
          <p:nvPr/>
        </p:nvSpPr>
        <p:spPr>
          <a:xfrm>
            <a:off x="25146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64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7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4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609600"/>
          <a:ext cx="6262712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79860"/>
                <a:gridCol w="782839"/>
                <a:gridCol w="782839"/>
                <a:gridCol w="782839"/>
                <a:gridCol w="782839"/>
                <a:gridCol w="782839"/>
                <a:gridCol w="782839"/>
              </a:tblGrid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33800" y="2819400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A</a:t>
            </a:r>
            <a:endParaRPr lang="en-CA" sz="3600" dirty="0"/>
          </a:p>
        </p:txBody>
      </p:sp>
      <p:sp>
        <p:nvSpPr>
          <p:cNvPr id="8" name="矩形 7"/>
          <p:cNvSpPr/>
          <p:nvPr/>
        </p:nvSpPr>
        <p:spPr>
          <a:xfrm>
            <a:off x="5257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9" name="矩形 8"/>
          <p:cNvSpPr/>
          <p:nvPr/>
        </p:nvSpPr>
        <p:spPr>
          <a:xfrm>
            <a:off x="5257800" y="20574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10" name="矩形 9"/>
          <p:cNvSpPr/>
          <p:nvPr/>
        </p:nvSpPr>
        <p:spPr>
          <a:xfrm>
            <a:off x="2971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685800"/>
          <a:ext cx="6096000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D:\Thesis_Workgroup\figures\monster_p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2062163"/>
            <a:ext cx="2819400" cy="2733675"/>
          </a:xfrm>
          <a:prstGeom prst="rect">
            <a:avLst/>
          </a:prstGeom>
          <a:noFill/>
        </p:spPr>
      </p:pic>
      <p:cxnSp>
        <p:nvCxnSpPr>
          <p:cNvPr id="7" name="肘形接點 6"/>
          <p:cNvCxnSpPr/>
          <p:nvPr/>
        </p:nvCxnSpPr>
        <p:spPr>
          <a:xfrm rot="5400000" flipH="1" flipV="1">
            <a:off x="4648200" y="2743200"/>
            <a:ext cx="685800" cy="685800"/>
          </a:xfrm>
          <a:prstGeom prst="bentConnector3">
            <a:avLst>
              <a:gd name="adj1" fmla="val 2743"/>
            </a:avLst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4600" y="2057400"/>
          <a:ext cx="3810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701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肘形接點 5"/>
          <p:cNvCxnSpPr/>
          <p:nvPr/>
        </p:nvCxnSpPr>
        <p:spPr>
          <a:xfrm flipV="1">
            <a:off x="2895600" y="3124200"/>
            <a:ext cx="2133600" cy="1828800"/>
          </a:xfrm>
          <a:prstGeom prst="bentConnector3">
            <a:avLst>
              <a:gd name="adj1" fmla="val 778"/>
            </a:avLst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4600" y="2057400"/>
          <a:ext cx="3810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701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群組 185"/>
          <p:cNvGrpSpPr/>
          <p:nvPr/>
        </p:nvGrpSpPr>
        <p:grpSpPr>
          <a:xfrm>
            <a:off x="1752600" y="533399"/>
            <a:ext cx="4571206" cy="4573200"/>
            <a:chOff x="1752600" y="533399"/>
            <a:chExt cx="4571206" cy="4573200"/>
          </a:xfrm>
        </p:grpSpPr>
        <p:grpSp>
          <p:nvGrpSpPr>
            <p:cNvPr id="183" name="群組 182"/>
            <p:cNvGrpSpPr/>
            <p:nvPr/>
          </p:nvGrpSpPr>
          <p:grpSpPr>
            <a:xfrm>
              <a:off x="1752600" y="533399"/>
              <a:ext cx="304800" cy="4573200"/>
              <a:chOff x="1752600" y="533399"/>
              <a:chExt cx="304800" cy="4573200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1752600" y="5333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>
                <a:stCxn id="4" idx="4"/>
                <a:endCxn id="6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橢圓 13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/>
              <p:cNvCxnSpPr>
                <a:stCxn id="6" idx="4"/>
                <a:endCxn id="14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橢圓 20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>
                <a:stCxn id="14" idx="4"/>
                <a:endCxn id="21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橢圓 22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接點 23"/>
              <p:cNvCxnSpPr>
                <a:stCxn id="21" idx="4"/>
                <a:endCxn id="23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群組 52"/>
            <p:cNvGrpSpPr/>
            <p:nvPr/>
          </p:nvGrpSpPr>
          <p:grpSpPr>
            <a:xfrm rot="16200000">
              <a:off x="4038203" y="-1447403"/>
              <a:ext cx="304800" cy="4266406"/>
              <a:chOff x="1752600" y="840193"/>
              <a:chExt cx="304800" cy="4266406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/>
              <p:cNvCxnSpPr>
                <a:endCxn id="54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橢圓 55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4"/>
                <a:endCxn id="56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橢圓 57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/>
              <p:cNvCxnSpPr>
                <a:stCxn id="56" idx="4"/>
                <a:endCxn id="58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橢圓 59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8" idx="4"/>
                <a:endCxn id="60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88"/>
            <p:cNvGrpSpPr/>
            <p:nvPr/>
          </p:nvGrpSpPr>
          <p:grpSpPr>
            <a:xfrm rot="16200000">
              <a:off x="4038203" y="1752997"/>
              <a:ext cx="304800" cy="4266406"/>
              <a:chOff x="1752600" y="840193"/>
              <a:chExt cx="304800" cy="4266406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endCxn id="90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橢圓 91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3" name="直線接點 92"/>
              <p:cNvCxnSpPr>
                <a:stCxn id="90" idx="4"/>
                <a:endCxn id="92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橢圓 93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5" name="直線接點 94"/>
              <p:cNvCxnSpPr>
                <a:stCxn id="92" idx="4"/>
                <a:endCxn id="94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橢圓 95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7" name="直線接點 96"/>
              <p:cNvCxnSpPr>
                <a:stCxn id="94" idx="4"/>
                <a:endCxn id="96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97"/>
            <p:cNvGrpSpPr/>
            <p:nvPr/>
          </p:nvGrpSpPr>
          <p:grpSpPr>
            <a:xfrm rot="16200000">
              <a:off x="4038203" y="2819797"/>
              <a:ext cx="304800" cy="4266406"/>
              <a:chOff x="1752600" y="840193"/>
              <a:chExt cx="304800" cy="4266406"/>
            </a:xfrm>
          </p:grpSpPr>
          <p:sp>
            <p:nvSpPr>
              <p:cNvPr id="99" name="橢圓 98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0" name="直線接點 99"/>
              <p:cNvCxnSpPr>
                <a:endCxn id="99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橢圓 100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接點 101"/>
              <p:cNvCxnSpPr>
                <a:stCxn id="99" idx="4"/>
                <a:endCxn id="101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橢圓 102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>
                <a:stCxn id="101" idx="4"/>
                <a:endCxn id="103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橢圓 104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6" name="直線接點 105"/>
              <p:cNvCxnSpPr>
                <a:stCxn id="103" idx="4"/>
                <a:endCxn id="105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5400000">
              <a:off x="25921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5400000">
              <a:off x="25921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群組 122"/>
            <p:cNvGrpSpPr/>
            <p:nvPr/>
          </p:nvGrpSpPr>
          <p:grpSpPr>
            <a:xfrm>
              <a:off x="2971800" y="4038600"/>
              <a:ext cx="3201988" cy="760800"/>
              <a:chOff x="2971800" y="838200"/>
              <a:chExt cx="3201988" cy="760800"/>
            </a:xfrm>
          </p:grpSpPr>
          <p:cxnSp>
            <p:nvCxnSpPr>
              <p:cNvPr id="124" name="直線接點 123"/>
              <p:cNvCxnSpPr/>
              <p:nvPr/>
            </p:nvCxnSpPr>
            <p:spPr>
              <a:xfrm rot="5400000">
                <a:off x="25921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rot="5400000">
                <a:off x="36589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rot="5400000">
                <a:off x="47257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rot="5400000">
                <a:off x="57925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線單箭頭接點 117"/>
            <p:cNvCxnSpPr/>
            <p:nvPr/>
          </p:nvCxnSpPr>
          <p:spPr>
            <a:xfrm rot="5400000">
              <a:off x="46489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 rot="5400000" flipH="1" flipV="1">
              <a:off x="48013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 rot="5400000" flipH="1" flipV="1">
              <a:off x="48013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 rot="5400000">
              <a:off x="46489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 rot="5400000">
              <a:off x="46489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/>
            <p:nvPr/>
          </p:nvCxnSpPr>
          <p:spPr>
            <a:xfrm rot="5400000" flipH="1" flipV="1">
              <a:off x="48013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群組 184"/>
            <p:cNvGrpSpPr/>
            <p:nvPr/>
          </p:nvGrpSpPr>
          <p:grpSpPr>
            <a:xfrm>
              <a:off x="2057400" y="1600200"/>
              <a:ext cx="4266406" cy="304800"/>
              <a:chOff x="2057400" y="1600200"/>
              <a:chExt cx="4266406" cy="304800"/>
            </a:xfrm>
          </p:grpSpPr>
          <p:sp>
            <p:nvSpPr>
              <p:cNvPr id="72" name="橢圓 71"/>
              <p:cNvSpPr/>
              <p:nvPr/>
            </p:nvSpPr>
            <p:spPr>
              <a:xfrm rot="16200000">
                <a:off x="28180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>
                <a:endCxn id="72" idx="0"/>
              </p:cNvCxnSpPr>
              <p:nvPr/>
            </p:nvCxnSpPr>
            <p:spPr>
              <a:xfrm>
                <a:off x="20574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橢圓 73"/>
              <p:cNvSpPr/>
              <p:nvPr/>
            </p:nvSpPr>
            <p:spPr>
              <a:xfrm rot="16200000">
                <a:off x="38848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/>
              <p:cNvCxnSpPr>
                <a:stCxn id="72" idx="4"/>
                <a:endCxn id="74" idx="0"/>
              </p:cNvCxnSpPr>
              <p:nvPr/>
            </p:nvCxnSpPr>
            <p:spPr>
              <a:xfrm>
                <a:off x="31242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橢圓 75"/>
              <p:cNvSpPr/>
              <p:nvPr/>
            </p:nvSpPr>
            <p:spPr>
              <a:xfrm rot="16200000">
                <a:off x="49516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16200000">
                <a:off x="60184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單箭頭接點 88"/>
              <p:cNvCxnSpPr/>
              <p:nvPr/>
            </p:nvCxnSpPr>
            <p:spPr>
              <a:xfrm>
                <a:off x="41910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132"/>
              <p:cNvCxnSpPr/>
              <p:nvPr/>
            </p:nvCxnSpPr>
            <p:spPr>
              <a:xfrm rot="10800000">
                <a:off x="52578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單箭頭接點 146"/>
              <p:cNvCxnSpPr/>
              <p:nvPr/>
            </p:nvCxnSpPr>
            <p:spPr>
              <a:xfrm rot="10800000">
                <a:off x="41910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單箭頭接點 147"/>
              <p:cNvCxnSpPr/>
              <p:nvPr/>
            </p:nvCxnSpPr>
            <p:spPr>
              <a:xfrm>
                <a:off x="52578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群組 183"/>
            <p:cNvGrpSpPr/>
            <p:nvPr/>
          </p:nvGrpSpPr>
          <p:grpSpPr>
            <a:xfrm>
              <a:off x="2057400" y="2667000"/>
              <a:ext cx="4266406" cy="304800"/>
              <a:chOff x="2057400" y="2667000"/>
              <a:chExt cx="4266406" cy="304800"/>
            </a:xfrm>
          </p:grpSpPr>
          <p:sp>
            <p:nvSpPr>
              <p:cNvPr id="81" name="橢圓 80"/>
              <p:cNvSpPr/>
              <p:nvPr/>
            </p:nvSpPr>
            <p:spPr>
              <a:xfrm rot="16200000">
                <a:off x="28180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>
                <a:endCxn id="81" idx="0"/>
              </p:cNvCxnSpPr>
              <p:nvPr/>
            </p:nvCxnSpPr>
            <p:spPr>
              <a:xfrm>
                <a:off x="20574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 rot="16200000">
                <a:off x="38848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4" name="直線接點 83"/>
              <p:cNvCxnSpPr>
                <a:stCxn id="81" idx="4"/>
                <a:endCxn id="83" idx="0"/>
              </p:cNvCxnSpPr>
              <p:nvPr/>
            </p:nvCxnSpPr>
            <p:spPr>
              <a:xfrm>
                <a:off x="31242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橢圓 84"/>
              <p:cNvSpPr/>
              <p:nvPr/>
            </p:nvSpPr>
            <p:spPr>
              <a:xfrm rot="16200000">
                <a:off x="49516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 rot="16200000">
                <a:off x="60184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8" name="直線單箭頭接點 97"/>
              <p:cNvCxnSpPr/>
              <p:nvPr/>
            </p:nvCxnSpPr>
            <p:spPr>
              <a:xfrm>
                <a:off x="41910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 rot="10800000">
                <a:off x="52578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單箭頭接點 148"/>
              <p:cNvCxnSpPr/>
              <p:nvPr/>
            </p:nvCxnSpPr>
            <p:spPr>
              <a:xfrm>
                <a:off x="52578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單箭頭接點 149"/>
              <p:cNvCxnSpPr/>
              <p:nvPr/>
            </p:nvCxnSpPr>
            <p:spPr>
              <a:xfrm rot="10800000">
                <a:off x="41910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文字方塊 150"/>
          <p:cNvSpPr txBox="1"/>
          <p:nvPr/>
        </p:nvSpPr>
        <p:spPr>
          <a:xfrm>
            <a:off x="914400" y="10668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914400" y="22098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914400" y="3200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914400" y="4343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248400" y="10668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62484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2484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6248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20574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0574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2057400" y="2895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0574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1242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31242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3124200" y="28956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1242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4191000" y="381000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 1)</a:t>
            </a:r>
            <a:endParaRPr lang="zh-TW" altLang="en-US" sz="9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257800" y="3810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4114800" y="1828800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-20, -0.1)</a:t>
            </a:r>
            <a:endParaRPr lang="zh-TW" altLang="en-US" sz="9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5181600" y="1828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265490" y="28956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172" name="文字方塊 171"/>
          <p:cNvSpPr txBox="1"/>
          <p:nvPr/>
        </p:nvSpPr>
        <p:spPr>
          <a:xfrm>
            <a:off x="5303429" y="28956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41910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257800" y="3962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20574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31242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41910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5257800" y="50292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1" name="文字方塊 190"/>
          <p:cNvSpPr txBox="1"/>
          <p:nvPr/>
        </p:nvSpPr>
        <p:spPr>
          <a:xfrm>
            <a:off x="51054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5105400" y="2209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105400" y="32004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5105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2133600" y="1066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21336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21336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1336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200400" y="10668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3200400" y="2209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-1.5)</a:t>
            </a:r>
            <a:endParaRPr lang="zh-TW" altLang="en-US" sz="9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2004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004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4191000" y="1066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4343400" y="2209800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 0, -30)</a:t>
            </a:r>
            <a:endParaRPr lang="zh-TW" altLang="en-US" sz="9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4191000" y="3200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4191000" y="43434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4236629" y="2514600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1)</a:t>
            </a:r>
            <a:endParaRPr lang="zh-TW" altLang="en-US" sz="9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5332288" y="251460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0, -30)</a:t>
            </a:r>
            <a:endParaRPr lang="zh-TW" altLang="en-US" sz="9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4114800" y="1447800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-0.1, -0.1)</a:t>
            </a:r>
            <a:endParaRPr lang="zh-TW" altLang="en-US" sz="9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5245725" y="1447800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20, -0.1)</a:t>
            </a:r>
            <a:endParaRPr lang="zh-TW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85"/>
          <p:cNvGrpSpPr/>
          <p:nvPr/>
        </p:nvGrpSpPr>
        <p:grpSpPr>
          <a:xfrm>
            <a:off x="1752600" y="533399"/>
            <a:ext cx="4571206" cy="4573200"/>
            <a:chOff x="1752600" y="533399"/>
            <a:chExt cx="4571206" cy="4573200"/>
          </a:xfrm>
        </p:grpSpPr>
        <p:grpSp>
          <p:nvGrpSpPr>
            <p:cNvPr id="3" name="群組 182"/>
            <p:cNvGrpSpPr/>
            <p:nvPr/>
          </p:nvGrpSpPr>
          <p:grpSpPr>
            <a:xfrm>
              <a:off x="1752600" y="533399"/>
              <a:ext cx="304800" cy="4573200"/>
              <a:chOff x="1752600" y="533399"/>
              <a:chExt cx="304800" cy="4573200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1752600" y="5333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>
                <a:stCxn id="4" idx="4"/>
                <a:endCxn id="6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橢圓 13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/>
              <p:cNvCxnSpPr>
                <a:stCxn id="6" idx="4"/>
                <a:endCxn id="14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橢圓 20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>
                <a:stCxn id="14" idx="4"/>
                <a:endCxn id="21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橢圓 22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接點 23"/>
              <p:cNvCxnSpPr>
                <a:stCxn id="21" idx="4"/>
                <a:endCxn id="23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群組 52"/>
            <p:cNvGrpSpPr/>
            <p:nvPr/>
          </p:nvGrpSpPr>
          <p:grpSpPr>
            <a:xfrm rot="16200000">
              <a:off x="4038203" y="-1447403"/>
              <a:ext cx="304800" cy="4266406"/>
              <a:chOff x="1752600" y="840193"/>
              <a:chExt cx="304800" cy="4266406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5" name="直線接點 54"/>
              <p:cNvCxnSpPr>
                <a:endCxn id="54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橢圓 55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接點 56"/>
              <p:cNvCxnSpPr>
                <a:stCxn id="54" idx="4"/>
                <a:endCxn id="56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橢圓 57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9" name="直線接點 58"/>
              <p:cNvCxnSpPr>
                <a:stCxn id="56" idx="4"/>
                <a:endCxn id="58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橢圓 59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>
                <a:stCxn id="58" idx="4"/>
                <a:endCxn id="60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88"/>
            <p:cNvGrpSpPr/>
            <p:nvPr/>
          </p:nvGrpSpPr>
          <p:grpSpPr>
            <a:xfrm rot="16200000">
              <a:off x="4038203" y="1752997"/>
              <a:ext cx="304800" cy="4266406"/>
              <a:chOff x="1752600" y="840193"/>
              <a:chExt cx="304800" cy="4266406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1" name="直線接點 90"/>
              <p:cNvCxnSpPr>
                <a:endCxn id="90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橢圓 91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3" name="直線接點 92"/>
              <p:cNvCxnSpPr>
                <a:stCxn id="90" idx="4"/>
                <a:endCxn id="92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橢圓 93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5" name="直線接點 94"/>
              <p:cNvCxnSpPr>
                <a:stCxn id="92" idx="4"/>
                <a:endCxn id="94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橢圓 95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7" name="直線接點 96"/>
              <p:cNvCxnSpPr>
                <a:stCxn id="94" idx="4"/>
                <a:endCxn id="96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97"/>
            <p:cNvGrpSpPr/>
            <p:nvPr/>
          </p:nvGrpSpPr>
          <p:grpSpPr>
            <a:xfrm rot="16200000">
              <a:off x="4038203" y="2819797"/>
              <a:ext cx="304800" cy="4266406"/>
              <a:chOff x="1752600" y="840193"/>
              <a:chExt cx="304800" cy="4266406"/>
            </a:xfrm>
          </p:grpSpPr>
          <p:sp>
            <p:nvSpPr>
              <p:cNvPr id="99" name="橢圓 98"/>
              <p:cNvSpPr/>
              <p:nvPr/>
            </p:nvSpPr>
            <p:spPr>
              <a:xfrm>
                <a:off x="1752600" y="16001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0" name="直線接點 99"/>
              <p:cNvCxnSpPr>
                <a:endCxn id="99" idx="0"/>
              </p:cNvCxnSpPr>
              <p:nvPr/>
            </p:nvCxnSpPr>
            <p:spPr>
              <a:xfrm rot="5400000">
                <a:off x="1524600" y="12197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橢圓 100"/>
              <p:cNvSpPr/>
              <p:nvPr/>
            </p:nvSpPr>
            <p:spPr>
              <a:xfrm>
                <a:off x="1752600" y="26669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接點 101"/>
              <p:cNvCxnSpPr>
                <a:stCxn id="99" idx="4"/>
                <a:endCxn id="101" idx="0"/>
              </p:cNvCxnSpPr>
              <p:nvPr/>
            </p:nvCxnSpPr>
            <p:spPr>
              <a:xfrm rot="5400000">
                <a:off x="1524600" y="22865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橢圓 102"/>
              <p:cNvSpPr/>
              <p:nvPr/>
            </p:nvSpPr>
            <p:spPr>
              <a:xfrm>
                <a:off x="1752600" y="37337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>
                <a:stCxn id="101" idx="4"/>
                <a:endCxn id="103" idx="0"/>
              </p:cNvCxnSpPr>
              <p:nvPr/>
            </p:nvCxnSpPr>
            <p:spPr>
              <a:xfrm rot="5400000">
                <a:off x="1524600" y="33533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橢圓 104"/>
              <p:cNvSpPr/>
              <p:nvPr/>
            </p:nvSpPr>
            <p:spPr>
              <a:xfrm>
                <a:off x="1752600" y="4800599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6" name="直線接點 105"/>
              <p:cNvCxnSpPr>
                <a:stCxn id="103" idx="4"/>
                <a:endCxn id="105" idx="0"/>
              </p:cNvCxnSpPr>
              <p:nvPr/>
            </p:nvCxnSpPr>
            <p:spPr>
              <a:xfrm rot="5400000">
                <a:off x="1524600" y="4420199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線接點 106"/>
            <p:cNvCxnSpPr/>
            <p:nvPr/>
          </p:nvCxnSpPr>
          <p:spPr>
            <a:xfrm rot="5400000">
              <a:off x="25921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36589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5400000">
              <a:off x="5792594" y="12178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5400000">
              <a:off x="25921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5400000">
              <a:off x="36589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rot="5400000">
              <a:off x="5792594" y="22846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5400000">
              <a:off x="25921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5400000">
              <a:off x="36589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rot="5400000">
              <a:off x="5792594" y="3351406"/>
              <a:ext cx="7608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群組 122"/>
            <p:cNvGrpSpPr/>
            <p:nvPr/>
          </p:nvGrpSpPr>
          <p:grpSpPr>
            <a:xfrm>
              <a:off x="2971800" y="4038600"/>
              <a:ext cx="3201988" cy="760800"/>
              <a:chOff x="2971800" y="838200"/>
              <a:chExt cx="3201988" cy="760800"/>
            </a:xfrm>
          </p:grpSpPr>
          <p:cxnSp>
            <p:nvCxnSpPr>
              <p:cNvPr id="124" name="直線接點 123"/>
              <p:cNvCxnSpPr/>
              <p:nvPr/>
            </p:nvCxnSpPr>
            <p:spPr>
              <a:xfrm rot="5400000">
                <a:off x="25921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rot="5400000">
                <a:off x="36589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rot="5400000">
                <a:off x="47257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rot="5400000">
                <a:off x="5792594" y="1217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線單箭頭接點 117"/>
            <p:cNvCxnSpPr/>
            <p:nvPr/>
          </p:nvCxnSpPr>
          <p:spPr>
            <a:xfrm rot="5400000">
              <a:off x="46489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 rot="5400000" flipH="1" flipV="1">
              <a:off x="48013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 rot="5400000" flipH="1" flipV="1">
              <a:off x="48013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 rot="5400000">
              <a:off x="4648994" y="22852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 rot="5400000">
              <a:off x="4648994" y="33520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/>
            <p:nvPr/>
          </p:nvCxnSpPr>
          <p:spPr>
            <a:xfrm rot="5400000" flipH="1" flipV="1">
              <a:off x="4801394" y="1218406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群組 184"/>
            <p:cNvGrpSpPr/>
            <p:nvPr/>
          </p:nvGrpSpPr>
          <p:grpSpPr>
            <a:xfrm>
              <a:off x="2057400" y="1600200"/>
              <a:ext cx="4266406" cy="304800"/>
              <a:chOff x="2057400" y="1600200"/>
              <a:chExt cx="4266406" cy="304800"/>
            </a:xfrm>
          </p:grpSpPr>
          <p:sp>
            <p:nvSpPr>
              <p:cNvPr id="72" name="橢圓 71"/>
              <p:cNvSpPr/>
              <p:nvPr/>
            </p:nvSpPr>
            <p:spPr>
              <a:xfrm rot="16200000">
                <a:off x="28180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>
                <a:endCxn id="72" idx="0"/>
              </p:cNvCxnSpPr>
              <p:nvPr/>
            </p:nvCxnSpPr>
            <p:spPr>
              <a:xfrm>
                <a:off x="20574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橢圓 73"/>
              <p:cNvSpPr/>
              <p:nvPr/>
            </p:nvSpPr>
            <p:spPr>
              <a:xfrm rot="16200000">
                <a:off x="38848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/>
              <p:cNvCxnSpPr>
                <a:stCxn id="72" idx="4"/>
                <a:endCxn id="74" idx="0"/>
              </p:cNvCxnSpPr>
              <p:nvPr/>
            </p:nvCxnSpPr>
            <p:spPr>
              <a:xfrm>
                <a:off x="3124200" y="17518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橢圓 75"/>
              <p:cNvSpPr/>
              <p:nvPr/>
            </p:nvSpPr>
            <p:spPr>
              <a:xfrm rot="16200000">
                <a:off x="49516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16200000">
                <a:off x="6018406" y="15996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單箭頭接點 88"/>
              <p:cNvCxnSpPr/>
              <p:nvPr/>
            </p:nvCxnSpPr>
            <p:spPr>
              <a:xfrm>
                <a:off x="41910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132"/>
              <p:cNvCxnSpPr/>
              <p:nvPr/>
            </p:nvCxnSpPr>
            <p:spPr>
              <a:xfrm rot="10800000">
                <a:off x="52578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單箭頭接點 146"/>
              <p:cNvCxnSpPr/>
              <p:nvPr/>
            </p:nvCxnSpPr>
            <p:spPr>
              <a:xfrm rot="10800000">
                <a:off x="4191000" y="16764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單箭頭接點 147"/>
              <p:cNvCxnSpPr/>
              <p:nvPr/>
            </p:nvCxnSpPr>
            <p:spPr>
              <a:xfrm>
                <a:off x="5257800" y="18288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83"/>
            <p:cNvGrpSpPr/>
            <p:nvPr/>
          </p:nvGrpSpPr>
          <p:grpSpPr>
            <a:xfrm>
              <a:off x="2057400" y="2667000"/>
              <a:ext cx="4266406" cy="304800"/>
              <a:chOff x="2057400" y="2667000"/>
              <a:chExt cx="4266406" cy="304800"/>
            </a:xfrm>
          </p:grpSpPr>
          <p:sp>
            <p:nvSpPr>
              <p:cNvPr id="81" name="橢圓 80"/>
              <p:cNvSpPr/>
              <p:nvPr/>
            </p:nvSpPr>
            <p:spPr>
              <a:xfrm rot="16200000">
                <a:off x="28180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>
                <a:endCxn id="81" idx="0"/>
              </p:cNvCxnSpPr>
              <p:nvPr/>
            </p:nvCxnSpPr>
            <p:spPr>
              <a:xfrm>
                <a:off x="20574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 rot="16200000">
                <a:off x="38848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4" name="直線接點 83"/>
              <p:cNvCxnSpPr>
                <a:stCxn id="81" idx="4"/>
                <a:endCxn id="83" idx="0"/>
              </p:cNvCxnSpPr>
              <p:nvPr/>
            </p:nvCxnSpPr>
            <p:spPr>
              <a:xfrm>
                <a:off x="3124200" y="2818606"/>
                <a:ext cx="760800" cy="15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橢圓 84"/>
              <p:cNvSpPr/>
              <p:nvPr/>
            </p:nvSpPr>
            <p:spPr>
              <a:xfrm rot="16200000">
                <a:off x="49516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 rot="16200000">
                <a:off x="6018406" y="2666400"/>
                <a:ext cx="304800" cy="3060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8" name="直線單箭頭接點 97"/>
              <p:cNvCxnSpPr/>
              <p:nvPr/>
            </p:nvCxnSpPr>
            <p:spPr>
              <a:xfrm>
                <a:off x="41910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 rot="10800000">
                <a:off x="52578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單箭頭接點 148"/>
              <p:cNvCxnSpPr/>
              <p:nvPr/>
            </p:nvCxnSpPr>
            <p:spPr>
              <a:xfrm>
                <a:off x="5257800" y="28956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單箭頭接點 149"/>
              <p:cNvCxnSpPr/>
              <p:nvPr/>
            </p:nvCxnSpPr>
            <p:spPr>
              <a:xfrm rot="10800000">
                <a:off x="4191000" y="2743200"/>
                <a:ext cx="760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文字方塊 150"/>
          <p:cNvSpPr txBox="1"/>
          <p:nvPr/>
        </p:nvSpPr>
        <p:spPr>
          <a:xfrm>
            <a:off x="1143000" y="106680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</a:t>
            </a:r>
            <a:r>
              <a:rPr lang="en-US" altLang="zh-TW" sz="900" dirty="0" smtClean="0"/>
              <a:t>, 0)</a:t>
            </a:r>
            <a:endParaRPr lang="zh-TW" altLang="en-US" sz="9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143000" y="3200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</a:t>
            </a:r>
            <a:r>
              <a:rPr lang="en-US" altLang="zh-TW" sz="900" dirty="0" smtClean="0"/>
              <a:t>)</a:t>
            </a:r>
            <a:endParaRPr lang="zh-TW" altLang="en-US" sz="9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1143000" y="4343400"/>
            <a:ext cx="867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62484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1</a:t>
            </a:r>
            <a:r>
              <a:rPr lang="en-US" altLang="zh-TW" sz="900" dirty="0" smtClean="0"/>
              <a:t>)</a:t>
            </a:r>
            <a:endParaRPr lang="zh-TW" altLang="en-US" sz="9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6248400" y="22098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-1.5)</a:t>
            </a:r>
            <a:endParaRPr lang="zh-TW" altLang="en-US" sz="9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62484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6248400" y="4343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21336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(0.9, 0)</a:t>
            </a:r>
            <a:endParaRPr lang="zh-TW" altLang="en-US" sz="9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2057400" y="1828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</a:t>
            </a:r>
            <a:r>
              <a:rPr lang="en-US" altLang="zh-TW" sz="900" dirty="0" smtClean="0"/>
              <a:t>0.9, 0)</a:t>
            </a:r>
            <a:endParaRPr lang="zh-TW" altLang="en-US" sz="9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2057400" y="2895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20574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2004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3124200" y="1828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3124200" y="2895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1242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42672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334000" y="381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4343400" y="182880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18)</a:t>
            </a:r>
            <a:endParaRPr lang="zh-TW" altLang="en-US" sz="9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5410200" y="18288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-1.5)</a:t>
            </a:r>
            <a:endParaRPr lang="zh-TW" altLang="en-US" sz="9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323214" y="289560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</a:t>
            </a:r>
            <a:r>
              <a:rPr lang="en-US" altLang="zh-TW" sz="900" dirty="0" smtClean="0"/>
              <a:t> -1.5)</a:t>
            </a:r>
            <a:endParaRPr lang="zh-TW" altLang="en-US" sz="900" dirty="0"/>
          </a:p>
        </p:txBody>
      </p:sp>
      <p:sp>
        <p:nvSpPr>
          <p:cNvPr id="172" name="文字方塊 171"/>
          <p:cNvSpPr txBox="1"/>
          <p:nvPr/>
        </p:nvSpPr>
        <p:spPr>
          <a:xfrm>
            <a:off x="5537479" y="2895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</a:t>
            </a:r>
            <a:r>
              <a:rPr lang="en-US" altLang="zh-TW" sz="900" dirty="0" smtClean="0"/>
              <a:t>1)</a:t>
            </a:r>
            <a:endParaRPr lang="zh-TW" altLang="en-US" sz="900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41910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5257800" y="3962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21336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32004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</a:t>
            </a:r>
            <a:r>
              <a:rPr lang="en-US" altLang="zh-TW" sz="900" dirty="0" smtClean="0"/>
              <a:t>, 0)</a:t>
            </a:r>
            <a:endParaRPr lang="zh-TW" altLang="en-US" sz="900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42672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80" name="文字方塊 179"/>
          <p:cNvSpPr txBox="1"/>
          <p:nvPr/>
        </p:nvSpPr>
        <p:spPr>
          <a:xfrm>
            <a:off x="5334000" y="49530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91" name="文字方塊 190"/>
          <p:cNvSpPr txBox="1"/>
          <p:nvPr/>
        </p:nvSpPr>
        <p:spPr>
          <a:xfrm>
            <a:off x="51816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</a:t>
            </a:r>
            <a:r>
              <a:rPr lang="en-US" altLang="zh-TW" sz="900" dirty="0" smtClean="0"/>
              <a:t>0.9, 0)</a:t>
            </a:r>
            <a:endParaRPr lang="zh-TW" altLang="en-US" sz="9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5105400" y="220980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18</a:t>
            </a:r>
            <a:r>
              <a:rPr lang="en-US" altLang="zh-TW" sz="900" dirty="0" smtClean="0"/>
              <a:t>)</a:t>
            </a:r>
            <a:endParaRPr lang="zh-TW" altLang="en-US" sz="9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5181600" y="320040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</a:t>
            </a:r>
            <a:r>
              <a:rPr lang="en-US" altLang="zh-TW" sz="900" dirty="0" smtClean="0"/>
              <a:t> -1.5)</a:t>
            </a:r>
            <a:endParaRPr lang="zh-TW" altLang="en-US" sz="9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23622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2364463" y="221809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24384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438400" y="434340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</a:t>
            </a:r>
            <a:r>
              <a:rPr lang="en-US" altLang="zh-TW" sz="900" dirty="0" smtClean="0"/>
              <a:t>0.9,0)</a:t>
            </a:r>
            <a:endParaRPr lang="zh-TW" altLang="en-US" sz="9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429000" y="10668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1</a:t>
            </a:r>
            <a:r>
              <a:rPr lang="en-US" altLang="zh-TW" sz="900" dirty="0" smtClean="0"/>
              <a:t>)</a:t>
            </a:r>
            <a:endParaRPr lang="zh-TW" altLang="en-US" sz="9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3431263" y="221809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-</a:t>
            </a:r>
            <a:r>
              <a:rPr lang="en-US" altLang="zh-TW" sz="900" dirty="0" smtClean="0"/>
              <a:t>1.5)</a:t>
            </a:r>
            <a:endParaRPr lang="zh-TW" altLang="en-US" sz="9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35052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505200" y="4343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4419600" y="1066800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18)</a:t>
            </a:r>
            <a:endParaRPr lang="zh-TW" altLang="en-US" sz="900" dirty="0"/>
          </a:p>
        </p:txBody>
      </p:sp>
      <p:sp>
        <p:nvSpPr>
          <p:cNvPr id="204" name="文字方塊 203"/>
          <p:cNvSpPr txBox="1"/>
          <p:nvPr/>
        </p:nvSpPr>
        <p:spPr>
          <a:xfrm>
            <a:off x="4343400" y="220980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(0.0,  </a:t>
            </a:r>
            <a:r>
              <a:rPr lang="en-US" altLang="zh-TW" sz="900" dirty="0" smtClean="0"/>
              <a:t>-1.5</a:t>
            </a:r>
            <a:r>
              <a:rPr lang="en-US" altLang="zh-TW" sz="900" dirty="0" smtClean="0"/>
              <a:t>)</a:t>
            </a:r>
            <a:endParaRPr lang="zh-TW" altLang="en-US" sz="900" dirty="0"/>
          </a:p>
        </p:txBody>
      </p:sp>
      <p:sp>
        <p:nvSpPr>
          <p:cNvPr id="205" name="文字方塊 204"/>
          <p:cNvSpPr txBox="1"/>
          <p:nvPr/>
        </p:nvSpPr>
        <p:spPr>
          <a:xfrm>
            <a:off x="4495800" y="3200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4495800" y="43434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4470674" y="251460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(0.9, </a:t>
            </a:r>
            <a:r>
              <a:rPr lang="en-US" altLang="zh-TW" sz="900" dirty="0" smtClean="0"/>
              <a:t>1)</a:t>
            </a:r>
            <a:endParaRPr lang="zh-TW" altLang="en-US" sz="9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5415655" y="25146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(0.0, </a:t>
            </a:r>
            <a:r>
              <a:rPr lang="en-US" altLang="zh-TW" sz="900" dirty="0" smtClean="0"/>
              <a:t>-1.5)</a:t>
            </a:r>
            <a:endParaRPr lang="zh-TW" altLang="en-US" sz="9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4348842" y="144780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(0.9</a:t>
            </a:r>
            <a:r>
              <a:rPr lang="en-US" altLang="zh-TW" sz="900" dirty="0" smtClean="0"/>
              <a:t>, -1.5)</a:t>
            </a:r>
            <a:endParaRPr lang="zh-TW" altLang="en-US" sz="9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5505412" y="1447800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900" dirty="0" smtClean="0"/>
              <a:t>(</a:t>
            </a:r>
            <a:r>
              <a:rPr lang="en-US" altLang="zh-TW" sz="900" dirty="0" smtClean="0"/>
              <a:t>0.9,18)</a:t>
            </a:r>
            <a:endParaRPr lang="zh-TW" altLang="en-US" sz="9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143000" y="220980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(0.9, </a:t>
            </a:r>
            <a:r>
              <a:rPr lang="en-US" altLang="zh-TW" sz="900" dirty="0" smtClean="0"/>
              <a:t>0)</a:t>
            </a:r>
            <a:endParaRPr lang="zh-TW" altLang="en-US" sz="900" dirty="0"/>
          </a:p>
        </p:txBody>
      </p:sp>
      <p:cxnSp>
        <p:nvCxnSpPr>
          <p:cNvPr id="136" name="肘形接點 135"/>
          <p:cNvCxnSpPr>
            <a:stCxn id="23" idx="0"/>
            <a:endCxn id="76" idx="0"/>
          </p:cNvCxnSpPr>
          <p:nvPr/>
        </p:nvCxnSpPr>
        <p:spPr>
          <a:xfrm rot="5400000" flipH="1" flipV="1">
            <a:off x="1904004" y="1753597"/>
            <a:ext cx="3047999" cy="30460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/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737</Words>
  <Application>Microsoft Office PowerPoint</Application>
  <PresentationFormat>如螢幕大小 (4:3)</PresentationFormat>
  <Paragraphs>148</Paragraphs>
  <Slides>12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103</cp:revision>
  <dcterms:created xsi:type="dcterms:W3CDTF">2010-11-09T07:22:59Z</dcterms:created>
  <dcterms:modified xsi:type="dcterms:W3CDTF">2011-04-14T18:30:35Z</dcterms:modified>
</cp:coreProperties>
</file>