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DC840-FE98-4570-9088-7CD08FF35371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4E7C-2F5C-43F1-B293-0A85B1BBD72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A0C-9A40-4E9F-8BE1-0BD636236BA7}" type="datetimeFigureOut">
              <a:rPr lang="en-US" smtClean="0"/>
              <a:pPr/>
              <a:t>3/28/2011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AA</a:t>
            </a:r>
            <a:endParaRPr lang="en-CA" dirty="0"/>
          </a:p>
        </p:txBody>
      </p:sp>
      <p:sp>
        <p:nvSpPr>
          <p:cNvPr id="6" name="矩形 5"/>
          <p:cNvSpPr/>
          <p:nvPr/>
        </p:nvSpPr>
        <p:spPr>
          <a:xfrm>
            <a:off x="35052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矩形 7"/>
          <p:cNvSpPr/>
          <p:nvPr/>
        </p:nvSpPr>
        <p:spPr>
          <a:xfrm>
            <a:off x="54864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矩形 8"/>
          <p:cNvSpPr/>
          <p:nvPr/>
        </p:nvSpPr>
        <p:spPr>
          <a:xfrm>
            <a:off x="6477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矩形 13"/>
          <p:cNvSpPr/>
          <p:nvPr/>
        </p:nvSpPr>
        <p:spPr>
          <a:xfrm>
            <a:off x="25146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64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7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4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609600"/>
          <a:ext cx="6262712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79860"/>
                <a:gridCol w="782839"/>
                <a:gridCol w="782839"/>
                <a:gridCol w="782839"/>
                <a:gridCol w="782839"/>
                <a:gridCol w="782839"/>
                <a:gridCol w="782839"/>
              </a:tblGrid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33800" y="2819400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A</a:t>
            </a:r>
            <a:endParaRPr lang="en-CA" sz="3600" dirty="0"/>
          </a:p>
        </p:txBody>
      </p:sp>
      <p:sp>
        <p:nvSpPr>
          <p:cNvPr id="8" name="矩形 7"/>
          <p:cNvSpPr/>
          <p:nvPr/>
        </p:nvSpPr>
        <p:spPr>
          <a:xfrm>
            <a:off x="5257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9" name="矩形 8"/>
          <p:cNvSpPr/>
          <p:nvPr/>
        </p:nvSpPr>
        <p:spPr>
          <a:xfrm>
            <a:off x="5257800" y="20574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10" name="矩形 9"/>
          <p:cNvSpPr/>
          <p:nvPr/>
        </p:nvSpPr>
        <p:spPr>
          <a:xfrm>
            <a:off x="2971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685800"/>
          <a:ext cx="6096000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600200" y="2286000"/>
            <a:ext cx="4003940" cy="2590800"/>
            <a:chOff x="1600200" y="2286000"/>
            <a:chExt cx="4003940" cy="2590800"/>
          </a:xfrm>
        </p:grpSpPr>
        <p:sp>
          <p:nvSpPr>
            <p:cNvPr id="4" name="橢圓 3"/>
            <p:cNvSpPr/>
            <p:nvPr/>
          </p:nvSpPr>
          <p:spPr>
            <a:xfrm>
              <a:off x="1600200" y="2895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1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191000" y="2286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2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191000" y="3276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3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191000" y="4191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4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4" idx="6"/>
              <a:endCxn id="6" idx="2"/>
            </p:cNvCxnSpPr>
            <p:nvPr/>
          </p:nvCxnSpPr>
          <p:spPr>
            <a:xfrm flipV="1">
              <a:off x="2286000" y="2628900"/>
              <a:ext cx="1905000" cy="609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4" idx="6"/>
              <a:endCxn id="7" idx="2"/>
            </p:cNvCxnSpPr>
            <p:nvPr/>
          </p:nvCxnSpPr>
          <p:spPr>
            <a:xfrm>
              <a:off x="2286000" y="3238500"/>
              <a:ext cx="1905000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" idx="6"/>
              <a:endCxn id="8" idx="2"/>
            </p:cNvCxnSpPr>
            <p:nvPr/>
          </p:nvCxnSpPr>
          <p:spPr>
            <a:xfrm>
              <a:off x="2286000" y="3238500"/>
              <a:ext cx="1905000" cy="1295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971800" y="2438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r>
                <a:rPr lang="en-US" altLang="zh-TW" dirty="0" smtClean="0"/>
                <a:t>, 0.5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971800" y="30480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r>
                <a:rPr lang="en-US" altLang="zh-TW" dirty="0" smtClean="0"/>
                <a:t>, 0.5 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43200" y="3886200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r>
                <a:rPr lang="en-US" altLang="zh-TW" dirty="0" smtClean="0"/>
                <a:t>, 1.0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953000" y="23622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953000" y="34290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953000" y="44196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+100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45</Words>
  <Application>Microsoft Office PowerPoint</Application>
  <PresentationFormat>如螢幕大小 (4:3)</PresentationFormat>
  <Paragraphs>36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139</cp:revision>
  <dcterms:created xsi:type="dcterms:W3CDTF">2010-11-09T07:22:59Z</dcterms:created>
  <dcterms:modified xsi:type="dcterms:W3CDTF">2011-03-29T20:25:47Z</dcterms:modified>
</cp:coreProperties>
</file>