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TT Interphases" charset="1" panose="02000503020000020004"/>
      <p:regular r:id="rId27"/>
    </p:embeddedFont>
    <p:embeddedFont>
      <p:font typeface="Play Bold" charset="1" panose="00000800000000000000"/>
      <p:regular r:id="rId28"/>
    </p:embeddedFont>
    <p:embeddedFont>
      <p:font typeface="TT Interphases Bold" charset="1" panose="02000803060000020004"/>
      <p:regular r:id="rId29"/>
    </p:embeddedFont>
    <p:embeddedFont>
      <p:font typeface="Play"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52544"/>
        </a:solidFill>
      </p:bgPr>
    </p:bg>
    <p:spTree>
      <p:nvGrpSpPr>
        <p:cNvPr id="1" name=""/>
        <p:cNvGrpSpPr/>
        <p:nvPr/>
      </p:nvGrpSpPr>
      <p:grpSpPr>
        <a:xfrm>
          <a:off x="0" y="0"/>
          <a:ext cx="0" cy="0"/>
          <a:chOff x="0" y="0"/>
          <a:chExt cx="0" cy="0"/>
        </a:xfrm>
      </p:grpSpPr>
      <p:grpSp>
        <p:nvGrpSpPr>
          <p:cNvPr name="Group 2" id="2"/>
          <p:cNvGrpSpPr/>
          <p:nvPr/>
        </p:nvGrpSpPr>
        <p:grpSpPr>
          <a:xfrm rot="0">
            <a:off x="1028700" y="1018340"/>
            <a:ext cx="15305568" cy="6673607"/>
            <a:chOff x="0" y="0"/>
            <a:chExt cx="20407424" cy="8898142"/>
          </a:xfrm>
        </p:grpSpPr>
        <p:grpSp>
          <p:nvGrpSpPr>
            <p:cNvPr name="Group 3" id="3"/>
            <p:cNvGrpSpPr/>
            <p:nvPr/>
          </p:nvGrpSpPr>
          <p:grpSpPr>
            <a:xfrm rot="0">
              <a:off x="0" y="0"/>
              <a:ext cx="20407424" cy="8898142"/>
              <a:chOff x="0" y="0"/>
              <a:chExt cx="5177439" cy="2257492"/>
            </a:xfrm>
          </p:grpSpPr>
          <p:sp>
            <p:nvSpPr>
              <p:cNvPr name="Freeform 4" id="4"/>
              <p:cNvSpPr/>
              <p:nvPr/>
            </p:nvSpPr>
            <p:spPr>
              <a:xfrm flipH="false" flipV="false" rot="0">
                <a:off x="0" y="0"/>
                <a:ext cx="5177439" cy="2257492"/>
              </a:xfrm>
              <a:custGeom>
                <a:avLst/>
                <a:gdLst/>
                <a:ahLst/>
                <a:cxnLst/>
                <a:rect r="r" b="b" t="t" l="l"/>
                <a:pathLst>
                  <a:path h="2257492" w="5177439">
                    <a:moveTo>
                      <a:pt x="5052979" y="2257492"/>
                    </a:moveTo>
                    <a:lnTo>
                      <a:pt x="124460" y="2257492"/>
                    </a:lnTo>
                    <a:cubicBezTo>
                      <a:pt x="55880" y="2257492"/>
                      <a:pt x="0" y="2201612"/>
                      <a:pt x="0" y="2133032"/>
                    </a:cubicBezTo>
                    <a:lnTo>
                      <a:pt x="0" y="124460"/>
                    </a:lnTo>
                    <a:cubicBezTo>
                      <a:pt x="0" y="55880"/>
                      <a:pt x="55880" y="0"/>
                      <a:pt x="124460" y="0"/>
                    </a:cubicBezTo>
                    <a:lnTo>
                      <a:pt x="5052979" y="0"/>
                    </a:lnTo>
                    <a:cubicBezTo>
                      <a:pt x="5121559" y="0"/>
                      <a:pt x="5177439" y="55880"/>
                      <a:pt x="5177439" y="124460"/>
                    </a:cubicBezTo>
                    <a:lnTo>
                      <a:pt x="5177439" y="2133032"/>
                    </a:lnTo>
                    <a:cubicBezTo>
                      <a:pt x="5177439" y="2201612"/>
                      <a:pt x="5121559" y="2257492"/>
                      <a:pt x="5052979" y="2257492"/>
                    </a:cubicBezTo>
                    <a:close/>
                  </a:path>
                </a:pathLst>
              </a:custGeom>
              <a:solidFill>
                <a:srgbClr val="FFFFFF"/>
              </a:solidFill>
            </p:spPr>
          </p:sp>
        </p:grpSp>
        <p:grpSp>
          <p:nvGrpSpPr>
            <p:cNvPr name="Group 5" id="5"/>
            <p:cNvGrpSpPr/>
            <p:nvPr/>
          </p:nvGrpSpPr>
          <p:grpSpPr>
            <a:xfrm rot="0">
              <a:off x="510332" y="482905"/>
              <a:ext cx="347112" cy="347112"/>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B6FED"/>
              </a:solidFill>
            </p:spPr>
          </p:sp>
        </p:grpSp>
        <p:grpSp>
          <p:nvGrpSpPr>
            <p:cNvPr name="Group 7" id="7"/>
            <p:cNvGrpSpPr/>
            <p:nvPr/>
          </p:nvGrpSpPr>
          <p:grpSpPr>
            <a:xfrm rot="0">
              <a:off x="996383" y="482905"/>
              <a:ext cx="347112" cy="347112"/>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DC2DF"/>
              </a:solidFill>
            </p:spPr>
          </p:sp>
        </p:grpSp>
        <p:grpSp>
          <p:nvGrpSpPr>
            <p:cNvPr name="Group 9" id="9"/>
            <p:cNvGrpSpPr/>
            <p:nvPr/>
          </p:nvGrpSpPr>
          <p:grpSpPr>
            <a:xfrm rot="0">
              <a:off x="1482434" y="482905"/>
              <a:ext cx="347112" cy="34711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52544"/>
              </a:solidFill>
            </p:spPr>
          </p:sp>
        </p:grpSp>
      </p:grpSp>
      <p:sp>
        <p:nvSpPr>
          <p:cNvPr name="Freeform 11" id="11"/>
          <p:cNvSpPr/>
          <p:nvPr/>
        </p:nvSpPr>
        <p:spPr>
          <a:xfrm flipH="false" flipV="false" rot="0">
            <a:off x="16872896" y="8561901"/>
            <a:ext cx="706759" cy="706759"/>
          </a:xfrm>
          <a:custGeom>
            <a:avLst/>
            <a:gdLst/>
            <a:ahLst/>
            <a:cxnLst/>
            <a:rect r="r" b="b" t="t" l="l"/>
            <a:pathLst>
              <a:path h="706759" w="706759">
                <a:moveTo>
                  <a:pt x="0" y="0"/>
                </a:moveTo>
                <a:lnTo>
                  <a:pt x="706759" y="0"/>
                </a:lnTo>
                <a:lnTo>
                  <a:pt x="706759" y="706759"/>
                </a:lnTo>
                <a:lnTo>
                  <a:pt x="0" y="706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5400000">
            <a:off x="13708198" y="4363712"/>
            <a:ext cx="7036156" cy="345411"/>
          </a:xfrm>
          <a:custGeom>
            <a:avLst/>
            <a:gdLst/>
            <a:ahLst/>
            <a:cxnLst/>
            <a:rect r="r" b="b" t="t" l="l"/>
            <a:pathLst>
              <a:path h="345411" w="7036156">
                <a:moveTo>
                  <a:pt x="0" y="0"/>
                </a:moveTo>
                <a:lnTo>
                  <a:pt x="7036156" y="0"/>
                </a:lnTo>
                <a:lnTo>
                  <a:pt x="7036156" y="345411"/>
                </a:lnTo>
                <a:lnTo>
                  <a:pt x="0" y="3454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028700" y="8106949"/>
            <a:ext cx="15305568" cy="1161712"/>
            <a:chOff x="0" y="0"/>
            <a:chExt cx="20407424" cy="1548949"/>
          </a:xfrm>
        </p:grpSpPr>
        <p:grpSp>
          <p:nvGrpSpPr>
            <p:cNvPr name="Group 14" id="14"/>
            <p:cNvGrpSpPr/>
            <p:nvPr/>
          </p:nvGrpSpPr>
          <p:grpSpPr>
            <a:xfrm rot="0">
              <a:off x="0" y="0"/>
              <a:ext cx="20407424" cy="1548949"/>
              <a:chOff x="0" y="0"/>
              <a:chExt cx="14198090" cy="1077653"/>
            </a:xfrm>
          </p:grpSpPr>
          <p:sp>
            <p:nvSpPr>
              <p:cNvPr name="Freeform 15" id="15"/>
              <p:cNvSpPr/>
              <p:nvPr/>
            </p:nvSpPr>
            <p:spPr>
              <a:xfrm flipH="false" flipV="false" rot="0">
                <a:off x="0" y="0"/>
                <a:ext cx="14199360" cy="1077653"/>
              </a:xfrm>
              <a:custGeom>
                <a:avLst/>
                <a:gdLst/>
                <a:ahLst/>
                <a:cxnLst/>
                <a:rect r="r" b="b" t="t" l="l"/>
                <a:pathLst>
                  <a:path h="1077653" w="14199360">
                    <a:moveTo>
                      <a:pt x="13645640" y="1077653"/>
                    </a:moveTo>
                    <a:lnTo>
                      <a:pt x="553720" y="1077653"/>
                    </a:lnTo>
                    <a:cubicBezTo>
                      <a:pt x="247650" y="1077653"/>
                      <a:pt x="0" y="836383"/>
                      <a:pt x="0" y="539442"/>
                    </a:cubicBezTo>
                    <a:cubicBezTo>
                      <a:pt x="0" y="241264"/>
                      <a:pt x="247650" y="0"/>
                      <a:pt x="553720" y="0"/>
                    </a:cubicBezTo>
                    <a:lnTo>
                      <a:pt x="13645640" y="0"/>
                    </a:lnTo>
                    <a:cubicBezTo>
                      <a:pt x="13951710" y="0"/>
                      <a:pt x="14199360" y="241264"/>
                      <a:pt x="14199360" y="539442"/>
                    </a:cubicBezTo>
                    <a:cubicBezTo>
                      <a:pt x="14198090" y="836383"/>
                      <a:pt x="13950440" y="1077653"/>
                      <a:pt x="13645640" y="1077653"/>
                    </a:cubicBezTo>
                    <a:close/>
                  </a:path>
                </a:pathLst>
              </a:custGeom>
              <a:solidFill>
                <a:srgbClr val="7DC2DF"/>
              </a:solidFill>
            </p:spPr>
          </p:sp>
        </p:grpSp>
        <p:sp>
          <p:nvSpPr>
            <p:cNvPr name="TextBox 16" id="16"/>
            <p:cNvSpPr txBox="true"/>
            <p:nvPr/>
          </p:nvSpPr>
          <p:spPr>
            <a:xfrm rot="0">
              <a:off x="3839865" y="352834"/>
              <a:ext cx="12902148" cy="786130"/>
            </a:xfrm>
            <a:prstGeom prst="rect">
              <a:avLst/>
            </a:prstGeom>
          </p:spPr>
          <p:txBody>
            <a:bodyPr anchor="t" rtlCol="false" tIns="0" lIns="0" bIns="0" rIns="0">
              <a:spAutoFit/>
            </a:bodyPr>
            <a:lstStyle/>
            <a:p>
              <a:pPr algn="ctr">
                <a:lnSpc>
                  <a:spcPts val="5040"/>
                </a:lnSpc>
                <a:spcBef>
                  <a:spcPct val="0"/>
                </a:spcBef>
              </a:pPr>
              <a:r>
                <a:rPr lang="en-US" sz="3600">
                  <a:solidFill>
                    <a:srgbClr val="152544"/>
                  </a:solidFill>
                  <a:latin typeface="TT Interphases"/>
                  <a:ea typeface="TT Interphases"/>
                  <a:cs typeface="TT Interphases"/>
                  <a:sym typeface="TT Interphases"/>
                </a:rPr>
                <a:t>. . .</a:t>
              </a:r>
            </a:p>
          </p:txBody>
        </p:sp>
      </p:grpSp>
      <p:sp>
        <p:nvSpPr>
          <p:cNvPr name="Freeform 17" id="17"/>
          <p:cNvSpPr/>
          <p:nvPr/>
        </p:nvSpPr>
        <p:spPr>
          <a:xfrm flipH="false" flipV="false" rot="0">
            <a:off x="15161342" y="8327584"/>
            <a:ext cx="720475" cy="720475"/>
          </a:xfrm>
          <a:custGeom>
            <a:avLst/>
            <a:gdLst/>
            <a:ahLst/>
            <a:cxnLst/>
            <a:rect r="r" b="b" t="t" l="l"/>
            <a:pathLst>
              <a:path h="720475" w="720475">
                <a:moveTo>
                  <a:pt x="0" y="0"/>
                </a:moveTo>
                <a:lnTo>
                  <a:pt x="720475" y="0"/>
                </a:lnTo>
                <a:lnTo>
                  <a:pt x="720475" y="720474"/>
                </a:lnTo>
                <a:lnTo>
                  <a:pt x="0" y="7204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2516795" y="1717970"/>
            <a:ext cx="12329377" cy="5827395"/>
          </a:xfrm>
          <a:prstGeom prst="rect">
            <a:avLst/>
          </a:prstGeom>
        </p:spPr>
        <p:txBody>
          <a:bodyPr anchor="t" rtlCol="false" tIns="0" lIns="0" bIns="0" rIns="0">
            <a:spAutoFit/>
          </a:bodyPr>
          <a:lstStyle/>
          <a:p>
            <a:pPr algn="ctr">
              <a:lnSpc>
                <a:spcPts val="15120"/>
              </a:lnSpc>
            </a:pPr>
            <a:r>
              <a:rPr lang="en-US" sz="14400" b="true">
                <a:solidFill>
                  <a:srgbClr val="152544"/>
                </a:solidFill>
                <a:latin typeface="Play Bold"/>
                <a:ea typeface="Play Bold"/>
                <a:cs typeface="Play Bold"/>
                <a:sym typeface="Play Bold"/>
              </a:rPr>
              <a:t>Data structures and Algorithm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10076" y="4158068"/>
            <a:ext cx="11395021" cy="1970864"/>
          </a:xfrm>
          <a:custGeom>
            <a:avLst/>
            <a:gdLst/>
            <a:ahLst/>
            <a:cxnLst/>
            <a:rect r="r" b="b" t="t" l="l"/>
            <a:pathLst>
              <a:path h="1970864" w="11395021">
                <a:moveTo>
                  <a:pt x="0" y="0"/>
                </a:moveTo>
                <a:lnTo>
                  <a:pt x="11395020" y="0"/>
                </a:lnTo>
                <a:lnTo>
                  <a:pt x="11395020" y="1970864"/>
                </a:lnTo>
                <a:lnTo>
                  <a:pt x="0" y="1970864"/>
                </a:lnTo>
                <a:lnTo>
                  <a:pt x="0" y="0"/>
                </a:lnTo>
                <a:close/>
              </a:path>
            </a:pathLst>
          </a:custGeom>
          <a:blipFill>
            <a:blip r:embed="rId2"/>
            <a:stretch>
              <a:fillRect l="-3217" t="0" r="-3217" b="0"/>
            </a:stretch>
          </a:blipFill>
        </p:spPr>
      </p:sp>
      <p:grpSp>
        <p:nvGrpSpPr>
          <p:cNvPr name="Group 3" id="3"/>
          <p:cNvGrpSpPr/>
          <p:nvPr/>
        </p:nvGrpSpPr>
        <p:grpSpPr>
          <a:xfrm rot="0">
            <a:off x="8864512" y="6737217"/>
            <a:ext cx="7886149" cy="2349991"/>
            <a:chOff x="0" y="0"/>
            <a:chExt cx="10514865" cy="3133321"/>
          </a:xfrm>
        </p:grpSpPr>
        <p:sp>
          <p:nvSpPr>
            <p:cNvPr name="TextBox 4" id="4"/>
            <p:cNvSpPr txBox="true"/>
            <p:nvPr/>
          </p:nvSpPr>
          <p:spPr>
            <a:xfrm rot="0">
              <a:off x="0" y="1065891"/>
              <a:ext cx="10514865" cy="2067430"/>
            </a:xfrm>
            <a:prstGeom prst="rect">
              <a:avLst/>
            </a:prstGeom>
          </p:spPr>
          <p:txBody>
            <a:bodyPr anchor="t" rtlCol="false" tIns="0" lIns="0" bIns="0" rIns="0">
              <a:spAutoFit/>
            </a:bodyPr>
            <a:lstStyle/>
            <a:p>
              <a:pPr algn="ctr">
                <a:lnSpc>
                  <a:spcPts val="4203"/>
                </a:lnSpc>
              </a:pPr>
              <a:r>
                <a:rPr lang="en-US" sz="2802">
                  <a:solidFill>
                    <a:srgbClr val="152544"/>
                  </a:solidFill>
                  <a:latin typeface="TT Interphases"/>
                  <a:ea typeface="TT Interphases"/>
                  <a:cs typeface="TT Interphases"/>
                  <a:sym typeface="TT Interphases"/>
                </a:rPr>
                <a:t>Next, present the ArrayListAddStudent class, which will use the Student class to add students to the list.</a:t>
              </a:r>
            </a:p>
          </p:txBody>
        </p:sp>
        <p:sp>
          <p:nvSpPr>
            <p:cNvPr name="TextBox 5" id="5"/>
            <p:cNvSpPr txBox="true"/>
            <p:nvPr/>
          </p:nvSpPr>
          <p:spPr>
            <a:xfrm rot="0">
              <a:off x="0" y="-19050"/>
              <a:ext cx="10514865" cy="579633"/>
            </a:xfrm>
            <a:prstGeom prst="rect">
              <a:avLst/>
            </a:prstGeom>
          </p:spPr>
          <p:txBody>
            <a:bodyPr anchor="t" rtlCol="false" tIns="0" lIns="0" bIns="0" rIns="0">
              <a:spAutoFit/>
            </a:bodyPr>
            <a:lstStyle/>
            <a:p>
              <a:pPr algn="ctr">
                <a:lnSpc>
                  <a:spcPts val="3643"/>
                </a:lnSpc>
              </a:pPr>
              <a:r>
                <a:rPr lang="en-US" b="true" sz="2802">
                  <a:solidFill>
                    <a:srgbClr val="152544"/>
                  </a:solidFill>
                  <a:latin typeface="TT Interphases Bold"/>
                  <a:ea typeface="TT Interphases Bold"/>
                  <a:cs typeface="TT Interphases Bold"/>
                  <a:sym typeface="TT Interphases Bold"/>
                </a:rPr>
                <a:t>ArrayListAddStudent Class</a:t>
              </a:r>
            </a:p>
          </p:txBody>
        </p:sp>
      </p:grpSp>
      <p:sp>
        <p:nvSpPr>
          <p:cNvPr name="TextBox 6" id="6"/>
          <p:cNvSpPr txBox="true"/>
          <p:nvPr/>
        </p:nvSpPr>
        <p:spPr>
          <a:xfrm rot="0">
            <a:off x="483688" y="338137"/>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79348" y="1406918"/>
            <a:ext cx="12108652" cy="5887555"/>
          </a:xfrm>
          <a:custGeom>
            <a:avLst/>
            <a:gdLst/>
            <a:ahLst/>
            <a:cxnLst/>
            <a:rect r="r" b="b" t="t" l="l"/>
            <a:pathLst>
              <a:path h="5887555" w="12108652">
                <a:moveTo>
                  <a:pt x="0" y="0"/>
                </a:moveTo>
                <a:lnTo>
                  <a:pt x="12108652" y="0"/>
                </a:lnTo>
                <a:lnTo>
                  <a:pt x="12108652" y="5887555"/>
                </a:lnTo>
                <a:lnTo>
                  <a:pt x="0" y="5887555"/>
                </a:lnTo>
                <a:lnTo>
                  <a:pt x="0" y="0"/>
                </a:lnTo>
                <a:close/>
              </a:path>
            </a:pathLst>
          </a:custGeom>
          <a:blipFill>
            <a:blip r:embed="rId2"/>
            <a:stretch>
              <a:fillRect l="0" t="-1006" r="-3876" b="-1006"/>
            </a:stretch>
          </a:blipFill>
        </p:spPr>
      </p:sp>
      <p:grpSp>
        <p:nvGrpSpPr>
          <p:cNvPr name="Group 3" id="3"/>
          <p:cNvGrpSpPr/>
          <p:nvPr/>
        </p:nvGrpSpPr>
        <p:grpSpPr>
          <a:xfrm rot="0">
            <a:off x="8703228" y="7635483"/>
            <a:ext cx="7886149" cy="2349991"/>
            <a:chOff x="0" y="0"/>
            <a:chExt cx="10514865" cy="3133321"/>
          </a:xfrm>
        </p:grpSpPr>
        <p:sp>
          <p:nvSpPr>
            <p:cNvPr name="TextBox 4" id="4"/>
            <p:cNvSpPr txBox="true"/>
            <p:nvPr/>
          </p:nvSpPr>
          <p:spPr>
            <a:xfrm rot="0">
              <a:off x="0" y="1065891"/>
              <a:ext cx="10514865" cy="2067430"/>
            </a:xfrm>
            <a:prstGeom prst="rect">
              <a:avLst/>
            </a:prstGeom>
          </p:spPr>
          <p:txBody>
            <a:bodyPr anchor="t" rtlCol="false" tIns="0" lIns="0" bIns="0" rIns="0">
              <a:spAutoFit/>
            </a:bodyPr>
            <a:lstStyle/>
            <a:p>
              <a:pPr algn="ctr">
                <a:lnSpc>
                  <a:spcPts val="4203"/>
                </a:lnSpc>
              </a:pPr>
              <a:r>
                <a:rPr lang="en-US" sz="2802">
                  <a:solidFill>
                    <a:srgbClr val="152544"/>
                  </a:solidFill>
                  <a:latin typeface="TT Interphases"/>
                  <a:ea typeface="TT Interphases"/>
                  <a:cs typeface="TT Interphases"/>
                  <a:sym typeface="TT Interphases"/>
                </a:rPr>
                <a:t>Then, introduce the ArrayListEditStudent class, which allows editing of student information that has been added.</a:t>
              </a:r>
            </a:p>
          </p:txBody>
        </p:sp>
        <p:sp>
          <p:nvSpPr>
            <p:cNvPr name="TextBox 5" id="5"/>
            <p:cNvSpPr txBox="true"/>
            <p:nvPr/>
          </p:nvSpPr>
          <p:spPr>
            <a:xfrm rot="0">
              <a:off x="0" y="-19050"/>
              <a:ext cx="10514865" cy="579633"/>
            </a:xfrm>
            <a:prstGeom prst="rect">
              <a:avLst/>
            </a:prstGeom>
          </p:spPr>
          <p:txBody>
            <a:bodyPr anchor="t" rtlCol="false" tIns="0" lIns="0" bIns="0" rIns="0">
              <a:spAutoFit/>
            </a:bodyPr>
            <a:lstStyle/>
            <a:p>
              <a:pPr algn="ctr">
                <a:lnSpc>
                  <a:spcPts val="3643"/>
                </a:lnSpc>
              </a:pPr>
              <a:r>
                <a:rPr lang="en-US" b="true" sz="2802">
                  <a:solidFill>
                    <a:srgbClr val="152544"/>
                  </a:solidFill>
                  <a:latin typeface="TT Interphases Bold"/>
                  <a:ea typeface="TT Interphases Bold"/>
                  <a:cs typeface="TT Interphases Bold"/>
                  <a:sym typeface="TT Interphases Bold"/>
                </a:rPr>
                <a:t>ArrayListEditStudent Class</a:t>
              </a:r>
            </a:p>
          </p:txBody>
        </p:sp>
      </p:grpSp>
      <p:sp>
        <p:nvSpPr>
          <p:cNvPr name="TextBox 6" id="6"/>
          <p:cNvSpPr txBox="true"/>
          <p:nvPr/>
        </p:nvSpPr>
        <p:spPr>
          <a:xfrm rot="0">
            <a:off x="133296" y="149029"/>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09932" y="1879355"/>
            <a:ext cx="12578068" cy="5756128"/>
          </a:xfrm>
          <a:custGeom>
            <a:avLst/>
            <a:gdLst/>
            <a:ahLst/>
            <a:cxnLst/>
            <a:rect r="r" b="b" t="t" l="l"/>
            <a:pathLst>
              <a:path h="5756128" w="12578068">
                <a:moveTo>
                  <a:pt x="0" y="0"/>
                </a:moveTo>
                <a:lnTo>
                  <a:pt x="12578068" y="0"/>
                </a:lnTo>
                <a:lnTo>
                  <a:pt x="12578068" y="5756128"/>
                </a:lnTo>
                <a:lnTo>
                  <a:pt x="0" y="5756128"/>
                </a:lnTo>
                <a:lnTo>
                  <a:pt x="0" y="0"/>
                </a:lnTo>
                <a:close/>
              </a:path>
            </a:pathLst>
          </a:custGeom>
          <a:blipFill>
            <a:blip r:embed="rId2"/>
            <a:stretch>
              <a:fillRect l="-5414" t="0" r="-8463" b="-6379"/>
            </a:stretch>
          </a:blipFill>
        </p:spPr>
      </p:sp>
      <p:grpSp>
        <p:nvGrpSpPr>
          <p:cNvPr name="Group 3" id="3"/>
          <p:cNvGrpSpPr/>
          <p:nvPr/>
        </p:nvGrpSpPr>
        <p:grpSpPr>
          <a:xfrm rot="0">
            <a:off x="8703228" y="7635483"/>
            <a:ext cx="7886149" cy="2349991"/>
            <a:chOff x="0" y="0"/>
            <a:chExt cx="10514865" cy="3133321"/>
          </a:xfrm>
        </p:grpSpPr>
        <p:sp>
          <p:nvSpPr>
            <p:cNvPr name="TextBox 4" id="4"/>
            <p:cNvSpPr txBox="true"/>
            <p:nvPr/>
          </p:nvSpPr>
          <p:spPr>
            <a:xfrm rot="0">
              <a:off x="0" y="1065891"/>
              <a:ext cx="10514865" cy="2067430"/>
            </a:xfrm>
            <a:prstGeom prst="rect">
              <a:avLst/>
            </a:prstGeom>
          </p:spPr>
          <p:txBody>
            <a:bodyPr anchor="t" rtlCol="false" tIns="0" lIns="0" bIns="0" rIns="0">
              <a:spAutoFit/>
            </a:bodyPr>
            <a:lstStyle/>
            <a:p>
              <a:pPr algn="ctr">
                <a:lnSpc>
                  <a:spcPts val="4203"/>
                </a:lnSpc>
              </a:pPr>
              <a:r>
                <a:rPr lang="en-US" sz="2802">
                  <a:solidFill>
                    <a:srgbClr val="152544"/>
                  </a:solidFill>
                  <a:latin typeface="TT Interphases"/>
                  <a:ea typeface="TT Interphases"/>
                  <a:cs typeface="TT Interphases"/>
                  <a:sym typeface="TT Interphases"/>
                </a:rPr>
                <a:t>Next is the ArrayListRemoveStudent class, which performs the function of removing students from the list.</a:t>
              </a:r>
            </a:p>
          </p:txBody>
        </p:sp>
        <p:sp>
          <p:nvSpPr>
            <p:cNvPr name="TextBox 5" id="5"/>
            <p:cNvSpPr txBox="true"/>
            <p:nvPr/>
          </p:nvSpPr>
          <p:spPr>
            <a:xfrm rot="0">
              <a:off x="0" y="-19050"/>
              <a:ext cx="10514865" cy="579633"/>
            </a:xfrm>
            <a:prstGeom prst="rect">
              <a:avLst/>
            </a:prstGeom>
          </p:spPr>
          <p:txBody>
            <a:bodyPr anchor="t" rtlCol="false" tIns="0" lIns="0" bIns="0" rIns="0">
              <a:spAutoFit/>
            </a:bodyPr>
            <a:lstStyle/>
            <a:p>
              <a:pPr algn="ctr">
                <a:lnSpc>
                  <a:spcPts val="3643"/>
                </a:lnSpc>
              </a:pPr>
              <a:r>
                <a:rPr lang="en-US" b="true" sz="2802">
                  <a:solidFill>
                    <a:srgbClr val="152544"/>
                  </a:solidFill>
                  <a:latin typeface="TT Interphases Bold"/>
                  <a:ea typeface="TT Interphases Bold"/>
                  <a:cs typeface="TT Interphases Bold"/>
                  <a:sym typeface="TT Interphases Bold"/>
                </a:rPr>
                <a:t>ArrayListRemoveStudent Class</a:t>
              </a:r>
            </a:p>
          </p:txBody>
        </p:sp>
      </p:grpSp>
      <p:sp>
        <p:nvSpPr>
          <p:cNvPr name="TextBox 6" id="6"/>
          <p:cNvSpPr txBox="true"/>
          <p:nvPr/>
        </p:nvSpPr>
        <p:spPr>
          <a:xfrm rot="0">
            <a:off x="133296" y="149029"/>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59765" y="396260"/>
            <a:ext cx="9999028" cy="7553201"/>
          </a:xfrm>
          <a:custGeom>
            <a:avLst/>
            <a:gdLst/>
            <a:ahLst/>
            <a:cxnLst/>
            <a:rect r="r" b="b" t="t" l="l"/>
            <a:pathLst>
              <a:path h="7553201" w="9999028">
                <a:moveTo>
                  <a:pt x="0" y="0"/>
                </a:moveTo>
                <a:lnTo>
                  <a:pt x="9999028" y="0"/>
                </a:lnTo>
                <a:lnTo>
                  <a:pt x="9999028" y="7553201"/>
                </a:lnTo>
                <a:lnTo>
                  <a:pt x="0" y="7553201"/>
                </a:lnTo>
                <a:lnTo>
                  <a:pt x="0" y="0"/>
                </a:lnTo>
                <a:close/>
              </a:path>
            </a:pathLst>
          </a:custGeom>
          <a:blipFill>
            <a:blip r:embed="rId2"/>
            <a:stretch>
              <a:fillRect l="-1001" t="0" r="-19140" b="0"/>
            </a:stretch>
          </a:blipFill>
        </p:spPr>
      </p:sp>
      <p:grpSp>
        <p:nvGrpSpPr>
          <p:cNvPr name="Group 3" id="3"/>
          <p:cNvGrpSpPr/>
          <p:nvPr/>
        </p:nvGrpSpPr>
        <p:grpSpPr>
          <a:xfrm rot="0">
            <a:off x="8443204" y="8091292"/>
            <a:ext cx="7886149" cy="1816591"/>
            <a:chOff x="0" y="0"/>
            <a:chExt cx="10514865" cy="2422121"/>
          </a:xfrm>
        </p:grpSpPr>
        <p:sp>
          <p:nvSpPr>
            <p:cNvPr name="TextBox 4" id="4"/>
            <p:cNvSpPr txBox="true"/>
            <p:nvPr/>
          </p:nvSpPr>
          <p:spPr>
            <a:xfrm rot="0">
              <a:off x="0" y="1065891"/>
              <a:ext cx="10514865" cy="1356230"/>
            </a:xfrm>
            <a:prstGeom prst="rect">
              <a:avLst/>
            </a:prstGeom>
          </p:spPr>
          <p:txBody>
            <a:bodyPr anchor="t" rtlCol="false" tIns="0" lIns="0" bIns="0" rIns="0">
              <a:spAutoFit/>
            </a:bodyPr>
            <a:lstStyle/>
            <a:p>
              <a:pPr algn="ctr">
                <a:lnSpc>
                  <a:spcPts val="4203"/>
                </a:lnSpc>
              </a:pPr>
              <a:r>
                <a:rPr lang="en-US" sz="2802">
                  <a:solidFill>
                    <a:srgbClr val="152544"/>
                  </a:solidFill>
                  <a:latin typeface="TT Interphases"/>
                  <a:ea typeface="TT Interphases"/>
                  <a:cs typeface="TT Interphases"/>
                  <a:sym typeface="TT Interphases"/>
                </a:rPr>
                <a:t>Then, present the ArrayListSearchStudent class, which allows students to be searched in the list.</a:t>
              </a:r>
            </a:p>
          </p:txBody>
        </p:sp>
        <p:sp>
          <p:nvSpPr>
            <p:cNvPr name="TextBox 5" id="5"/>
            <p:cNvSpPr txBox="true"/>
            <p:nvPr/>
          </p:nvSpPr>
          <p:spPr>
            <a:xfrm rot="0">
              <a:off x="0" y="-19050"/>
              <a:ext cx="10514865" cy="579633"/>
            </a:xfrm>
            <a:prstGeom prst="rect">
              <a:avLst/>
            </a:prstGeom>
          </p:spPr>
          <p:txBody>
            <a:bodyPr anchor="t" rtlCol="false" tIns="0" lIns="0" bIns="0" rIns="0">
              <a:spAutoFit/>
            </a:bodyPr>
            <a:lstStyle/>
            <a:p>
              <a:pPr algn="ctr">
                <a:lnSpc>
                  <a:spcPts val="3643"/>
                </a:lnSpc>
              </a:pPr>
              <a:r>
                <a:rPr lang="en-US" b="true" sz="2802">
                  <a:solidFill>
                    <a:srgbClr val="152544"/>
                  </a:solidFill>
                  <a:latin typeface="TT Interphases Bold"/>
                  <a:ea typeface="TT Interphases Bold"/>
                  <a:cs typeface="TT Interphases Bold"/>
                  <a:sym typeface="TT Interphases Bold"/>
                </a:rPr>
                <a:t>ArrayListSearchStudent Class</a:t>
              </a:r>
            </a:p>
          </p:txBody>
        </p:sp>
      </p:grpSp>
      <p:sp>
        <p:nvSpPr>
          <p:cNvPr name="TextBox 6" id="6"/>
          <p:cNvSpPr txBox="true"/>
          <p:nvPr/>
        </p:nvSpPr>
        <p:spPr>
          <a:xfrm rot="0">
            <a:off x="133296" y="196306"/>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09932" y="3770843"/>
            <a:ext cx="12450912" cy="4158847"/>
          </a:xfrm>
          <a:custGeom>
            <a:avLst/>
            <a:gdLst/>
            <a:ahLst/>
            <a:cxnLst/>
            <a:rect r="r" b="b" t="t" l="l"/>
            <a:pathLst>
              <a:path h="4158847" w="12450912">
                <a:moveTo>
                  <a:pt x="0" y="0"/>
                </a:moveTo>
                <a:lnTo>
                  <a:pt x="12450912" y="0"/>
                </a:lnTo>
                <a:lnTo>
                  <a:pt x="12450912" y="4158847"/>
                </a:lnTo>
                <a:lnTo>
                  <a:pt x="0" y="4158847"/>
                </a:lnTo>
                <a:lnTo>
                  <a:pt x="0" y="0"/>
                </a:lnTo>
                <a:close/>
              </a:path>
            </a:pathLst>
          </a:custGeom>
          <a:blipFill>
            <a:blip r:embed="rId2"/>
            <a:stretch>
              <a:fillRect l="-1602" t="0" r="0" b="0"/>
            </a:stretch>
          </a:blipFill>
        </p:spPr>
      </p:sp>
      <p:grpSp>
        <p:nvGrpSpPr>
          <p:cNvPr name="Group 3" id="3"/>
          <p:cNvGrpSpPr/>
          <p:nvPr/>
        </p:nvGrpSpPr>
        <p:grpSpPr>
          <a:xfrm rot="0">
            <a:off x="8366345" y="7929690"/>
            <a:ext cx="7418157" cy="2210534"/>
            <a:chOff x="0" y="0"/>
            <a:chExt cx="9890876" cy="2947379"/>
          </a:xfrm>
        </p:grpSpPr>
        <p:sp>
          <p:nvSpPr>
            <p:cNvPr name="TextBox 4" id="4"/>
            <p:cNvSpPr txBox="true"/>
            <p:nvPr/>
          </p:nvSpPr>
          <p:spPr>
            <a:xfrm rot="0">
              <a:off x="0" y="998116"/>
              <a:ext cx="9890876" cy="1949263"/>
            </a:xfrm>
            <a:prstGeom prst="rect">
              <a:avLst/>
            </a:prstGeom>
          </p:spPr>
          <p:txBody>
            <a:bodyPr anchor="t" rtlCol="false" tIns="0" lIns="0" bIns="0" rIns="0">
              <a:spAutoFit/>
            </a:bodyPr>
            <a:lstStyle/>
            <a:p>
              <a:pPr algn="ctr">
                <a:lnSpc>
                  <a:spcPts val="3954"/>
                </a:lnSpc>
              </a:pPr>
              <a:r>
                <a:rPr lang="en-US" sz="2636">
                  <a:solidFill>
                    <a:srgbClr val="152544"/>
                  </a:solidFill>
                  <a:latin typeface="TT Interphases"/>
                  <a:ea typeface="TT Interphases"/>
                  <a:cs typeface="TT Interphases"/>
                  <a:sym typeface="TT Interphases"/>
                </a:rPr>
                <a:t>Finally, end up with the main program, where all the classes are instantiated and functions are called for user interaction.</a:t>
              </a:r>
            </a:p>
          </p:txBody>
        </p:sp>
        <p:sp>
          <p:nvSpPr>
            <p:cNvPr name="TextBox 5" id="5"/>
            <p:cNvSpPr txBox="true"/>
            <p:nvPr/>
          </p:nvSpPr>
          <p:spPr>
            <a:xfrm rot="0">
              <a:off x="0" y="-28575"/>
              <a:ext cx="9890876" cy="555891"/>
            </a:xfrm>
            <a:prstGeom prst="rect">
              <a:avLst/>
            </a:prstGeom>
          </p:spPr>
          <p:txBody>
            <a:bodyPr anchor="t" rtlCol="false" tIns="0" lIns="0" bIns="0" rIns="0">
              <a:spAutoFit/>
            </a:bodyPr>
            <a:lstStyle/>
            <a:p>
              <a:pPr algn="ctr">
                <a:lnSpc>
                  <a:spcPts val="3427"/>
                </a:lnSpc>
              </a:pPr>
              <a:r>
                <a:rPr lang="en-US" b="true" sz="2636">
                  <a:solidFill>
                    <a:srgbClr val="152544"/>
                  </a:solidFill>
                  <a:latin typeface="TT Interphases Bold"/>
                  <a:ea typeface="TT Interphases Bold"/>
                  <a:cs typeface="TT Interphases Bold"/>
                  <a:sym typeface="TT Interphases Bold"/>
                </a:rPr>
                <a:t>Main Class</a:t>
              </a:r>
            </a:p>
          </p:txBody>
        </p:sp>
      </p:grpSp>
      <p:sp>
        <p:nvSpPr>
          <p:cNvPr name="TextBox 6" id="6"/>
          <p:cNvSpPr txBox="true"/>
          <p:nvPr/>
        </p:nvSpPr>
        <p:spPr>
          <a:xfrm rot="0">
            <a:off x="133296" y="196306"/>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79358" y="2643609"/>
            <a:ext cx="12578068" cy="4999782"/>
          </a:xfrm>
          <a:custGeom>
            <a:avLst/>
            <a:gdLst/>
            <a:ahLst/>
            <a:cxnLst/>
            <a:rect r="r" b="b" t="t" l="l"/>
            <a:pathLst>
              <a:path h="4999782" w="12578068">
                <a:moveTo>
                  <a:pt x="0" y="0"/>
                </a:moveTo>
                <a:lnTo>
                  <a:pt x="12578068" y="0"/>
                </a:lnTo>
                <a:lnTo>
                  <a:pt x="12578068" y="4999782"/>
                </a:lnTo>
                <a:lnTo>
                  <a:pt x="0" y="4999782"/>
                </a:lnTo>
                <a:lnTo>
                  <a:pt x="0" y="0"/>
                </a:lnTo>
                <a:close/>
              </a:path>
            </a:pathLst>
          </a:custGeom>
          <a:blipFill>
            <a:blip r:embed="rId2"/>
            <a:stretch>
              <a:fillRect l="0" t="0" r="0" b="0"/>
            </a:stretch>
          </a:blipFill>
        </p:spPr>
      </p:sp>
      <p:grpSp>
        <p:nvGrpSpPr>
          <p:cNvPr name="Group 3" id="3"/>
          <p:cNvGrpSpPr/>
          <p:nvPr/>
        </p:nvGrpSpPr>
        <p:grpSpPr>
          <a:xfrm rot="0">
            <a:off x="8514454" y="7934634"/>
            <a:ext cx="7418157" cy="2210534"/>
            <a:chOff x="0" y="0"/>
            <a:chExt cx="9890876" cy="2947379"/>
          </a:xfrm>
        </p:grpSpPr>
        <p:sp>
          <p:nvSpPr>
            <p:cNvPr name="TextBox 4" id="4"/>
            <p:cNvSpPr txBox="true"/>
            <p:nvPr/>
          </p:nvSpPr>
          <p:spPr>
            <a:xfrm rot="0">
              <a:off x="0" y="998116"/>
              <a:ext cx="9890876" cy="1949263"/>
            </a:xfrm>
            <a:prstGeom prst="rect">
              <a:avLst/>
            </a:prstGeom>
          </p:spPr>
          <p:txBody>
            <a:bodyPr anchor="t" rtlCol="false" tIns="0" lIns="0" bIns="0" rIns="0">
              <a:spAutoFit/>
            </a:bodyPr>
            <a:lstStyle/>
            <a:p>
              <a:pPr algn="ctr">
                <a:lnSpc>
                  <a:spcPts val="3954"/>
                </a:lnSpc>
              </a:pPr>
              <a:r>
                <a:rPr lang="en-US" sz="2636">
                  <a:solidFill>
                    <a:srgbClr val="152544"/>
                  </a:solidFill>
                  <a:latin typeface="TT Interphases"/>
                  <a:ea typeface="TT Interphases"/>
                  <a:cs typeface="TT Interphases"/>
                  <a:sym typeface="TT Interphases"/>
                </a:rPr>
                <a:t>Finally, end up with the main program, where all the classes are instantiated and functions are called for user interaction.</a:t>
              </a:r>
            </a:p>
          </p:txBody>
        </p:sp>
        <p:sp>
          <p:nvSpPr>
            <p:cNvPr name="TextBox 5" id="5"/>
            <p:cNvSpPr txBox="true"/>
            <p:nvPr/>
          </p:nvSpPr>
          <p:spPr>
            <a:xfrm rot="0">
              <a:off x="0" y="-28575"/>
              <a:ext cx="9890876" cy="555891"/>
            </a:xfrm>
            <a:prstGeom prst="rect">
              <a:avLst/>
            </a:prstGeom>
          </p:spPr>
          <p:txBody>
            <a:bodyPr anchor="t" rtlCol="false" tIns="0" lIns="0" bIns="0" rIns="0">
              <a:spAutoFit/>
            </a:bodyPr>
            <a:lstStyle/>
            <a:p>
              <a:pPr algn="ctr">
                <a:lnSpc>
                  <a:spcPts val="3427"/>
                </a:lnSpc>
              </a:pPr>
              <a:r>
                <a:rPr lang="en-US" b="true" sz="2636">
                  <a:solidFill>
                    <a:srgbClr val="152544"/>
                  </a:solidFill>
                  <a:latin typeface="TT Interphases Bold"/>
                  <a:ea typeface="TT Interphases Bold"/>
                  <a:cs typeface="TT Interphases Bold"/>
                  <a:sym typeface="TT Interphases Bold"/>
                </a:rPr>
                <a:t>Main Class</a:t>
              </a:r>
            </a:p>
          </p:txBody>
        </p:sp>
      </p:grpSp>
      <p:sp>
        <p:nvSpPr>
          <p:cNvPr name="TextBox 6" id="6"/>
          <p:cNvSpPr txBox="true"/>
          <p:nvPr/>
        </p:nvSpPr>
        <p:spPr>
          <a:xfrm rot="0">
            <a:off x="133296" y="196306"/>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19913" y="416890"/>
            <a:ext cx="11968087" cy="7659576"/>
          </a:xfrm>
          <a:custGeom>
            <a:avLst/>
            <a:gdLst/>
            <a:ahLst/>
            <a:cxnLst/>
            <a:rect r="r" b="b" t="t" l="l"/>
            <a:pathLst>
              <a:path h="7659576" w="11968087">
                <a:moveTo>
                  <a:pt x="0" y="0"/>
                </a:moveTo>
                <a:lnTo>
                  <a:pt x="11968087" y="0"/>
                </a:lnTo>
                <a:lnTo>
                  <a:pt x="11968087" y="7659576"/>
                </a:lnTo>
                <a:lnTo>
                  <a:pt x="0" y="7659576"/>
                </a:lnTo>
                <a:lnTo>
                  <a:pt x="0" y="0"/>
                </a:lnTo>
                <a:close/>
              </a:path>
            </a:pathLst>
          </a:custGeom>
          <a:blipFill>
            <a:blip r:embed="rId2"/>
            <a:stretch>
              <a:fillRect l="0" t="0" r="0" b="0"/>
            </a:stretch>
          </a:blipFill>
        </p:spPr>
      </p:sp>
      <p:grpSp>
        <p:nvGrpSpPr>
          <p:cNvPr name="Group 3" id="3"/>
          <p:cNvGrpSpPr/>
          <p:nvPr/>
        </p:nvGrpSpPr>
        <p:grpSpPr>
          <a:xfrm rot="0">
            <a:off x="8594878" y="8076466"/>
            <a:ext cx="7418157" cy="2210534"/>
            <a:chOff x="0" y="0"/>
            <a:chExt cx="9890876" cy="2947379"/>
          </a:xfrm>
        </p:grpSpPr>
        <p:sp>
          <p:nvSpPr>
            <p:cNvPr name="TextBox 4" id="4"/>
            <p:cNvSpPr txBox="true"/>
            <p:nvPr/>
          </p:nvSpPr>
          <p:spPr>
            <a:xfrm rot="0">
              <a:off x="0" y="998116"/>
              <a:ext cx="9890876" cy="1949263"/>
            </a:xfrm>
            <a:prstGeom prst="rect">
              <a:avLst/>
            </a:prstGeom>
          </p:spPr>
          <p:txBody>
            <a:bodyPr anchor="t" rtlCol="false" tIns="0" lIns="0" bIns="0" rIns="0">
              <a:spAutoFit/>
            </a:bodyPr>
            <a:lstStyle/>
            <a:p>
              <a:pPr algn="ctr">
                <a:lnSpc>
                  <a:spcPts val="3954"/>
                </a:lnSpc>
              </a:pPr>
              <a:r>
                <a:rPr lang="en-US" sz="2636">
                  <a:solidFill>
                    <a:srgbClr val="152544"/>
                  </a:solidFill>
                  <a:latin typeface="TT Interphases"/>
                  <a:ea typeface="TT Interphases"/>
                  <a:cs typeface="TT Interphases"/>
                  <a:sym typeface="TT Interphases"/>
                </a:rPr>
                <a:t>Finally, end up with the main program, where all the classes are instantiated and functions are called for user interaction.</a:t>
              </a:r>
            </a:p>
          </p:txBody>
        </p:sp>
        <p:sp>
          <p:nvSpPr>
            <p:cNvPr name="TextBox 5" id="5"/>
            <p:cNvSpPr txBox="true"/>
            <p:nvPr/>
          </p:nvSpPr>
          <p:spPr>
            <a:xfrm rot="0">
              <a:off x="0" y="-28575"/>
              <a:ext cx="9890876" cy="555891"/>
            </a:xfrm>
            <a:prstGeom prst="rect">
              <a:avLst/>
            </a:prstGeom>
          </p:spPr>
          <p:txBody>
            <a:bodyPr anchor="t" rtlCol="false" tIns="0" lIns="0" bIns="0" rIns="0">
              <a:spAutoFit/>
            </a:bodyPr>
            <a:lstStyle/>
            <a:p>
              <a:pPr algn="ctr">
                <a:lnSpc>
                  <a:spcPts val="3427"/>
                </a:lnSpc>
              </a:pPr>
              <a:r>
                <a:rPr lang="en-US" b="true" sz="2636">
                  <a:solidFill>
                    <a:srgbClr val="152544"/>
                  </a:solidFill>
                  <a:latin typeface="TT Interphases Bold"/>
                  <a:ea typeface="TT Interphases Bold"/>
                  <a:cs typeface="TT Interphases Bold"/>
                  <a:sym typeface="TT Interphases Bold"/>
                </a:rPr>
                <a:t>Main Class</a:t>
              </a:r>
            </a:p>
          </p:txBody>
        </p:sp>
      </p:grpSp>
      <p:sp>
        <p:nvSpPr>
          <p:cNvPr name="TextBox 6" id="6"/>
          <p:cNvSpPr txBox="true"/>
          <p:nvPr/>
        </p:nvSpPr>
        <p:spPr>
          <a:xfrm rot="0">
            <a:off x="133296" y="196306"/>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12797" y="4331195"/>
            <a:ext cx="13718747" cy="4718392"/>
          </a:xfrm>
          <a:custGeom>
            <a:avLst/>
            <a:gdLst/>
            <a:ahLst/>
            <a:cxnLst/>
            <a:rect r="r" b="b" t="t" l="l"/>
            <a:pathLst>
              <a:path h="4718392" w="13718747">
                <a:moveTo>
                  <a:pt x="0" y="0"/>
                </a:moveTo>
                <a:lnTo>
                  <a:pt x="13718747" y="0"/>
                </a:lnTo>
                <a:lnTo>
                  <a:pt x="13718747" y="4718392"/>
                </a:lnTo>
                <a:lnTo>
                  <a:pt x="0" y="4718392"/>
                </a:lnTo>
                <a:lnTo>
                  <a:pt x="0" y="0"/>
                </a:lnTo>
                <a:close/>
              </a:path>
            </a:pathLst>
          </a:custGeom>
          <a:blipFill>
            <a:blip r:embed="rId2"/>
            <a:stretch>
              <a:fillRect l="-6138" t="0" r="-18929" b="0"/>
            </a:stretch>
          </a:blipFill>
        </p:spPr>
      </p:sp>
      <p:grpSp>
        <p:nvGrpSpPr>
          <p:cNvPr name="Group 3" id="3"/>
          <p:cNvGrpSpPr/>
          <p:nvPr/>
        </p:nvGrpSpPr>
        <p:grpSpPr>
          <a:xfrm rot="0">
            <a:off x="713732" y="688542"/>
            <a:ext cx="6910589" cy="4380860"/>
            <a:chOff x="0" y="0"/>
            <a:chExt cx="9214119" cy="5841147"/>
          </a:xfrm>
        </p:grpSpPr>
        <p:sp>
          <p:nvSpPr>
            <p:cNvPr name="TextBox 4" id="4"/>
            <p:cNvSpPr txBox="true"/>
            <p:nvPr/>
          </p:nvSpPr>
          <p:spPr>
            <a:xfrm rot="0">
              <a:off x="0" y="-9525"/>
              <a:ext cx="9214119" cy="4391025"/>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Result After Running the Application</a:t>
              </a:r>
            </a:p>
          </p:txBody>
        </p:sp>
        <p:sp>
          <p:nvSpPr>
            <p:cNvPr name="TextBox 5" id="5"/>
            <p:cNvSpPr txBox="true"/>
            <p:nvPr/>
          </p:nvSpPr>
          <p:spPr>
            <a:xfrm rot="0">
              <a:off x="0" y="5095657"/>
              <a:ext cx="9214119" cy="745490"/>
            </a:xfrm>
            <a:prstGeom prst="rect">
              <a:avLst/>
            </a:prstGeom>
          </p:spPr>
          <p:txBody>
            <a:bodyPr anchor="t" rtlCol="false" tIns="0" lIns="0" bIns="0" rIns="0">
              <a:spAutoFit/>
            </a:bodyPr>
            <a:lstStyle/>
            <a:p>
              <a:pPr algn="l">
                <a:lnSpc>
                  <a:spcPts val="4680"/>
                </a:lnSpc>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57940" y="4052732"/>
            <a:ext cx="12371219" cy="5819263"/>
          </a:xfrm>
          <a:custGeom>
            <a:avLst/>
            <a:gdLst/>
            <a:ahLst/>
            <a:cxnLst/>
            <a:rect r="r" b="b" t="t" l="l"/>
            <a:pathLst>
              <a:path h="5819263" w="12371219">
                <a:moveTo>
                  <a:pt x="0" y="0"/>
                </a:moveTo>
                <a:lnTo>
                  <a:pt x="12371220" y="0"/>
                </a:lnTo>
                <a:lnTo>
                  <a:pt x="12371220" y="5819263"/>
                </a:lnTo>
                <a:lnTo>
                  <a:pt x="0" y="5819263"/>
                </a:lnTo>
                <a:lnTo>
                  <a:pt x="0" y="0"/>
                </a:lnTo>
                <a:close/>
              </a:path>
            </a:pathLst>
          </a:custGeom>
          <a:blipFill>
            <a:blip r:embed="rId2"/>
            <a:stretch>
              <a:fillRect l="-5274" t="0" r="-22288" b="0"/>
            </a:stretch>
          </a:blipFill>
        </p:spPr>
      </p:sp>
      <p:grpSp>
        <p:nvGrpSpPr>
          <p:cNvPr name="Group 3" id="3"/>
          <p:cNvGrpSpPr/>
          <p:nvPr/>
        </p:nvGrpSpPr>
        <p:grpSpPr>
          <a:xfrm rot="0">
            <a:off x="713732" y="688542"/>
            <a:ext cx="6910589" cy="4380860"/>
            <a:chOff x="0" y="0"/>
            <a:chExt cx="9214119" cy="5841147"/>
          </a:xfrm>
        </p:grpSpPr>
        <p:sp>
          <p:nvSpPr>
            <p:cNvPr name="TextBox 4" id="4"/>
            <p:cNvSpPr txBox="true"/>
            <p:nvPr/>
          </p:nvSpPr>
          <p:spPr>
            <a:xfrm rot="0">
              <a:off x="0" y="-9525"/>
              <a:ext cx="9214119" cy="4391025"/>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Result After Running the Application</a:t>
              </a:r>
            </a:p>
          </p:txBody>
        </p:sp>
        <p:sp>
          <p:nvSpPr>
            <p:cNvPr name="TextBox 5" id="5"/>
            <p:cNvSpPr txBox="true"/>
            <p:nvPr/>
          </p:nvSpPr>
          <p:spPr>
            <a:xfrm rot="0">
              <a:off x="0" y="5095657"/>
              <a:ext cx="9214119" cy="745490"/>
            </a:xfrm>
            <a:prstGeom prst="rect">
              <a:avLst/>
            </a:prstGeom>
          </p:spPr>
          <p:txBody>
            <a:bodyPr anchor="t" rtlCol="false" tIns="0" lIns="0" bIns="0" rIns="0">
              <a:spAutoFit/>
            </a:bodyPr>
            <a:lstStyle/>
            <a:p>
              <a:pPr algn="l">
                <a:lnSpc>
                  <a:spcPts val="4680"/>
                </a:lnSpc>
              </a:pP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29270" y="3641492"/>
            <a:ext cx="11430030" cy="6049136"/>
          </a:xfrm>
          <a:custGeom>
            <a:avLst/>
            <a:gdLst/>
            <a:ahLst/>
            <a:cxnLst/>
            <a:rect r="r" b="b" t="t" l="l"/>
            <a:pathLst>
              <a:path h="6049136" w="11430030">
                <a:moveTo>
                  <a:pt x="0" y="0"/>
                </a:moveTo>
                <a:lnTo>
                  <a:pt x="11430030" y="0"/>
                </a:lnTo>
                <a:lnTo>
                  <a:pt x="11430030" y="6049137"/>
                </a:lnTo>
                <a:lnTo>
                  <a:pt x="0" y="6049137"/>
                </a:lnTo>
                <a:lnTo>
                  <a:pt x="0" y="0"/>
                </a:lnTo>
                <a:close/>
              </a:path>
            </a:pathLst>
          </a:custGeom>
          <a:blipFill>
            <a:blip r:embed="rId2"/>
            <a:stretch>
              <a:fillRect l="-4593" t="0" r="-19566" b="0"/>
            </a:stretch>
          </a:blipFill>
        </p:spPr>
      </p:sp>
      <p:grpSp>
        <p:nvGrpSpPr>
          <p:cNvPr name="Group 3" id="3"/>
          <p:cNvGrpSpPr/>
          <p:nvPr/>
        </p:nvGrpSpPr>
        <p:grpSpPr>
          <a:xfrm rot="0">
            <a:off x="713732" y="688542"/>
            <a:ext cx="6910589" cy="4380860"/>
            <a:chOff x="0" y="0"/>
            <a:chExt cx="9214119" cy="5841147"/>
          </a:xfrm>
        </p:grpSpPr>
        <p:sp>
          <p:nvSpPr>
            <p:cNvPr name="TextBox 4" id="4"/>
            <p:cNvSpPr txBox="true"/>
            <p:nvPr/>
          </p:nvSpPr>
          <p:spPr>
            <a:xfrm rot="0">
              <a:off x="0" y="-9525"/>
              <a:ext cx="9214119" cy="4391025"/>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Result After Running the Application</a:t>
              </a:r>
            </a:p>
          </p:txBody>
        </p:sp>
        <p:sp>
          <p:nvSpPr>
            <p:cNvPr name="TextBox 5" id="5"/>
            <p:cNvSpPr txBox="true"/>
            <p:nvPr/>
          </p:nvSpPr>
          <p:spPr>
            <a:xfrm rot="0">
              <a:off x="0" y="5095657"/>
              <a:ext cx="9214119" cy="745490"/>
            </a:xfrm>
            <a:prstGeom prst="rect">
              <a:avLst/>
            </a:prstGeom>
          </p:spPr>
          <p:txBody>
            <a:bodyPr anchor="t" rtlCol="false" tIns="0" lIns="0" bIns="0" rIns="0">
              <a:spAutoFit/>
            </a:bodyPr>
            <a:lstStyle/>
            <a:p>
              <a:pPr algn="l">
                <a:lnSpc>
                  <a:spcPts val="4680"/>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DC2DF"/>
        </a:solidFill>
      </p:bgPr>
    </p:bg>
    <p:spTree>
      <p:nvGrpSpPr>
        <p:cNvPr id="1" name=""/>
        <p:cNvGrpSpPr/>
        <p:nvPr/>
      </p:nvGrpSpPr>
      <p:grpSpPr>
        <a:xfrm>
          <a:off x="0" y="0"/>
          <a:ext cx="0" cy="0"/>
          <a:chOff x="0" y="0"/>
          <a:chExt cx="0" cy="0"/>
        </a:xfrm>
      </p:grpSpPr>
      <p:sp>
        <p:nvSpPr>
          <p:cNvPr name="Freeform 2" id="2"/>
          <p:cNvSpPr/>
          <p:nvPr/>
        </p:nvSpPr>
        <p:spPr>
          <a:xfrm flipH="false" flipV="false" rot="0">
            <a:off x="16998439" y="8984932"/>
            <a:ext cx="706759" cy="706759"/>
          </a:xfrm>
          <a:custGeom>
            <a:avLst/>
            <a:gdLst/>
            <a:ahLst/>
            <a:cxnLst/>
            <a:rect r="r" b="b" t="t" l="l"/>
            <a:pathLst>
              <a:path h="706759" w="706759">
                <a:moveTo>
                  <a:pt x="0" y="0"/>
                </a:moveTo>
                <a:lnTo>
                  <a:pt x="706759" y="0"/>
                </a:lnTo>
                <a:lnTo>
                  <a:pt x="706759" y="706760"/>
                </a:lnTo>
                <a:lnTo>
                  <a:pt x="0" y="706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675320" y="8984932"/>
            <a:ext cx="706759" cy="706759"/>
          </a:xfrm>
          <a:custGeom>
            <a:avLst/>
            <a:gdLst/>
            <a:ahLst/>
            <a:cxnLst/>
            <a:rect r="r" b="b" t="t" l="l"/>
            <a:pathLst>
              <a:path h="706759" w="706759">
                <a:moveTo>
                  <a:pt x="706760" y="0"/>
                </a:moveTo>
                <a:lnTo>
                  <a:pt x="0" y="0"/>
                </a:lnTo>
                <a:lnTo>
                  <a:pt x="0" y="706760"/>
                </a:lnTo>
                <a:lnTo>
                  <a:pt x="706760" y="706760"/>
                </a:lnTo>
                <a:lnTo>
                  <a:pt x="7067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409957" y="1805030"/>
            <a:ext cx="9118160" cy="5944552"/>
            <a:chOff x="0" y="0"/>
            <a:chExt cx="3084415" cy="2010873"/>
          </a:xfrm>
        </p:grpSpPr>
        <p:sp>
          <p:nvSpPr>
            <p:cNvPr name="Freeform 5" id="5"/>
            <p:cNvSpPr/>
            <p:nvPr/>
          </p:nvSpPr>
          <p:spPr>
            <a:xfrm flipH="false" flipV="false" rot="0">
              <a:off x="0" y="0"/>
              <a:ext cx="3084415" cy="2010873"/>
            </a:xfrm>
            <a:custGeom>
              <a:avLst/>
              <a:gdLst/>
              <a:ahLst/>
              <a:cxnLst/>
              <a:rect r="r" b="b" t="t" l="l"/>
              <a:pathLst>
                <a:path h="2010873" w="3084415">
                  <a:moveTo>
                    <a:pt x="2959955" y="2010873"/>
                  </a:moveTo>
                  <a:lnTo>
                    <a:pt x="124460" y="2010873"/>
                  </a:lnTo>
                  <a:cubicBezTo>
                    <a:pt x="55880" y="2010873"/>
                    <a:pt x="0" y="1954993"/>
                    <a:pt x="0" y="1886413"/>
                  </a:cubicBezTo>
                  <a:lnTo>
                    <a:pt x="0" y="124460"/>
                  </a:lnTo>
                  <a:cubicBezTo>
                    <a:pt x="0" y="55880"/>
                    <a:pt x="55880" y="0"/>
                    <a:pt x="124460" y="0"/>
                  </a:cubicBezTo>
                  <a:lnTo>
                    <a:pt x="2959955" y="0"/>
                  </a:lnTo>
                  <a:cubicBezTo>
                    <a:pt x="3028535" y="0"/>
                    <a:pt x="3084415" y="55880"/>
                    <a:pt x="3084415" y="124460"/>
                  </a:cubicBezTo>
                  <a:lnTo>
                    <a:pt x="3084415" y="1886413"/>
                  </a:lnTo>
                  <a:cubicBezTo>
                    <a:pt x="3084415" y="1954993"/>
                    <a:pt x="3028535" y="2010873"/>
                    <a:pt x="2959955" y="2010873"/>
                  </a:cubicBezTo>
                  <a:close/>
                </a:path>
              </a:pathLst>
            </a:custGeom>
            <a:solidFill>
              <a:srgbClr val="FFFFFF"/>
            </a:solidFill>
          </p:spPr>
        </p:sp>
      </p:grpSp>
      <p:grpSp>
        <p:nvGrpSpPr>
          <p:cNvPr name="Group 6" id="6"/>
          <p:cNvGrpSpPr/>
          <p:nvPr/>
        </p:nvGrpSpPr>
        <p:grpSpPr>
          <a:xfrm rot="0">
            <a:off x="4861422" y="2142633"/>
            <a:ext cx="989410" cy="260334"/>
            <a:chOff x="0" y="0"/>
            <a:chExt cx="1319213" cy="347112"/>
          </a:xfrm>
        </p:grpSpPr>
        <p:grpSp>
          <p:nvGrpSpPr>
            <p:cNvPr name="Group 7" id="7"/>
            <p:cNvGrpSpPr/>
            <p:nvPr/>
          </p:nvGrpSpPr>
          <p:grpSpPr>
            <a:xfrm rot="0">
              <a:off x="0" y="0"/>
              <a:ext cx="347112" cy="347112"/>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B6FED"/>
              </a:solidFill>
            </p:spPr>
          </p:sp>
        </p:grpSp>
        <p:grpSp>
          <p:nvGrpSpPr>
            <p:cNvPr name="Group 9" id="9"/>
            <p:cNvGrpSpPr/>
            <p:nvPr/>
          </p:nvGrpSpPr>
          <p:grpSpPr>
            <a:xfrm rot="0">
              <a:off x="486051" y="0"/>
              <a:ext cx="347112" cy="34711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DC2DF"/>
              </a:solidFill>
            </p:spPr>
          </p:sp>
        </p:grpSp>
        <p:grpSp>
          <p:nvGrpSpPr>
            <p:cNvPr name="Group 11" id="11"/>
            <p:cNvGrpSpPr/>
            <p:nvPr/>
          </p:nvGrpSpPr>
          <p:grpSpPr>
            <a:xfrm rot="0">
              <a:off x="972102" y="0"/>
              <a:ext cx="347112" cy="347112"/>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52544"/>
              </a:solidFill>
            </p:spPr>
          </p:sp>
        </p:grpSp>
      </p:grpSp>
      <p:sp>
        <p:nvSpPr>
          <p:cNvPr name="TextBox 13" id="13"/>
          <p:cNvSpPr txBox="true"/>
          <p:nvPr/>
        </p:nvSpPr>
        <p:spPr>
          <a:xfrm rot="0">
            <a:off x="5850832" y="3882136"/>
            <a:ext cx="7914846" cy="2200275"/>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Project: Student Management</a:t>
            </a:r>
          </a:p>
        </p:txBody>
      </p:sp>
      <p:sp>
        <p:nvSpPr>
          <p:cNvPr name="Freeform 14" id="14"/>
          <p:cNvSpPr/>
          <p:nvPr/>
        </p:nvSpPr>
        <p:spPr>
          <a:xfrm flipH="false" flipV="false" rot="0">
            <a:off x="6600901" y="7296300"/>
            <a:ext cx="10397538" cy="1266609"/>
          </a:xfrm>
          <a:custGeom>
            <a:avLst/>
            <a:gdLst/>
            <a:ahLst/>
            <a:cxnLst/>
            <a:rect r="r" b="b" t="t" l="l"/>
            <a:pathLst>
              <a:path h="1266609" w="10397538">
                <a:moveTo>
                  <a:pt x="0" y="0"/>
                </a:moveTo>
                <a:lnTo>
                  <a:pt x="10397538" y="0"/>
                </a:lnTo>
                <a:lnTo>
                  <a:pt x="10397538" y="1266609"/>
                </a:lnTo>
                <a:lnTo>
                  <a:pt x="0" y="1266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7003578" y="7711482"/>
            <a:ext cx="6910589" cy="398145"/>
          </a:xfrm>
          <a:prstGeom prst="rect">
            <a:avLst/>
          </a:prstGeom>
        </p:spPr>
        <p:txBody>
          <a:bodyPr anchor="t" rtlCol="false" tIns="0" lIns="0" bIns="0" rIns="0">
            <a:spAutoFit/>
          </a:bodyPr>
          <a:lstStyle/>
          <a:p>
            <a:pPr algn="l">
              <a:lnSpc>
                <a:spcPts val="3120"/>
              </a:lnSpc>
            </a:pPr>
            <a:r>
              <a:rPr lang="en-US" sz="2400" b="true">
                <a:solidFill>
                  <a:srgbClr val="FFFFFF"/>
                </a:solidFill>
                <a:latin typeface="TT Interphases Bold"/>
                <a:ea typeface="TT Interphases Bold"/>
                <a:cs typeface="TT Interphases Bold"/>
                <a:sym typeface="TT Interphases Bold"/>
              </a:rPr>
              <a:t>. . .</a:t>
            </a:r>
          </a:p>
        </p:txBody>
      </p:sp>
      <p:sp>
        <p:nvSpPr>
          <p:cNvPr name="Freeform 16" id="16"/>
          <p:cNvSpPr/>
          <p:nvPr/>
        </p:nvSpPr>
        <p:spPr>
          <a:xfrm flipH="false" flipV="false" rot="5400000">
            <a:off x="13833740" y="4970794"/>
            <a:ext cx="7036156" cy="345411"/>
          </a:xfrm>
          <a:custGeom>
            <a:avLst/>
            <a:gdLst/>
            <a:ahLst/>
            <a:cxnLst/>
            <a:rect r="r" b="b" t="t" l="l"/>
            <a:pathLst>
              <a:path h="345411" w="7036156">
                <a:moveTo>
                  <a:pt x="0" y="0"/>
                </a:moveTo>
                <a:lnTo>
                  <a:pt x="7036156" y="0"/>
                </a:lnTo>
                <a:lnTo>
                  <a:pt x="7036156" y="345412"/>
                </a:lnTo>
                <a:lnTo>
                  <a:pt x="0" y="3454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52544"/>
        </a:solidFill>
      </p:bgPr>
    </p:bg>
    <p:spTree>
      <p:nvGrpSpPr>
        <p:cNvPr id="1" name=""/>
        <p:cNvGrpSpPr/>
        <p:nvPr/>
      </p:nvGrpSpPr>
      <p:grpSpPr>
        <a:xfrm>
          <a:off x="0" y="0"/>
          <a:ext cx="0" cy="0"/>
          <a:chOff x="0" y="0"/>
          <a:chExt cx="0" cy="0"/>
        </a:xfrm>
      </p:grpSpPr>
      <p:grpSp>
        <p:nvGrpSpPr>
          <p:cNvPr name="Group 2" id="2"/>
          <p:cNvGrpSpPr/>
          <p:nvPr/>
        </p:nvGrpSpPr>
        <p:grpSpPr>
          <a:xfrm rot="0">
            <a:off x="7115041" y="1104397"/>
            <a:ext cx="9118160" cy="8153903"/>
            <a:chOff x="0" y="0"/>
            <a:chExt cx="3084415" cy="2758234"/>
          </a:xfrm>
        </p:grpSpPr>
        <p:sp>
          <p:nvSpPr>
            <p:cNvPr name="Freeform 3" id="3"/>
            <p:cNvSpPr/>
            <p:nvPr/>
          </p:nvSpPr>
          <p:spPr>
            <a:xfrm flipH="false" flipV="false" rot="0">
              <a:off x="0" y="0"/>
              <a:ext cx="3084415" cy="2758234"/>
            </a:xfrm>
            <a:custGeom>
              <a:avLst/>
              <a:gdLst/>
              <a:ahLst/>
              <a:cxnLst/>
              <a:rect r="r" b="b" t="t" l="l"/>
              <a:pathLst>
                <a:path h="2758234" w="3084415">
                  <a:moveTo>
                    <a:pt x="2959955" y="2758234"/>
                  </a:moveTo>
                  <a:lnTo>
                    <a:pt x="124460" y="2758234"/>
                  </a:lnTo>
                  <a:cubicBezTo>
                    <a:pt x="55880" y="2758234"/>
                    <a:pt x="0" y="2702354"/>
                    <a:pt x="0" y="2633774"/>
                  </a:cubicBezTo>
                  <a:lnTo>
                    <a:pt x="0" y="124460"/>
                  </a:lnTo>
                  <a:cubicBezTo>
                    <a:pt x="0" y="55880"/>
                    <a:pt x="55880" y="0"/>
                    <a:pt x="124460" y="0"/>
                  </a:cubicBezTo>
                  <a:lnTo>
                    <a:pt x="2959955" y="0"/>
                  </a:lnTo>
                  <a:cubicBezTo>
                    <a:pt x="3028535" y="0"/>
                    <a:pt x="3084415" y="55880"/>
                    <a:pt x="3084415" y="124460"/>
                  </a:cubicBezTo>
                  <a:lnTo>
                    <a:pt x="3084415" y="2633774"/>
                  </a:lnTo>
                  <a:cubicBezTo>
                    <a:pt x="3084415" y="2702354"/>
                    <a:pt x="3028535" y="2758234"/>
                    <a:pt x="2959955" y="2758234"/>
                  </a:cubicBezTo>
                  <a:close/>
                </a:path>
              </a:pathLst>
            </a:custGeom>
            <a:solidFill>
              <a:srgbClr val="FFFFFF"/>
            </a:solidFill>
          </p:spPr>
        </p:sp>
      </p:grpSp>
      <p:sp>
        <p:nvSpPr>
          <p:cNvPr name="Freeform 4" id="4"/>
          <p:cNvSpPr/>
          <p:nvPr/>
        </p:nvSpPr>
        <p:spPr>
          <a:xfrm flipH="false" flipV="false" rot="0">
            <a:off x="16998439" y="8984932"/>
            <a:ext cx="706759" cy="706759"/>
          </a:xfrm>
          <a:custGeom>
            <a:avLst/>
            <a:gdLst/>
            <a:ahLst/>
            <a:cxnLst/>
            <a:rect r="r" b="b" t="t" l="l"/>
            <a:pathLst>
              <a:path h="706759" w="706759">
                <a:moveTo>
                  <a:pt x="0" y="0"/>
                </a:moveTo>
                <a:lnTo>
                  <a:pt x="706759" y="0"/>
                </a:lnTo>
                <a:lnTo>
                  <a:pt x="706759" y="706760"/>
                </a:lnTo>
                <a:lnTo>
                  <a:pt x="0" y="706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675320" y="8984932"/>
            <a:ext cx="706759" cy="706759"/>
          </a:xfrm>
          <a:custGeom>
            <a:avLst/>
            <a:gdLst/>
            <a:ahLst/>
            <a:cxnLst/>
            <a:rect r="r" b="b" t="t" l="l"/>
            <a:pathLst>
              <a:path h="706759" w="706759">
                <a:moveTo>
                  <a:pt x="706760" y="0"/>
                </a:moveTo>
                <a:lnTo>
                  <a:pt x="0" y="0"/>
                </a:lnTo>
                <a:lnTo>
                  <a:pt x="0" y="706760"/>
                </a:lnTo>
                <a:lnTo>
                  <a:pt x="706760" y="706760"/>
                </a:lnTo>
                <a:lnTo>
                  <a:pt x="7067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98552" y="1063457"/>
            <a:ext cx="4916906" cy="8194843"/>
            <a:chOff x="0" y="0"/>
            <a:chExt cx="3810000" cy="6350000"/>
          </a:xfrm>
        </p:grpSpPr>
        <p:sp>
          <p:nvSpPr>
            <p:cNvPr name="Freeform 7" id="7"/>
            <p:cNvSpPr/>
            <p:nvPr/>
          </p:nvSpPr>
          <p:spPr>
            <a:xfrm flipH="false" flipV="false" rot="0">
              <a:off x="0" y="0"/>
              <a:ext cx="3810000" cy="6350000"/>
            </a:xfrm>
            <a:custGeom>
              <a:avLst/>
              <a:gdLst/>
              <a:ahLst/>
              <a:cxnLst/>
              <a:rect r="r" b="b" t="t" l="l"/>
              <a:pathLst>
                <a:path h="6350000" w="3810000">
                  <a:moveTo>
                    <a:pt x="2794000" y="6350000"/>
                  </a:moveTo>
                  <a:lnTo>
                    <a:pt x="1016000" y="6350000"/>
                  </a:lnTo>
                  <a:cubicBezTo>
                    <a:pt x="454660" y="6350000"/>
                    <a:pt x="0" y="5895340"/>
                    <a:pt x="0" y="5334000"/>
                  </a:cubicBezTo>
                  <a:lnTo>
                    <a:pt x="0" y="1016000"/>
                  </a:lnTo>
                  <a:cubicBezTo>
                    <a:pt x="0" y="454660"/>
                    <a:pt x="454660" y="0"/>
                    <a:pt x="1016000" y="0"/>
                  </a:cubicBezTo>
                  <a:lnTo>
                    <a:pt x="2794000" y="0"/>
                  </a:lnTo>
                  <a:cubicBezTo>
                    <a:pt x="3355340" y="0"/>
                    <a:pt x="3810000" y="454660"/>
                    <a:pt x="3810000" y="1016000"/>
                  </a:cubicBezTo>
                  <a:lnTo>
                    <a:pt x="3810000" y="5334000"/>
                  </a:lnTo>
                  <a:cubicBezTo>
                    <a:pt x="3810000" y="5895340"/>
                    <a:pt x="3355340" y="6350000"/>
                    <a:pt x="2794000" y="6350000"/>
                  </a:cubicBezTo>
                  <a:close/>
                </a:path>
              </a:pathLst>
            </a:custGeom>
            <a:blipFill>
              <a:blip r:embed="rId4"/>
              <a:stretch>
                <a:fillRect l="-42737" t="0" r="-106794" b="0"/>
              </a:stretch>
            </a:blipFill>
          </p:spPr>
        </p:sp>
      </p:grpSp>
      <p:grpSp>
        <p:nvGrpSpPr>
          <p:cNvPr name="Group 8" id="8"/>
          <p:cNvGrpSpPr/>
          <p:nvPr/>
        </p:nvGrpSpPr>
        <p:grpSpPr>
          <a:xfrm rot="0">
            <a:off x="7497790" y="1433802"/>
            <a:ext cx="989410" cy="260334"/>
            <a:chOff x="0" y="0"/>
            <a:chExt cx="1319213" cy="347112"/>
          </a:xfrm>
        </p:grpSpPr>
        <p:grpSp>
          <p:nvGrpSpPr>
            <p:cNvPr name="Group 9" id="9"/>
            <p:cNvGrpSpPr/>
            <p:nvPr/>
          </p:nvGrpSpPr>
          <p:grpSpPr>
            <a:xfrm rot="0">
              <a:off x="0" y="0"/>
              <a:ext cx="347112" cy="34711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B6FED"/>
              </a:solidFill>
            </p:spPr>
          </p:sp>
        </p:grpSp>
        <p:grpSp>
          <p:nvGrpSpPr>
            <p:cNvPr name="Group 11" id="11"/>
            <p:cNvGrpSpPr/>
            <p:nvPr/>
          </p:nvGrpSpPr>
          <p:grpSpPr>
            <a:xfrm rot="0">
              <a:off x="486051" y="0"/>
              <a:ext cx="347112" cy="347112"/>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DC2DF"/>
              </a:solidFill>
            </p:spPr>
          </p:sp>
        </p:grpSp>
        <p:grpSp>
          <p:nvGrpSpPr>
            <p:cNvPr name="Group 13" id="13"/>
            <p:cNvGrpSpPr/>
            <p:nvPr/>
          </p:nvGrpSpPr>
          <p:grpSpPr>
            <a:xfrm rot="0">
              <a:off x="972102" y="0"/>
              <a:ext cx="347112" cy="347112"/>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52544"/>
              </a:solidFill>
            </p:spPr>
          </p:sp>
        </p:grpSp>
      </p:grpSp>
      <p:grpSp>
        <p:nvGrpSpPr>
          <p:cNvPr name="Group 15" id="15"/>
          <p:cNvGrpSpPr/>
          <p:nvPr/>
        </p:nvGrpSpPr>
        <p:grpSpPr>
          <a:xfrm rot="0">
            <a:off x="7761881" y="1870947"/>
            <a:ext cx="8229237" cy="6545105"/>
            <a:chOff x="0" y="0"/>
            <a:chExt cx="10972317" cy="8726807"/>
          </a:xfrm>
        </p:grpSpPr>
        <p:sp>
          <p:nvSpPr>
            <p:cNvPr name="TextBox 16" id="16"/>
            <p:cNvSpPr txBox="true"/>
            <p:nvPr/>
          </p:nvSpPr>
          <p:spPr>
            <a:xfrm rot="0">
              <a:off x="0" y="-9525"/>
              <a:ext cx="10972317" cy="1470025"/>
            </a:xfrm>
            <a:prstGeom prst="rect">
              <a:avLst/>
            </a:prstGeom>
          </p:spPr>
          <p:txBody>
            <a:bodyPr anchor="t" rtlCol="false" tIns="0" lIns="0" bIns="0" rIns="0">
              <a:spAutoFit/>
            </a:bodyPr>
            <a:lstStyle/>
            <a:p>
              <a:pPr algn="ctr">
                <a:lnSpc>
                  <a:spcPts val="8640"/>
                </a:lnSpc>
              </a:pPr>
              <a:r>
                <a:rPr lang="en-US" sz="7200">
                  <a:solidFill>
                    <a:srgbClr val="152544"/>
                  </a:solidFill>
                  <a:latin typeface="Play"/>
                  <a:ea typeface="Play"/>
                  <a:cs typeface="Play"/>
                  <a:sym typeface="Play"/>
                </a:rPr>
                <a:t>Conclusion</a:t>
              </a:r>
            </a:p>
          </p:txBody>
        </p:sp>
        <p:sp>
          <p:nvSpPr>
            <p:cNvPr name="TextBox 17" id="17"/>
            <p:cNvSpPr txBox="true"/>
            <p:nvPr/>
          </p:nvSpPr>
          <p:spPr>
            <a:xfrm rot="0">
              <a:off x="0" y="1893784"/>
              <a:ext cx="10972317" cy="6833023"/>
            </a:xfrm>
            <a:prstGeom prst="rect">
              <a:avLst/>
            </a:prstGeom>
          </p:spPr>
          <p:txBody>
            <a:bodyPr anchor="t" rtlCol="false" tIns="0" lIns="0" bIns="0" rIns="0">
              <a:spAutoFit/>
            </a:bodyPr>
            <a:lstStyle/>
            <a:p>
              <a:pPr algn="ctr">
                <a:lnSpc>
                  <a:spcPts val="3380"/>
                </a:lnSpc>
              </a:pPr>
              <a:r>
                <a:rPr lang="en-US" sz="2600">
                  <a:solidFill>
                    <a:srgbClr val="152544"/>
                  </a:solidFill>
                  <a:latin typeface="TT Interphases"/>
                  <a:ea typeface="TT Interphases"/>
                  <a:cs typeface="TT Interphases"/>
                  <a:sym typeface="TT Interphases"/>
                </a:rPr>
                <a:t>During the process of developing a student management application, we gained many valuable insights. Using object-oriented programming helps organize code in a clear and easy-to-maintain manner. The application allows adding, editing, deleting and searching student information effectively, demonstrating flexible data management capabilities. We also learned how to solve challenges that arise creatively, thereby improving our problem-solving skills. Finally, the project is not only academic in nature but can also be practically applied to manage student information at educational institutions.</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52544"/>
        </a:solidFill>
      </p:bgPr>
    </p:bg>
    <p:spTree>
      <p:nvGrpSpPr>
        <p:cNvPr id="1" name=""/>
        <p:cNvGrpSpPr/>
        <p:nvPr/>
      </p:nvGrpSpPr>
      <p:grpSpPr>
        <a:xfrm>
          <a:off x="0" y="0"/>
          <a:ext cx="0" cy="0"/>
          <a:chOff x="0" y="0"/>
          <a:chExt cx="0" cy="0"/>
        </a:xfrm>
      </p:grpSpPr>
      <p:sp>
        <p:nvSpPr>
          <p:cNvPr name="Freeform 2" id="2"/>
          <p:cNvSpPr/>
          <p:nvPr/>
        </p:nvSpPr>
        <p:spPr>
          <a:xfrm flipH="false" flipV="false" rot="0">
            <a:off x="3744087" y="1405419"/>
            <a:ext cx="10799825" cy="7579514"/>
          </a:xfrm>
          <a:custGeom>
            <a:avLst/>
            <a:gdLst/>
            <a:ahLst/>
            <a:cxnLst/>
            <a:rect r="r" b="b" t="t" l="l"/>
            <a:pathLst>
              <a:path h="7579514" w="10799825">
                <a:moveTo>
                  <a:pt x="0" y="0"/>
                </a:moveTo>
                <a:lnTo>
                  <a:pt x="10799826" y="0"/>
                </a:lnTo>
                <a:lnTo>
                  <a:pt x="10799826" y="7579513"/>
                </a:lnTo>
                <a:lnTo>
                  <a:pt x="0" y="7579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98439" y="8984932"/>
            <a:ext cx="706759" cy="706759"/>
          </a:xfrm>
          <a:custGeom>
            <a:avLst/>
            <a:gdLst/>
            <a:ahLst/>
            <a:cxnLst/>
            <a:rect r="r" b="b" t="t" l="l"/>
            <a:pathLst>
              <a:path h="706759" w="706759">
                <a:moveTo>
                  <a:pt x="0" y="0"/>
                </a:moveTo>
                <a:lnTo>
                  <a:pt x="706759" y="0"/>
                </a:lnTo>
                <a:lnTo>
                  <a:pt x="706759" y="706760"/>
                </a:lnTo>
                <a:lnTo>
                  <a:pt x="0" y="7067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675320" y="8984932"/>
            <a:ext cx="706759" cy="706759"/>
          </a:xfrm>
          <a:custGeom>
            <a:avLst/>
            <a:gdLst/>
            <a:ahLst/>
            <a:cxnLst/>
            <a:rect r="r" b="b" t="t" l="l"/>
            <a:pathLst>
              <a:path h="706759" w="706759">
                <a:moveTo>
                  <a:pt x="706760" y="0"/>
                </a:moveTo>
                <a:lnTo>
                  <a:pt x="0" y="0"/>
                </a:lnTo>
                <a:lnTo>
                  <a:pt x="0" y="706760"/>
                </a:lnTo>
                <a:lnTo>
                  <a:pt x="706760" y="706760"/>
                </a:lnTo>
                <a:lnTo>
                  <a:pt x="7067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5164524" y="4310245"/>
            <a:ext cx="7958952" cy="2134963"/>
            <a:chOff x="0" y="0"/>
            <a:chExt cx="10611936" cy="2846617"/>
          </a:xfrm>
        </p:grpSpPr>
        <p:sp>
          <p:nvSpPr>
            <p:cNvPr name="TextBox 6" id="6"/>
            <p:cNvSpPr txBox="true"/>
            <p:nvPr/>
          </p:nvSpPr>
          <p:spPr>
            <a:xfrm rot="0">
              <a:off x="0" y="-9525"/>
              <a:ext cx="10611936" cy="1470025"/>
            </a:xfrm>
            <a:prstGeom prst="rect">
              <a:avLst/>
            </a:prstGeom>
          </p:spPr>
          <p:txBody>
            <a:bodyPr anchor="t" rtlCol="false" tIns="0" lIns="0" bIns="0" rIns="0">
              <a:spAutoFit/>
            </a:bodyPr>
            <a:lstStyle/>
            <a:p>
              <a:pPr algn="ctr" marL="0" indent="0" lvl="0">
                <a:lnSpc>
                  <a:spcPts val="8640"/>
                </a:lnSpc>
                <a:spcBef>
                  <a:spcPct val="0"/>
                </a:spcBef>
              </a:pPr>
              <a:r>
                <a:rPr lang="en-US" b="true" sz="7200" u="none">
                  <a:solidFill>
                    <a:srgbClr val="152544"/>
                  </a:solidFill>
                  <a:latin typeface="Play Bold"/>
                  <a:ea typeface="Play Bold"/>
                  <a:cs typeface="Play Bold"/>
                  <a:sym typeface="Play Bold"/>
                </a:rPr>
                <a:t>Thank you!</a:t>
              </a:r>
            </a:p>
          </p:txBody>
        </p:sp>
        <p:sp>
          <p:nvSpPr>
            <p:cNvPr name="TextBox 7" id="7"/>
            <p:cNvSpPr txBox="true"/>
            <p:nvPr/>
          </p:nvSpPr>
          <p:spPr>
            <a:xfrm rot="0">
              <a:off x="0" y="2101127"/>
              <a:ext cx="10611936" cy="745490"/>
            </a:xfrm>
            <a:prstGeom prst="rect">
              <a:avLst/>
            </a:prstGeom>
          </p:spPr>
          <p:txBody>
            <a:bodyPr anchor="t" rtlCol="false" tIns="0" lIns="0" bIns="0" rIns="0">
              <a:spAutoFit/>
            </a:bodyPr>
            <a:lstStyle/>
            <a:p>
              <a:pPr algn="ctr">
                <a:lnSpc>
                  <a:spcPts val="4680"/>
                </a:lnSpc>
              </a:pPr>
            </a:p>
          </p:txBody>
        </p:sp>
      </p:grpSp>
      <p:grpSp>
        <p:nvGrpSpPr>
          <p:cNvPr name="Group 8" id="8"/>
          <p:cNvGrpSpPr/>
          <p:nvPr/>
        </p:nvGrpSpPr>
        <p:grpSpPr>
          <a:xfrm rot="0">
            <a:off x="4175114" y="1775179"/>
            <a:ext cx="989410" cy="260334"/>
            <a:chOff x="0" y="0"/>
            <a:chExt cx="1319213" cy="347112"/>
          </a:xfrm>
        </p:grpSpPr>
        <p:grpSp>
          <p:nvGrpSpPr>
            <p:cNvPr name="Group 9" id="9"/>
            <p:cNvGrpSpPr/>
            <p:nvPr/>
          </p:nvGrpSpPr>
          <p:grpSpPr>
            <a:xfrm rot="0">
              <a:off x="0" y="0"/>
              <a:ext cx="347112" cy="34711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B6FED"/>
              </a:solidFill>
            </p:spPr>
          </p:sp>
        </p:grpSp>
        <p:grpSp>
          <p:nvGrpSpPr>
            <p:cNvPr name="Group 11" id="11"/>
            <p:cNvGrpSpPr/>
            <p:nvPr/>
          </p:nvGrpSpPr>
          <p:grpSpPr>
            <a:xfrm rot="0">
              <a:off x="486051" y="0"/>
              <a:ext cx="347112" cy="347112"/>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DC2DF"/>
              </a:solidFill>
            </p:spPr>
          </p:sp>
        </p:grpSp>
        <p:grpSp>
          <p:nvGrpSpPr>
            <p:cNvPr name="Group 13" id="13"/>
            <p:cNvGrpSpPr/>
            <p:nvPr/>
          </p:nvGrpSpPr>
          <p:grpSpPr>
            <a:xfrm rot="0">
              <a:off x="972102" y="0"/>
              <a:ext cx="347112" cy="347112"/>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52544"/>
              </a:solidFill>
            </p:spPr>
          </p:sp>
        </p:gr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2544"/>
        </a:solidFill>
      </p:bgPr>
    </p:bg>
    <p:spTree>
      <p:nvGrpSpPr>
        <p:cNvPr id="1" name=""/>
        <p:cNvGrpSpPr/>
        <p:nvPr/>
      </p:nvGrpSpPr>
      <p:grpSpPr>
        <a:xfrm>
          <a:off x="0" y="0"/>
          <a:ext cx="0" cy="0"/>
          <a:chOff x="0" y="0"/>
          <a:chExt cx="0" cy="0"/>
        </a:xfrm>
      </p:grpSpPr>
      <p:grpSp>
        <p:nvGrpSpPr>
          <p:cNvPr name="Group 2" id="2"/>
          <p:cNvGrpSpPr/>
          <p:nvPr/>
        </p:nvGrpSpPr>
        <p:grpSpPr>
          <a:xfrm rot="0">
            <a:off x="7115041" y="1104397"/>
            <a:ext cx="9118160" cy="8153903"/>
            <a:chOff x="0" y="0"/>
            <a:chExt cx="3084415" cy="2758234"/>
          </a:xfrm>
        </p:grpSpPr>
        <p:sp>
          <p:nvSpPr>
            <p:cNvPr name="Freeform 3" id="3"/>
            <p:cNvSpPr/>
            <p:nvPr/>
          </p:nvSpPr>
          <p:spPr>
            <a:xfrm flipH="false" flipV="false" rot="0">
              <a:off x="0" y="0"/>
              <a:ext cx="3084415" cy="2758234"/>
            </a:xfrm>
            <a:custGeom>
              <a:avLst/>
              <a:gdLst/>
              <a:ahLst/>
              <a:cxnLst/>
              <a:rect r="r" b="b" t="t" l="l"/>
              <a:pathLst>
                <a:path h="2758234" w="3084415">
                  <a:moveTo>
                    <a:pt x="2959955" y="2758234"/>
                  </a:moveTo>
                  <a:lnTo>
                    <a:pt x="124460" y="2758234"/>
                  </a:lnTo>
                  <a:cubicBezTo>
                    <a:pt x="55880" y="2758234"/>
                    <a:pt x="0" y="2702354"/>
                    <a:pt x="0" y="2633774"/>
                  </a:cubicBezTo>
                  <a:lnTo>
                    <a:pt x="0" y="124460"/>
                  </a:lnTo>
                  <a:cubicBezTo>
                    <a:pt x="0" y="55880"/>
                    <a:pt x="55880" y="0"/>
                    <a:pt x="124460" y="0"/>
                  </a:cubicBezTo>
                  <a:lnTo>
                    <a:pt x="2959955" y="0"/>
                  </a:lnTo>
                  <a:cubicBezTo>
                    <a:pt x="3028535" y="0"/>
                    <a:pt x="3084415" y="55880"/>
                    <a:pt x="3084415" y="124460"/>
                  </a:cubicBezTo>
                  <a:lnTo>
                    <a:pt x="3084415" y="2633774"/>
                  </a:lnTo>
                  <a:cubicBezTo>
                    <a:pt x="3084415" y="2702354"/>
                    <a:pt x="3028535" y="2758234"/>
                    <a:pt x="2959955" y="2758234"/>
                  </a:cubicBezTo>
                  <a:close/>
                </a:path>
              </a:pathLst>
            </a:custGeom>
            <a:solidFill>
              <a:srgbClr val="FFFFFF"/>
            </a:solidFill>
          </p:spPr>
        </p:sp>
      </p:grpSp>
      <p:sp>
        <p:nvSpPr>
          <p:cNvPr name="Freeform 4" id="4"/>
          <p:cNvSpPr/>
          <p:nvPr/>
        </p:nvSpPr>
        <p:spPr>
          <a:xfrm flipH="false" flipV="false" rot="0">
            <a:off x="16998439" y="8984932"/>
            <a:ext cx="706759" cy="706759"/>
          </a:xfrm>
          <a:custGeom>
            <a:avLst/>
            <a:gdLst/>
            <a:ahLst/>
            <a:cxnLst/>
            <a:rect r="r" b="b" t="t" l="l"/>
            <a:pathLst>
              <a:path h="706759" w="706759">
                <a:moveTo>
                  <a:pt x="0" y="0"/>
                </a:moveTo>
                <a:lnTo>
                  <a:pt x="706759" y="0"/>
                </a:lnTo>
                <a:lnTo>
                  <a:pt x="706759" y="706760"/>
                </a:lnTo>
                <a:lnTo>
                  <a:pt x="0" y="706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675320" y="8984932"/>
            <a:ext cx="706759" cy="706759"/>
          </a:xfrm>
          <a:custGeom>
            <a:avLst/>
            <a:gdLst/>
            <a:ahLst/>
            <a:cxnLst/>
            <a:rect r="r" b="b" t="t" l="l"/>
            <a:pathLst>
              <a:path h="706759" w="706759">
                <a:moveTo>
                  <a:pt x="706760" y="0"/>
                </a:moveTo>
                <a:lnTo>
                  <a:pt x="0" y="0"/>
                </a:lnTo>
                <a:lnTo>
                  <a:pt x="0" y="706760"/>
                </a:lnTo>
                <a:lnTo>
                  <a:pt x="706760" y="706760"/>
                </a:lnTo>
                <a:lnTo>
                  <a:pt x="7067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98552" y="1063457"/>
            <a:ext cx="4916906" cy="8194843"/>
            <a:chOff x="0" y="0"/>
            <a:chExt cx="3810000" cy="6350000"/>
          </a:xfrm>
        </p:grpSpPr>
        <p:sp>
          <p:nvSpPr>
            <p:cNvPr name="Freeform 7" id="7"/>
            <p:cNvSpPr/>
            <p:nvPr/>
          </p:nvSpPr>
          <p:spPr>
            <a:xfrm flipH="false" flipV="false" rot="0">
              <a:off x="0" y="0"/>
              <a:ext cx="3810000" cy="6350000"/>
            </a:xfrm>
            <a:custGeom>
              <a:avLst/>
              <a:gdLst/>
              <a:ahLst/>
              <a:cxnLst/>
              <a:rect r="r" b="b" t="t" l="l"/>
              <a:pathLst>
                <a:path h="6350000" w="3810000">
                  <a:moveTo>
                    <a:pt x="2794000" y="6350000"/>
                  </a:moveTo>
                  <a:lnTo>
                    <a:pt x="1016000" y="6350000"/>
                  </a:lnTo>
                  <a:cubicBezTo>
                    <a:pt x="454660" y="6350000"/>
                    <a:pt x="0" y="5895340"/>
                    <a:pt x="0" y="5334000"/>
                  </a:cubicBezTo>
                  <a:lnTo>
                    <a:pt x="0" y="1016000"/>
                  </a:lnTo>
                  <a:cubicBezTo>
                    <a:pt x="0" y="454660"/>
                    <a:pt x="454660" y="0"/>
                    <a:pt x="1016000" y="0"/>
                  </a:cubicBezTo>
                  <a:lnTo>
                    <a:pt x="2794000" y="0"/>
                  </a:lnTo>
                  <a:cubicBezTo>
                    <a:pt x="3355340" y="0"/>
                    <a:pt x="3810000" y="454660"/>
                    <a:pt x="3810000" y="1016000"/>
                  </a:cubicBezTo>
                  <a:lnTo>
                    <a:pt x="3810000" y="5334000"/>
                  </a:lnTo>
                  <a:cubicBezTo>
                    <a:pt x="3810000" y="5895340"/>
                    <a:pt x="3355340" y="6350000"/>
                    <a:pt x="2794000" y="6350000"/>
                  </a:cubicBezTo>
                  <a:close/>
                </a:path>
              </a:pathLst>
            </a:custGeom>
            <a:blipFill>
              <a:blip r:embed="rId4"/>
              <a:stretch>
                <a:fillRect l="-42737" t="0" r="-106794" b="0"/>
              </a:stretch>
            </a:blipFill>
          </p:spPr>
        </p:sp>
      </p:grpSp>
      <p:grpSp>
        <p:nvGrpSpPr>
          <p:cNvPr name="Group 8" id="8"/>
          <p:cNvGrpSpPr/>
          <p:nvPr/>
        </p:nvGrpSpPr>
        <p:grpSpPr>
          <a:xfrm rot="0">
            <a:off x="7497790" y="1433802"/>
            <a:ext cx="989410" cy="260334"/>
            <a:chOff x="0" y="0"/>
            <a:chExt cx="1319213" cy="347112"/>
          </a:xfrm>
        </p:grpSpPr>
        <p:grpSp>
          <p:nvGrpSpPr>
            <p:cNvPr name="Group 9" id="9"/>
            <p:cNvGrpSpPr/>
            <p:nvPr/>
          </p:nvGrpSpPr>
          <p:grpSpPr>
            <a:xfrm rot="0">
              <a:off x="0" y="0"/>
              <a:ext cx="347112" cy="34711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B6FED"/>
              </a:solidFill>
            </p:spPr>
          </p:sp>
        </p:grpSp>
        <p:grpSp>
          <p:nvGrpSpPr>
            <p:cNvPr name="Group 11" id="11"/>
            <p:cNvGrpSpPr/>
            <p:nvPr/>
          </p:nvGrpSpPr>
          <p:grpSpPr>
            <a:xfrm rot="0">
              <a:off x="486051" y="0"/>
              <a:ext cx="347112" cy="347112"/>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DC2DF"/>
              </a:solidFill>
            </p:spPr>
          </p:sp>
        </p:grpSp>
        <p:grpSp>
          <p:nvGrpSpPr>
            <p:cNvPr name="Group 13" id="13"/>
            <p:cNvGrpSpPr/>
            <p:nvPr/>
          </p:nvGrpSpPr>
          <p:grpSpPr>
            <a:xfrm rot="0">
              <a:off x="972102" y="0"/>
              <a:ext cx="347112" cy="347112"/>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52544"/>
              </a:solidFill>
            </p:spPr>
          </p:sp>
        </p:grpSp>
      </p:grpSp>
      <p:grpSp>
        <p:nvGrpSpPr>
          <p:cNvPr name="Group 15" id="15"/>
          <p:cNvGrpSpPr/>
          <p:nvPr/>
        </p:nvGrpSpPr>
        <p:grpSpPr>
          <a:xfrm rot="0">
            <a:off x="7590661" y="2087321"/>
            <a:ext cx="8166921" cy="5256614"/>
            <a:chOff x="0" y="0"/>
            <a:chExt cx="10889228" cy="7008819"/>
          </a:xfrm>
        </p:grpSpPr>
        <p:sp>
          <p:nvSpPr>
            <p:cNvPr name="TextBox 16" id="16"/>
            <p:cNvSpPr txBox="true"/>
            <p:nvPr/>
          </p:nvSpPr>
          <p:spPr>
            <a:xfrm rot="0">
              <a:off x="0" y="-9525"/>
              <a:ext cx="10889228" cy="1448309"/>
            </a:xfrm>
            <a:prstGeom prst="rect">
              <a:avLst/>
            </a:prstGeom>
          </p:spPr>
          <p:txBody>
            <a:bodyPr anchor="t" rtlCol="false" tIns="0" lIns="0" bIns="0" rIns="0">
              <a:spAutoFit/>
            </a:bodyPr>
            <a:lstStyle/>
            <a:p>
              <a:pPr algn="ctr">
                <a:lnSpc>
                  <a:spcPts val="8554"/>
                </a:lnSpc>
              </a:pPr>
              <a:r>
                <a:rPr lang="en-US" b="true" sz="7128">
                  <a:solidFill>
                    <a:srgbClr val="152544"/>
                  </a:solidFill>
                  <a:latin typeface="Play Bold"/>
                  <a:ea typeface="Play Bold"/>
                  <a:cs typeface="Play Bold"/>
                  <a:sym typeface="Play Bold"/>
                </a:rPr>
                <a:t>Based on scenario</a:t>
              </a:r>
            </a:p>
          </p:txBody>
        </p:sp>
        <p:sp>
          <p:nvSpPr>
            <p:cNvPr name="TextBox 17" id="17"/>
            <p:cNvSpPr txBox="true"/>
            <p:nvPr/>
          </p:nvSpPr>
          <p:spPr>
            <a:xfrm rot="0">
              <a:off x="0" y="1985995"/>
              <a:ext cx="10889228" cy="5022824"/>
            </a:xfrm>
            <a:prstGeom prst="rect">
              <a:avLst/>
            </a:prstGeom>
          </p:spPr>
          <p:txBody>
            <a:bodyPr anchor="t" rtlCol="false" tIns="0" lIns="0" bIns="0" rIns="0">
              <a:spAutoFit/>
            </a:bodyPr>
            <a:lstStyle/>
            <a:p>
              <a:pPr algn="ctr">
                <a:lnSpc>
                  <a:spcPts val="3806"/>
                </a:lnSpc>
              </a:pPr>
              <a:r>
                <a:rPr lang="en-US" sz="2927">
                  <a:solidFill>
                    <a:srgbClr val="152544"/>
                  </a:solidFill>
                  <a:latin typeface="TT Interphases"/>
                  <a:ea typeface="TT Interphases"/>
                  <a:cs typeface="TT Interphases"/>
                  <a:sym typeface="TT Interphases"/>
                </a:rPr>
                <a:t>In my role as an in-house software developer for Soft Development ABK, a software studio specializing in serving small and medium-sized businesses, I was tasked with designing and developing a student management application. The goal of this application is to help users easily manage student information, including ID, name, and scores.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2544"/>
        </a:solidFill>
      </p:bgPr>
    </p:bg>
    <p:spTree>
      <p:nvGrpSpPr>
        <p:cNvPr id="1" name=""/>
        <p:cNvGrpSpPr/>
        <p:nvPr/>
      </p:nvGrpSpPr>
      <p:grpSpPr>
        <a:xfrm>
          <a:off x="0" y="0"/>
          <a:ext cx="0" cy="0"/>
          <a:chOff x="0" y="0"/>
          <a:chExt cx="0" cy="0"/>
        </a:xfrm>
      </p:grpSpPr>
      <p:grpSp>
        <p:nvGrpSpPr>
          <p:cNvPr name="Group 2" id="2"/>
          <p:cNvGrpSpPr/>
          <p:nvPr/>
        </p:nvGrpSpPr>
        <p:grpSpPr>
          <a:xfrm rot="0">
            <a:off x="302388" y="286878"/>
            <a:ext cx="9118160" cy="8153903"/>
            <a:chOff x="0" y="0"/>
            <a:chExt cx="3084415" cy="2758234"/>
          </a:xfrm>
        </p:grpSpPr>
        <p:sp>
          <p:nvSpPr>
            <p:cNvPr name="Freeform 3" id="3"/>
            <p:cNvSpPr/>
            <p:nvPr/>
          </p:nvSpPr>
          <p:spPr>
            <a:xfrm flipH="false" flipV="false" rot="0">
              <a:off x="0" y="0"/>
              <a:ext cx="3084415" cy="2758234"/>
            </a:xfrm>
            <a:custGeom>
              <a:avLst/>
              <a:gdLst/>
              <a:ahLst/>
              <a:cxnLst/>
              <a:rect r="r" b="b" t="t" l="l"/>
              <a:pathLst>
                <a:path h="2758234" w="3084415">
                  <a:moveTo>
                    <a:pt x="2959955" y="2758234"/>
                  </a:moveTo>
                  <a:lnTo>
                    <a:pt x="124460" y="2758234"/>
                  </a:lnTo>
                  <a:cubicBezTo>
                    <a:pt x="55880" y="2758234"/>
                    <a:pt x="0" y="2702354"/>
                    <a:pt x="0" y="2633774"/>
                  </a:cubicBezTo>
                  <a:lnTo>
                    <a:pt x="0" y="124460"/>
                  </a:lnTo>
                  <a:cubicBezTo>
                    <a:pt x="0" y="55880"/>
                    <a:pt x="55880" y="0"/>
                    <a:pt x="124460" y="0"/>
                  </a:cubicBezTo>
                  <a:lnTo>
                    <a:pt x="2959955" y="0"/>
                  </a:lnTo>
                  <a:cubicBezTo>
                    <a:pt x="3028535" y="0"/>
                    <a:pt x="3084415" y="55880"/>
                    <a:pt x="3084415" y="124460"/>
                  </a:cubicBezTo>
                  <a:lnTo>
                    <a:pt x="3084415" y="2633774"/>
                  </a:lnTo>
                  <a:cubicBezTo>
                    <a:pt x="3084415" y="2702354"/>
                    <a:pt x="3028535" y="2758234"/>
                    <a:pt x="2959955" y="2758234"/>
                  </a:cubicBezTo>
                  <a:close/>
                </a:path>
              </a:pathLst>
            </a:custGeom>
            <a:solidFill>
              <a:srgbClr val="FFFFFF"/>
            </a:solidFill>
          </p:spPr>
        </p:sp>
      </p:grpSp>
      <p:grpSp>
        <p:nvGrpSpPr>
          <p:cNvPr name="Group 4" id="4"/>
          <p:cNvGrpSpPr/>
          <p:nvPr/>
        </p:nvGrpSpPr>
        <p:grpSpPr>
          <a:xfrm rot="0">
            <a:off x="533995" y="525448"/>
            <a:ext cx="989410" cy="260334"/>
            <a:chOff x="0" y="0"/>
            <a:chExt cx="1319213" cy="347112"/>
          </a:xfrm>
        </p:grpSpPr>
        <p:grpSp>
          <p:nvGrpSpPr>
            <p:cNvPr name="Group 5" id="5"/>
            <p:cNvGrpSpPr/>
            <p:nvPr/>
          </p:nvGrpSpPr>
          <p:grpSpPr>
            <a:xfrm rot="0">
              <a:off x="0" y="0"/>
              <a:ext cx="347112" cy="347112"/>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B6FED"/>
              </a:solidFill>
            </p:spPr>
          </p:sp>
        </p:grpSp>
        <p:grpSp>
          <p:nvGrpSpPr>
            <p:cNvPr name="Group 7" id="7"/>
            <p:cNvGrpSpPr/>
            <p:nvPr/>
          </p:nvGrpSpPr>
          <p:grpSpPr>
            <a:xfrm rot="0">
              <a:off x="486051" y="0"/>
              <a:ext cx="347112" cy="347112"/>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DC2DF"/>
              </a:solidFill>
            </p:spPr>
          </p:sp>
        </p:grpSp>
        <p:grpSp>
          <p:nvGrpSpPr>
            <p:cNvPr name="Group 9" id="9"/>
            <p:cNvGrpSpPr/>
            <p:nvPr/>
          </p:nvGrpSpPr>
          <p:grpSpPr>
            <a:xfrm rot="0">
              <a:off x="972102" y="0"/>
              <a:ext cx="347112" cy="34711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52544"/>
              </a:solidFill>
            </p:spPr>
          </p:sp>
        </p:grpSp>
      </p:grpSp>
      <p:sp>
        <p:nvSpPr>
          <p:cNvPr name="Freeform 11" id="11"/>
          <p:cNvSpPr/>
          <p:nvPr/>
        </p:nvSpPr>
        <p:spPr>
          <a:xfrm flipH="false" flipV="false" rot="0">
            <a:off x="10993125" y="5143500"/>
            <a:ext cx="6784398" cy="4489650"/>
          </a:xfrm>
          <a:custGeom>
            <a:avLst/>
            <a:gdLst/>
            <a:ahLst/>
            <a:cxnLst/>
            <a:rect r="r" b="b" t="t" l="l"/>
            <a:pathLst>
              <a:path h="4489650" w="6784398">
                <a:moveTo>
                  <a:pt x="0" y="0"/>
                </a:moveTo>
                <a:lnTo>
                  <a:pt x="6784399" y="0"/>
                </a:lnTo>
                <a:lnTo>
                  <a:pt x="6784399" y="4489650"/>
                </a:lnTo>
                <a:lnTo>
                  <a:pt x="0" y="4489650"/>
                </a:lnTo>
                <a:lnTo>
                  <a:pt x="0" y="0"/>
                </a:lnTo>
                <a:close/>
              </a:path>
            </a:pathLst>
          </a:custGeom>
          <a:blipFill>
            <a:blip r:embed="rId2"/>
            <a:stretch>
              <a:fillRect l="0" t="-2276" r="-16066" b="0"/>
            </a:stretch>
          </a:blipFill>
        </p:spPr>
      </p:sp>
      <p:grpSp>
        <p:nvGrpSpPr>
          <p:cNvPr name="Group 12" id="12"/>
          <p:cNvGrpSpPr/>
          <p:nvPr/>
        </p:nvGrpSpPr>
        <p:grpSpPr>
          <a:xfrm rot="0">
            <a:off x="851919" y="757514"/>
            <a:ext cx="7277823" cy="7212632"/>
            <a:chOff x="0" y="0"/>
            <a:chExt cx="9703763" cy="9616843"/>
          </a:xfrm>
        </p:grpSpPr>
        <p:sp>
          <p:nvSpPr>
            <p:cNvPr name="TextBox 13" id="13"/>
            <p:cNvSpPr txBox="true"/>
            <p:nvPr/>
          </p:nvSpPr>
          <p:spPr>
            <a:xfrm rot="0">
              <a:off x="0" y="-19050"/>
              <a:ext cx="9703763" cy="1301199"/>
            </a:xfrm>
            <a:prstGeom prst="rect">
              <a:avLst/>
            </a:prstGeom>
          </p:spPr>
          <p:txBody>
            <a:bodyPr anchor="t" rtlCol="false" tIns="0" lIns="0" bIns="0" rIns="0">
              <a:spAutoFit/>
            </a:bodyPr>
            <a:lstStyle/>
            <a:p>
              <a:pPr algn="ctr">
                <a:lnSpc>
                  <a:spcPts val="7622"/>
                </a:lnSpc>
              </a:pPr>
              <a:r>
                <a:rPr lang="en-US" b="true" sz="6352">
                  <a:solidFill>
                    <a:srgbClr val="152544"/>
                  </a:solidFill>
                  <a:latin typeface="Play Bold"/>
                  <a:ea typeface="Play Bold"/>
                  <a:cs typeface="Play Bold"/>
                  <a:sym typeface="Play Bold"/>
                </a:rPr>
                <a:t>Based on scenario</a:t>
              </a:r>
            </a:p>
          </p:txBody>
        </p:sp>
        <p:sp>
          <p:nvSpPr>
            <p:cNvPr name="TextBox 14" id="14"/>
            <p:cNvSpPr txBox="true"/>
            <p:nvPr/>
          </p:nvSpPr>
          <p:spPr>
            <a:xfrm rot="0">
              <a:off x="0" y="1776202"/>
              <a:ext cx="9703763" cy="7840641"/>
            </a:xfrm>
            <a:prstGeom prst="rect">
              <a:avLst/>
            </a:prstGeom>
          </p:spPr>
          <p:txBody>
            <a:bodyPr anchor="t" rtlCol="false" tIns="0" lIns="0" bIns="0" rIns="0">
              <a:spAutoFit/>
            </a:bodyPr>
            <a:lstStyle/>
            <a:p>
              <a:pPr algn="ctr">
                <a:lnSpc>
                  <a:spcPts val="3391"/>
                </a:lnSpc>
              </a:pPr>
              <a:r>
                <a:rPr lang="en-US" sz="2609">
                  <a:solidFill>
                    <a:srgbClr val="152544"/>
                  </a:solidFill>
                  <a:latin typeface="TT Interphases"/>
                  <a:ea typeface="TT Interphases"/>
                  <a:cs typeface="TT Interphases"/>
                  <a:sym typeface="TT Interphases"/>
                </a:rPr>
                <a:t>The application will allow users to enter the number of students to manage and automatically classify students based on their scores according to a specific ranking. This ranking will help users quickly evaluate students' academic results, from "Fail" to "Excellent".</a:t>
              </a:r>
            </a:p>
            <a:p>
              <a:pPr algn="ctr">
                <a:lnSpc>
                  <a:spcPts val="3391"/>
                </a:lnSpc>
              </a:pPr>
            </a:p>
            <a:p>
              <a:pPr algn="ctr">
                <a:lnSpc>
                  <a:spcPts val="3391"/>
                </a:lnSpc>
              </a:pPr>
              <a:r>
                <a:rPr lang="en-US" sz="2609">
                  <a:solidFill>
                    <a:srgbClr val="152544"/>
                  </a:solidFill>
                  <a:latin typeface="TT Interphases"/>
                  <a:ea typeface="TT Interphases"/>
                  <a:cs typeface="TT Interphases"/>
                  <a:sym typeface="TT Interphases"/>
                </a:rPr>
                <a:t>In addition, the application will also support functions such as adding, editing, deleting and searching student information, facilitating data management. I was also asked to propose an alternative algorithm and evaluate the effectiveness of the algorithm used previously, to optimize the student management process.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13340" y="2724020"/>
            <a:ext cx="3786145" cy="4455337"/>
            <a:chOff x="0" y="0"/>
            <a:chExt cx="5396230" cy="6350000"/>
          </a:xfrm>
        </p:grpSpPr>
        <p:sp>
          <p:nvSpPr>
            <p:cNvPr name="Freeform 3" id="3"/>
            <p:cNvSpPr/>
            <p:nvPr/>
          </p:nvSpPr>
          <p:spPr>
            <a:xfrm flipH="false" flipV="false" rot="0">
              <a:off x="11430" y="11430"/>
              <a:ext cx="5373370" cy="6327140"/>
            </a:xfrm>
            <a:custGeom>
              <a:avLst/>
              <a:gdLst/>
              <a:ahLst/>
              <a:cxnLst/>
              <a:rect r="r" b="b" t="t" l="l"/>
              <a:pathLst>
                <a:path h="6327140" w="5373370">
                  <a:moveTo>
                    <a:pt x="5373370" y="610870"/>
                  </a:moveTo>
                  <a:lnTo>
                    <a:pt x="5373370" y="953770"/>
                  </a:lnTo>
                  <a:moveTo>
                    <a:pt x="5373370" y="953770"/>
                  </a:moveTo>
                  <a:lnTo>
                    <a:pt x="5373370" y="6079490"/>
                  </a:lnTo>
                  <a:cubicBezTo>
                    <a:pt x="5373370" y="6216650"/>
                    <a:pt x="5262880" y="6327140"/>
                    <a:pt x="5125720" y="6327140"/>
                  </a:cubicBezTo>
                  <a:lnTo>
                    <a:pt x="247650" y="6327140"/>
                  </a:lnTo>
                  <a:cubicBezTo>
                    <a:pt x="110490" y="6327140"/>
                    <a:pt x="0" y="6216650"/>
                    <a:pt x="0" y="6079490"/>
                  </a:cubicBezTo>
                  <a:lnTo>
                    <a:pt x="0" y="247650"/>
                  </a:lnTo>
                  <a:cubicBezTo>
                    <a:pt x="0" y="110490"/>
                    <a:pt x="110490" y="0"/>
                    <a:pt x="247650" y="0"/>
                  </a:cubicBezTo>
                  <a:lnTo>
                    <a:pt x="5125720" y="0"/>
                  </a:lnTo>
                  <a:cubicBezTo>
                    <a:pt x="5262880" y="0"/>
                    <a:pt x="5373370" y="110490"/>
                    <a:pt x="5373370" y="247650"/>
                  </a:cubicBezTo>
                  <a:lnTo>
                    <a:pt x="5373370" y="610870"/>
                  </a:lnTo>
                </a:path>
              </a:pathLst>
            </a:custGeom>
            <a:blipFill>
              <a:blip r:embed="rId2"/>
              <a:stretch>
                <a:fillRect l="-41926" t="0" r="-34698" b="0"/>
              </a:stretch>
            </a:blipFill>
          </p:spPr>
        </p:sp>
        <p:sp>
          <p:nvSpPr>
            <p:cNvPr name="Freeform 4" id="4"/>
            <p:cNvSpPr/>
            <p:nvPr/>
          </p:nvSpPr>
          <p:spPr>
            <a:xfrm flipH="false" flipV="false" rot="0">
              <a:off x="5148580" y="471170"/>
              <a:ext cx="236220" cy="5868670"/>
            </a:xfrm>
            <a:custGeom>
              <a:avLst/>
              <a:gdLst/>
              <a:ahLst/>
              <a:cxnLst/>
              <a:rect r="r" b="b" t="t" l="l"/>
              <a:pathLst>
                <a:path h="5868670" w="236220">
                  <a:moveTo>
                    <a:pt x="236220" y="240030"/>
                  </a:moveTo>
                  <a:lnTo>
                    <a:pt x="236220" y="494030"/>
                  </a:lnTo>
                  <a:moveTo>
                    <a:pt x="236220" y="494030"/>
                  </a:moveTo>
                  <a:lnTo>
                    <a:pt x="236220" y="5868670"/>
                  </a:lnTo>
                  <a:lnTo>
                    <a:pt x="0" y="5868670"/>
                  </a:lnTo>
                  <a:lnTo>
                    <a:pt x="0" y="0"/>
                  </a:lnTo>
                  <a:lnTo>
                    <a:pt x="236220" y="0"/>
                  </a:lnTo>
                  <a:lnTo>
                    <a:pt x="236220" y="240030"/>
                  </a:lnTo>
                </a:path>
              </a:pathLst>
            </a:custGeom>
            <a:solidFill>
              <a:srgbClr val="FFFFFF"/>
            </a:solidFill>
          </p:spPr>
        </p:sp>
        <p:sp>
          <p:nvSpPr>
            <p:cNvPr name="Freeform 5" id="5"/>
            <p:cNvSpPr/>
            <p:nvPr/>
          </p:nvSpPr>
          <p:spPr>
            <a:xfrm flipH="false" flipV="false" rot="0">
              <a:off x="11430" y="11430"/>
              <a:ext cx="5373370" cy="4245610"/>
            </a:xfrm>
            <a:custGeom>
              <a:avLst/>
              <a:gdLst/>
              <a:ahLst/>
              <a:cxnLst/>
              <a:rect r="r" b="b" t="t" l="l"/>
              <a:pathLst>
                <a:path h="4245610" w="5373370">
                  <a:moveTo>
                    <a:pt x="5373370" y="2345690"/>
                  </a:moveTo>
                  <a:lnTo>
                    <a:pt x="5373370" y="4182110"/>
                  </a:lnTo>
                  <a:cubicBezTo>
                    <a:pt x="5373370" y="4217670"/>
                    <a:pt x="5344160" y="4245610"/>
                    <a:pt x="5309870" y="4245610"/>
                  </a:cubicBezTo>
                  <a:lnTo>
                    <a:pt x="5201920" y="4245610"/>
                  </a:lnTo>
                  <a:cubicBezTo>
                    <a:pt x="5166360" y="4245610"/>
                    <a:pt x="5138420" y="4216400"/>
                    <a:pt x="5138420" y="4182110"/>
                  </a:cubicBezTo>
                  <a:lnTo>
                    <a:pt x="5138420" y="2345690"/>
                  </a:lnTo>
                  <a:cubicBezTo>
                    <a:pt x="5138420" y="2310130"/>
                    <a:pt x="5167630" y="2282190"/>
                    <a:pt x="5201920" y="2282190"/>
                  </a:cubicBezTo>
                  <a:lnTo>
                    <a:pt x="5309870" y="2282190"/>
                  </a:lnTo>
                  <a:cubicBezTo>
                    <a:pt x="5344160" y="2282190"/>
                    <a:pt x="5373370" y="2310130"/>
                    <a:pt x="5373370" y="2345690"/>
                  </a:cubicBezTo>
                  <a:close/>
                  <a:moveTo>
                    <a:pt x="5126990" y="0"/>
                  </a:moveTo>
                  <a:lnTo>
                    <a:pt x="246380" y="0"/>
                  </a:lnTo>
                  <a:cubicBezTo>
                    <a:pt x="110490" y="0"/>
                    <a:pt x="0" y="110490"/>
                    <a:pt x="0" y="246380"/>
                  </a:cubicBezTo>
                  <a:lnTo>
                    <a:pt x="0" y="458470"/>
                  </a:lnTo>
                  <a:lnTo>
                    <a:pt x="5373370" y="458470"/>
                  </a:lnTo>
                  <a:lnTo>
                    <a:pt x="5373370" y="246380"/>
                  </a:lnTo>
                  <a:cubicBezTo>
                    <a:pt x="5373370" y="110490"/>
                    <a:pt x="5262880" y="0"/>
                    <a:pt x="5126990" y="0"/>
                  </a:cubicBezTo>
                  <a:close/>
                </a:path>
              </a:pathLst>
            </a:custGeom>
            <a:solidFill>
              <a:srgbClr val="4B6FED"/>
            </a:solidFill>
          </p:spPr>
        </p:sp>
        <p:sp>
          <p:nvSpPr>
            <p:cNvPr name="Freeform 6" id="6"/>
            <p:cNvSpPr/>
            <p:nvPr/>
          </p:nvSpPr>
          <p:spPr>
            <a:xfrm flipH="false" flipV="false" rot="0">
              <a:off x="220980" y="160020"/>
              <a:ext cx="651510" cy="162560"/>
            </a:xfrm>
            <a:custGeom>
              <a:avLst/>
              <a:gdLst/>
              <a:ahLst/>
              <a:cxnLst/>
              <a:rect r="r" b="b" t="t" l="l"/>
              <a:pathLst>
                <a:path h="162560" w="651510">
                  <a:moveTo>
                    <a:pt x="162560" y="81280"/>
                  </a:moveTo>
                  <a:cubicBezTo>
                    <a:pt x="162560" y="125730"/>
                    <a:pt x="125730" y="162560"/>
                    <a:pt x="81280" y="162560"/>
                  </a:cubicBezTo>
                  <a:cubicBezTo>
                    <a:pt x="36830" y="162560"/>
                    <a:pt x="0" y="125730"/>
                    <a:pt x="0" y="81280"/>
                  </a:cubicBezTo>
                  <a:cubicBezTo>
                    <a:pt x="0" y="36830"/>
                    <a:pt x="36830" y="0"/>
                    <a:pt x="81280" y="0"/>
                  </a:cubicBezTo>
                  <a:cubicBezTo>
                    <a:pt x="125730" y="0"/>
                    <a:pt x="162560" y="35560"/>
                    <a:pt x="162560" y="81280"/>
                  </a:cubicBezTo>
                  <a:close/>
                  <a:moveTo>
                    <a:pt x="570230" y="0"/>
                  </a:moveTo>
                  <a:cubicBezTo>
                    <a:pt x="525780" y="0"/>
                    <a:pt x="488950" y="36830"/>
                    <a:pt x="488950" y="81280"/>
                  </a:cubicBezTo>
                  <a:cubicBezTo>
                    <a:pt x="488950" y="125730"/>
                    <a:pt x="525780" y="162560"/>
                    <a:pt x="570230" y="162560"/>
                  </a:cubicBezTo>
                  <a:cubicBezTo>
                    <a:pt x="614680" y="162560"/>
                    <a:pt x="651510" y="125730"/>
                    <a:pt x="651510" y="81280"/>
                  </a:cubicBezTo>
                  <a:cubicBezTo>
                    <a:pt x="651510" y="36830"/>
                    <a:pt x="614680" y="0"/>
                    <a:pt x="570230" y="0"/>
                  </a:cubicBezTo>
                  <a:close/>
                  <a:moveTo>
                    <a:pt x="325120" y="0"/>
                  </a:moveTo>
                  <a:cubicBezTo>
                    <a:pt x="280670" y="0"/>
                    <a:pt x="243840" y="36830"/>
                    <a:pt x="243840" y="81280"/>
                  </a:cubicBezTo>
                  <a:cubicBezTo>
                    <a:pt x="243840" y="125730"/>
                    <a:pt x="280670" y="162560"/>
                    <a:pt x="325120" y="162560"/>
                  </a:cubicBezTo>
                  <a:cubicBezTo>
                    <a:pt x="369570" y="162560"/>
                    <a:pt x="406400" y="125730"/>
                    <a:pt x="406400" y="81280"/>
                  </a:cubicBezTo>
                  <a:cubicBezTo>
                    <a:pt x="406400" y="36830"/>
                    <a:pt x="370840" y="0"/>
                    <a:pt x="325120" y="0"/>
                  </a:cubicBezTo>
                  <a:close/>
                </a:path>
              </a:pathLst>
            </a:custGeom>
            <a:solidFill>
              <a:srgbClr val="7DC2DF"/>
            </a:solidFill>
          </p:spPr>
        </p:sp>
        <p:sp>
          <p:nvSpPr>
            <p:cNvPr name="Freeform 7" id="7"/>
            <p:cNvSpPr/>
            <p:nvPr/>
          </p:nvSpPr>
          <p:spPr>
            <a:xfrm flipH="false" flipV="false" rot="0">
              <a:off x="0" y="0"/>
              <a:ext cx="5397500" cy="6350000"/>
            </a:xfrm>
            <a:custGeom>
              <a:avLst/>
              <a:gdLst/>
              <a:ahLst/>
              <a:cxnLst/>
              <a:rect r="r" b="b" t="t" l="l"/>
              <a:pathLst>
                <a:path h="6350000" w="5397500">
                  <a:moveTo>
                    <a:pt x="5137150" y="0"/>
                  </a:moveTo>
                  <a:lnTo>
                    <a:pt x="259080" y="0"/>
                  </a:lnTo>
                  <a:cubicBezTo>
                    <a:pt x="115570" y="0"/>
                    <a:pt x="0" y="115570"/>
                    <a:pt x="0" y="259080"/>
                  </a:cubicBezTo>
                  <a:lnTo>
                    <a:pt x="0" y="6090920"/>
                  </a:lnTo>
                  <a:cubicBezTo>
                    <a:pt x="0" y="6234430"/>
                    <a:pt x="115570" y="6350000"/>
                    <a:pt x="259080" y="6350000"/>
                  </a:cubicBezTo>
                  <a:lnTo>
                    <a:pt x="5137150" y="6350000"/>
                  </a:lnTo>
                  <a:cubicBezTo>
                    <a:pt x="5140960" y="6350000"/>
                    <a:pt x="5143500" y="6350000"/>
                    <a:pt x="5147310" y="6350000"/>
                  </a:cubicBezTo>
                  <a:lnTo>
                    <a:pt x="5148580" y="6350000"/>
                  </a:lnTo>
                  <a:cubicBezTo>
                    <a:pt x="5149850" y="6350000"/>
                    <a:pt x="5149850" y="6350000"/>
                    <a:pt x="5151120" y="6350000"/>
                  </a:cubicBezTo>
                  <a:cubicBezTo>
                    <a:pt x="5288280" y="6343650"/>
                    <a:pt x="5397500" y="6230620"/>
                    <a:pt x="5397500" y="6092190"/>
                  </a:cubicBezTo>
                  <a:lnTo>
                    <a:pt x="5397500" y="4145280"/>
                  </a:lnTo>
                  <a:lnTo>
                    <a:pt x="5397500" y="2406650"/>
                  </a:lnTo>
                  <a:lnTo>
                    <a:pt x="5397500" y="471170"/>
                  </a:lnTo>
                  <a:lnTo>
                    <a:pt x="5397500" y="259080"/>
                  </a:lnTo>
                  <a:cubicBezTo>
                    <a:pt x="5396230" y="115570"/>
                    <a:pt x="5279390" y="0"/>
                    <a:pt x="5137150" y="0"/>
                  </a:cubicBezTo>
                  <a:close/>
                  <a:moveTo>
                    <a:pt x="259080" y="22860"/>
                  </a:moveTo>
                  <a:lnTo>
                    <a:pt x="5137150" y="22860"/>
                  </a:lnTo>
                  <a:cubicBezTo>
                    <a:pt x="5267960" y="22860"/>
                    <a:pt x="5373370" y="128270"/>
                    <a:pt x="5373370" y="259080"/>
                  </a:cubicBezTo>
                  <a:lnTo>
                    <a:pt x="5373370" y="459740"/>
                  </a:lnTo>
                  <a:lnTo>
                    <a:pt x="5147310" y="459740"/>
                  </a:lnTo>
                  <a:lnTo>
                    <a:pt x="22860" y="459740"/>
                  </a:lnTo>
                  <a:lnTo>
                    <a:pt x="22860" y="259080"/>
                  </a:lnTo>
                  <a:cubicBezTo>
                    <a:pt x="22860" y="128270"/>
                    <a:pt x="128270" y="22860"/>
                    <a:pt x="259080" y="22860"/>
                  </a:cubicBezTo>
                  <a:close/>
                  <a:moveTo>
                    <a:pt x="22860" y="6090920"/>
                  </a:moveTo>
                  <a:lnTo>
                    <a:pt x="22860" y="481330"/>
                  </a:lnTo>
                  <a:lnTo>
                    <a:pt x="5137150" y="481330"/>
                  </a:lnTo>
                  <a:lnTo>
                    <a:pt x="5137150" y="6327140"/>
                  </a:lnTo>
                  <a:lnTo>
                    <a:pt x="259080" y="6327140"/>
                  </a:lnTo>
                  <a:cubicBezTo>
                    <a:pt x="128270" y="6327140"/>
                    <a:pt x="22860" y="6221730"/>
                    <a:pt x="22860" y="6090920"/>
                  </a:cubicBezTo>
                  <a:close/>
                  <a:moveTo>
                    <a:pt x="5373370" y="6090920"/>
                  </a:moveTo>
                  <a:cubicBezTo>
                    <a:pt x="5373370" y="6214110"/>
                    <a:pt x="5279390" y="6314440"/>
                    <a:pt x="5158740" y="6325870"/>
                  </a:cubicBezTo>
                  <a:lnTo>
                    <a:pt x="5158740" y="4216400"/>
                  </a:lnTo>
                  <a:cubicBezTo>
                    <a:pt x="5181600" y="4248150"/>
                    <a:pt x="5218430" y="4269740"/>
                    <a:pt x="5260340" y="4269740"/>
                  </a:cubicBezTo>
                  <a:lnTo>
                    <a:pt x="5270500" y="4269740"/>
                  </a:lnTo>
                  <a:cubicBezTo>
                    <a:pt x="5312410" y="4269740"/>
                    <a:pt x="5350510" y="4248150"/>
                    <a:pt x="5372100" y="4216400"/>
                  </a:cubicBezTo>
                  <a:lnTo>
                    <a:pt x="5372100" y="6090920"/>
                  </a:lnTo>
                  <a:lnTo>
                    <a:pt x="5373370" y="6090920"/>
                  </a:lnTo>
                  <a:close/>
                  <a:moveTo>
                    <a:pt x="5158740" y="4145280"/>
                  </a:moveTo>
                  <a:lnTo>
                    <a:pt x="5158740" y="2406650"/>
                  </a:lnTo>
                  <a:cubicBezTo>
                    <a:pt x="5158740" y="2350770"/>
                    <a:pt x="5204460" y="2305050"/>
                    <a:pt x="5260340" y="2305050"/>
                  </a:cubicBezTo>
                  <a:lnTo>
                    <a:pt x="5270500" y="2305050"/>
                  </a:lnTo>
                  <a:cubicBezTo>
                    <a:pt x="5326380" y="2305050"/>
                    <a:pt x="5372100" y="2350770"/>
                    <a:pt x="5372100" y="2406650"/>
                  </a:cubicBezTo>
                  <a:lnTo>
                    <a:pt x="5372100" y="4145280"/>
                  </a:lnTo>
                  <a:cubicBezTo>
                    <a:pt x="5372100" y="4201160"/>
                    <a:pt x="5326380" y="4246880"/>
                    <a:pt x="5270500" y="4246880"/>
                  </a:cubicBezTo>
                  <a:lnTo>
                    <a:pt x="5260340" y="4246880"/>
                  </a:lnTo>
                  <a:cubicBezTo>
                    <a:pt x="5204460" y="4246880"/>
                    <a:pt x="5158740" y="4201160"/>
                    <a:pt x="5158740" y="4145280"/>
                  </a:cubicBezTo>
                  <a:close/>
                  <a:moveTo>
                    <a:pt x="5271770" y="2282190"/>
                  </a:moveTo>
                  <a:lnTo>
                    <a:pt x="5261610" y="2282190"/>
                  </a:lnTo>
                  <a:cubicBezTo>
                    <a:pt x="5219700" y="2282190"/>
                    <a:pt x="5181600" y="2303780"/>
                    <a:pt x="5160010" y="2335530"/>
                  </a:cubicBezTo>
                  <a:lnTo>
                    <a:pt x="5160010" y="481330"/>
                  </a:lnTo>
                  <a:lnTo>
                    <a:pt x="5374640" y="481330"/>
                  </a:lnTo>
                  <a:lnTo>
                    <a:pt x="5374640" y="2334260"/>
                  </a:lnTo>
                  <a:cubicBezTo>
                    <a:pt x="5350510" y="2303780"/>
                    <a:pt x="5313680" y="2282190"/>
                    <a:pt x="5271770" y="2282190"/>
                  </a:cubicBezTo>
                  <a:close/>
                  <a:moveTo>
                    <a:pt x="302260" y="332740"/>
                  </a:moveTo>
                  <a:cubicBezTo>
                    <a:pt x="353060" y="332740"/>
                    <a:pt x="394970" y="290830"/>
                    <a:pt x="394970" y="240030"/>
                  </a:cubicBezTo>
                  <a:cubicBezTo>
                    <a:pt x="394970" y="189230"/>
                    <a:pt x="353060" y="147320"/>
                    <a:pt x="302260" y="147320"/>
                  </a:cubicBezTo>
                  <a:cubicBezTo>
                    <a:pt x="251460" y="147320"/>
                    <a:pt x="209550" y="190500"/>
                    <a:pt x="209550" y="241300"/>
                  </a:cubicBezTo>
                  <a:cubicBezTo>
                    <a:pt x="209550" y="292100"/>
                    <a:pt x="251460" y="332740"/>
                    <a:pt x="302260" y="332740"/>
                  </a:cubicBezTo>
                  <a:close/>
                  <a:moveTo>
                    <a:pt x="302260" y="171450"/>
                  </a:moveTo>
                  <a:cubicBezTo>
                    <a:pt x="340360" y="171450"/>
                    <a:pt x="372110" y="203200"/>
                    <a:pt x="372110" y="241300"/>
                  </a:cubicBezTo>
                  <a:cubicBezTo>
                    <a:pt x="372110" y="279400"/>
                    <a:pt x="340360" y="311150"/>
                    <a:pt x="302260" y="311150"/>
                  </a:cubicBezTo>
                  <a:cubicBezTo>
                    <a:pt x="264160" y="311150"/>
                    <a:pt x="232410" y="279400"/>
                    <a:pt x="232410" y="241300"/>
                  </a:cubicBezTo>
                  <a:cubicBezTo>
                    <a:pt x="232410" y="201930"/>
                    <a:pt x="264160" y="171450"/>
                    <a:pt x="302260" y="171450"/>
                  </a:cubicBezTo>
                  <a:close/>
                  <a:moveTo>
                    <a:pt x="546100" y="332740"/>
                  </a:moveTo>
                  <a:cubicBezTo>
                    <a:pt x="596900" y="332740"/>
                    <a:pt x="638810" y="290830"/>
                    <a:pt x="638810" y="240030"/>
                  </a:cubicBezTo>
                  <a:cubicBezTo>
                    <a:pt x="638810" y="189230"/>
                    <a:pt x="596900" y="148590"/>
                    <a:pt x="546100" y="148590"/>
                  </a:cubicBezTo>
                  <a:cubicBezTo>
                    <a:pt x="495300" y="148590"/>
                    <a:pt x="454660" y="190500"/>
                    <a:pt x="454660" y="241300"/>
                  </a:cubicBezTo>
                  <a:cubicBezTo>
                    <a:pt x="454660" y="292100"/>
                    <a:pt x="495300" y="332740"/>
                    <a:pt x="546100" y="332740"/>
                  </a:cubicBezTo>
                  <a:close/>
                  <a:moveTo>
                    <a:pt x="546100" y="171450"/>
                  </a:moveTo>
                  <a:cubicBezTo>
                    <a:pt x="584200" y="171450"/>
                    <a:pt x="615950" y="203200"/>
                    <a:pt x="615950" y="241300"/>
                  </a:cubicBezTo>
                  <a:cubicBezTo>
                    <a:pt x="615950" y="279400"/>
                    <a:pt x="584200" y="311150"/>
                    <a:pt x="546100" y="311150"/>
                  </a:cubicBezTo>
                  <a:cubicBezTo>
                    <a:pt x="508000" y="311150"/>
                    <a:pt x="476250" y="279400"/>
                    <a:pt x="476250" y="241300"/>
                  </a:cubicBezTo>
                  <a:cubicBezTo>
                    <a:pt x="476250" y="201930"/>
                    <a:pt x="508000" y="171450"/>
                    <a:pt x="546100" y="171450"/>
                  </a:cubicBezTo>
                  <a:close/>
                  <a:moveTo>
                    <a:pt x="791210" y="332740"/>
                  </a:moveTo>
                  <a:cubicBezTo>
                    <a:pt x="842010" y="332740"/>
                    <a:pt x="883920" y="290830"/>
                    <a:pt x="883920" y="240030"/>
                  </a:cubicBezTo>
                  <a:cubicBezTo>
                    <a:pt x="883920" y="189230"/>
                    <a:pt x="842010" y="147320"/>
                    <a:pt x="791210" y="147320"/>
                  </a:cubicBezTo>
                  <a:cubicBezTo>
                    <a:pt x="740410" y="147320"/>
                    <a:pt x="698500" y="190500"/>
                    <a:pt x="698500" y="241300"/>
                  </a:cubicBezTo>
                  <a:cubicBezTo>
                    <a:pt x="698500" y="292100"/>
                    <a:pt x="740410" y="332740"/>
                    <a:pt x="791210" y="332740"/>
                  </a:cubicBezTo>
                  <a:close/>
                  <a:moveTo>
                    <a:pt x="791210" y="171450"/>
                  </a:moveTo>
                  <a:cubicBezTo>
                    <a:pt x="829310" y="171450"/>
                    <a:pt x="861060" y="203200"/>
                    <a:pt x="861060" y="241300"/>
                  </a:cubicBezTo>
                  <a:cubicBezTo>
                    <a:pt x="861060" y="279400"/>
                    <a:pt x="829310" y="311150"/>
                    <a:pt x="791210" y="311150"/>
                  </a:cubicBezTo>
                  <a:cubicBezTo>
                    <a:pt x="753110" y="311150"/>
                    <a:pt x="721360" y="279400"/>
                    <a:pt x="721360" y="241300"/>
                  </a:cubicBezTo>
                  <a:cubicBezTo>
                    <a:pt x="721360" y="201930"/>
                    <a:pt x="751840" y="171450"/>
                    <a:pt x="791210" y="171450"/>
                  </a:cubicBezTo>
                  <a:close/>
                </a:path>
              </a:pathLst>
            </a:custGeom>
            <a:solidFill>
              <a:srgbClr val="152544"/>
            </a:solidFill>
          </p:spPr>
        </p:sp>
      </p:grpSp>
      <p:grpSp>
        <p:nvGrpSpPr>
          <p:cNvPr name="Group 8" id="8"/>
          <p:cNvGrpSpPr>
            <a:grpSpLocks noChangeAspect="true"/>
          </p:cNvGrpSpPr>
          <p:nvPr/>
        </p:nvGrpSpPr>
        <p:grpSpPr>
          <a:xfrm rot="0">
            <a:off x="7177854" y="2640290"/>
            <a:ext cx="3928453" cy="4622797"/>
            <a:chOff x="0" y="0"/>
            <a:chExt cx="5396230" cy="6350000"/>
          </a:xfrm>
        </p:grpSpPr>
        <p:sp>
          <p:nvSpPr>
            <p:cNvPr name="Freeform 9" id="9"/>
            <p:cNvSpPr/>
            <p:nvPr/>
          </p:nvSpPr>
          <p:spPr>
            <a:xfrm flipH="false" flipV="false" rot="0">
              <a:off x="11430" y="11430"/>
              <a:ext cx="5373370" cy="6327140"/>
            </a:xfrm>
            <a:custGeom>
              <a:avLst/>
              <a:gdLst/>
              <a:ahLst/>
              <a:cxnLst/>
              <a:rect r="r" b="b" t="t" l="l"/>
              <a:pathLst>
                <a:path h="6327140" w="5373370">
                  <a:moveTo>
                    <a:pt x="5373370" y="610870"/>
                  </a:moveTo>
                  <a:lnTo>
                    <a:pt x="5373370" y="953770"/>
                  </a:lnTo>
                  <a:moveTo>
                    <a:pt x="5373370" y="953770"/>
                  </a:moveTo>
                  <a:lnTo>
                    <a:pt x="5373370" y="6079490"/>
                  </a:lnTo>
                  <a:cubicBezTo>
                    <a:pt x="5373370" y="6216650"/>
                    <a:pt x="5262880" y="6327140"/>
                    <a:pt x="5125720" y="6327140"/>
                  </a:cubicBezTo>
                  <a:lnTo>
                    <a:pt x="247650" y="6327140"/>
                  </a:lnTo>
                  <a:cubicBezTo>
                    <a:pt x="110490" y="6327140"/>
                    <a:pt x="0" y="6216650"/>
                    <a:pt x="0" y="6079490"/>
                  </a:cubicBezTo>
                  <a:lnTo>
                    <a:pt x="0" y="247650"/>
                  </a:lnTo>
                  <a:cubicBezTo>
                    <a:pt x="0" y="110490"/>
                    <a:pt x="110490" y="0"/>
                    <a:pt x="247650" y="0"/>
                  </a:cubicBezTo>
                  <a:lnTo>
                    <a:pt x="5125720" y="0"/>
                  </a:lnTo>
                  <a:cubicBezTo>
                    <a:pt x="5262880" y="0"/>
                    <a:pt x="5373370" y="110490"/>
                    <a:pt x="5373370" y="247650"/>
                  </a:cubicBezTo>
                  <a:lnTo>
                    <a:pt x="5373370" y="610870"/>
                  </a:lnTo>
                </a:path>
              </a:pathLst>
            </a:custGeom>
            <a:blipFill>
              <a:blip r:embed="rId3"/>
              <a:stretch>
                <a:fillRect l="-106212" t="-5916" r="-26123" b="-6058"/>
              </a:stretch>
            </a:blipFill>
          </p:spPr>
        </p:sp>
        <p:sp>
          <p:nvSpPr>
            <p:cNvPr name="Freeform 10" id="10"/>
            <p:cNvSpPr/>
            <p:nvPr/>
          </p:nvSpPr>
          <p:spPr>
            <a:xfrm flipH="false" flipV="false" rot="0">
              <a:off x="5148580" y="471170"/>
              <a:ext cx="236220" cy="5868670"/>
            </a:xfrm>
            <a:custGeom>
              <a:avLst/>
              <a:gdLst/>
              <a:ahLst/>
              <a:cxnLst/>
              <a:rect r="r" b="b" t="t" l="l"/>
              <a:pathLst>
                <a:path h="5868670" w="236220">
                  <a:moveTo>
                    <a:pt x="236220" y="240030"/>
                  </a:moveTo>
                  <a:lnTo>
                    <a:pt x="236220" y="494030"/>
                  </a:lnTo>
                  <a:moveTo>
                    <a:pt x="236220" y="494030"/>
                  </a:moveTo>
                  <a:lnTo>
                    <a:pt x="236220" y="5868670"/>
                  </a:lnTo>
                  <a:lnTo>
                    <a:pt x="0" y="5868670"/>
                  </a:lnTo>
                  <a:lnTo>
                    <a:pt x="0" y="0"/>
                  </a:lnTo>
                  <a:lnTo>
                    <a:pt x="236220" y="0"/>
                  </a:lnTo>
                  <a:lnTo>
                    <a:pt x="236220" y="240030"/>
                  </a:lnTo>
                </a:path>
              </a:pathLst>
            </a:custGeom>
            <a:solidFill>
              <a:srgbClr val="FFFFFF"/>
            </a:solidFill>
          </p:spPr>
        </p:sp>
        <p:sp>
          <p:nvSpPr>
            <p:cNvPr name="Freeform 11" id="11"/>
            <p:cNvSpPr/>
            <p:nvPr/>
          </p:nvSpPr>
          <p:spPr>
            <a:xfrm flipH="false" flipV="false" rot="0">
              <a:off x="11430" y="11430"/>
              <a:ext cx="5373370" cy="4245610"/>
            </a:xfrm>
            <a:custGeom>
              <a:avLst/>
              <a:gdLst/>
              <a:ahLst/>
              <a:cxnLst/>
              <a:rect r="r" b="b" t="t" l="l"/>
              <a:pathLst>
                <a:path h="4245610" w="5373370">
                  <a:moveTo>
                    <a:pt x="5373370" y="2345690"/>
                  </a:moveTo>
                  <a:lnTo>
                    <a:pt x="5373370" y="4182110"/>
                  </a:lnTo>
                  <a:cubicBezTo>
                    <a:pt x="5373370" y="4217670"/>
                    <a:pt x="5344160" y="4245610"/>
                    <a:pt x="5309870" y="4245610"/>
                  </a:cubicBezTo>
                  <a:lnTo>
                    <a:pt x="5201920" y="4245610"/>
                  </a:lnTo>
                  <a:cubicBezTo>
                    <a:pt x="5166360" y="4245610"/>
                    <a:pt x="5138420" y="4216400"/>
                    <a:pt x="5138420" y="4182110"/>
                  </a:cubicBezTo>
                  <a:lnTo>
                    <a:pt x="5138420" y="2345690"/>
                  </a:lnTo>
                  <a:cubicBezTo>
                    <a:pt x="5138420" y="2310130"/>
                    <a:pt x="5167630" y="2282190"/>
                    <a:pt x="5201920" y="2282190"/>
                  </a:cubicBezTo>
                  <a:lnTo>
                    <a:pt x="5309870" y="2282190"/>
                  </a:lnTo>
                  <a:cubicBezTo>
                    <a:pt x="5344160" y="2282190"/>
                    <a:pt x="5373370" y="2310130"/>
                    <a:pt x="5373370" y="2345690"/>
                  </a:cubicBezTo>
                  <a:close/>
                  <a:moveTo>
                    <a:pt x="5126990" y="0"/>
                  </a:moveTo>
                  <a:lnTo>
                    <a:pt x="246380" y="0"/>
                  </a:lnTo>
                  <a:cubicBezTo>
                    <a:pt x="110490" y="0"/>
                    <a:pt x="0" y="110490"/>
                    <a:pt x="0" y="246380"/>
                  </a:cubicBezTo>
                  <a:lnTo>
                    <a:pt x="0" y="458470"/>
                  </a:lnTo>
                  <a:lnTo>
                    <a:pt x="5373370" y="458470"/>
                  </a:lnTo>
                  <a:lnTo>
                    <a:pt x="5373370" y="246380"/>
                  </a:lnTo>
                  <a:cubicBezTo>
                    <a:pt x="5373370" y="110490"/>
                    <a:pt x="5262880" y="0"/>
                    <a:pt x="5126990" y="0"/>
                  </a:cubicBezTo>
                  <a:close/>
                </a:path>
              </a:pathLst>
            </a:custGeom>
            <a:solidFill>
              <a:srgbClr val="4B6FED"/>
            </a:solidFill>
          </p:spPr>
        </p:sp>
        <p:sp>
          <p:nvSpPr>
            <p:cNvPr name="Freeform 12" id="12"/>
            <p:cNvSpPr/>
            <p:nvPr/>
          </p:nvSpPr>
          <p:spPr>
            <a:xfrm flipH="false" flipV="false" rot="0">
              <a:off x="220980" y="160020"/>
              <a:ext cx="651510" cy="162560"/>
            </a:xfrm>
            <a:custGeom>
              <a:avLst/>
              <a:gdLst/>
              <a:ahLst/>
              <a:cxnLst/>
              <a:rect r="r" b="b" t="t" l="l"/>
              <a:pathLst>
                <a:path h="162560" w="651510">
                  <a:moveTo>
                    <a:pt x="162560" y="81280"/>
                  </a:moveTo>
                  <a:cubicBezTo>
                    <a:pt x="162560" y="125730"/>
                    <a:pt x="125730" y="162560"/>
                    <a:pt x="81280" y="162560"/>
                  </a:cubicBezTo>
                  <a:cubicBezTo>
                    <a:pt x="36830" y="162560"/>
                    <a:pt x="0" y="125730"/>
                    <a:pt x="0" y="81280"/>
                  </a:cubicBezTo>
                  <a:cubicBezTo>
                    <a:pt x="0" y="36830"/>
                    <a:pt x="36830" y="0"/>
                    <a:pt x="81280" y="0"/>
                  </a:cubicBezTo>
                  <a:cubicBezTo>
                    <a:pt x="125730" y="0"/>
                    <a:pt x="162560" y="35560"/>
                    <a:pt x="162560" y="81280"/>
                  </a:cubicBezTo>
                  <a:close/>
                  <a:moveTo>
                    <a:pt x="570230" y="0"/>
                  </a:moveTo>
                  <a:cubicBezTo>
                    <a:pt x="525780" y="0"/>
                    <a:pt x="488950" y="36830"/>
                    <a:pt x="488950" y="81280"/>
                  </a:cubicBezTo>
                  <a:cubicBezTo>
                    <a:pt x="488950" y="125730"/>
                    <a:pt x="525780" y="162560"/>
                    <a:pt x="570230" y="162560"/>
                  </a:cubicBezTo>
                  <a:cubicBezTo>
                    <a:pt x="614680" y="162560"/>
                    <a:pt x="651510" y="125730"/>
                    <a:pt x="651510" y="81280"/>
                  </a:cubicBezTo>
                  <a:cubicBezTo>
                    <a:pt x="651510" y="36830"/>
                    <a:pt x="614680" y="0"/>
                    <a:pt x="570230" y="0"/>
                  </a:cubicBezTo>
                  <a:close/>
                  <a:moveTo>
                    <a:pt x="325120" y="0"/>
                  </a:moveTo>
                  <a:cubicBezTo>
                    <a:pt x="280670" y="0"/>
                    <a:pt x="243840" y="36830"/>
                    <a:pt x="243840" y="81280"/>
                  </a:cubicBezTo>
                  <a:cubicBezTo>
                    <a:pt x="243840" y="125730"/>
                    <a:pt x="280670" y="162560"/>
                    <a:pt x="325120" y="162560"/>
                  </a:cubicBezTo>
                  <a:cubicBezTo>
                    <a:pt x="369570" y="162560"/>
                    <a:pt x="406400" y="125730"/>
                    <a:pt x="406400" y="81280"/>
                  </a:cubicBezTo>
                  <a:cubicBezTo>
                    <a:pt x="406400" y="36830"/>
                    <a:pt x="370840" y="0"/>
                    <a:pt x="325120" y="0"/>
                  </a:cubicBezTo>
                  <a:close/>
                </a:path>
              </a:pathLst>
            </a:custGeom>
            <a:solidFill>
              <a:srgbClr val="7DC2DF"/>
            </a:solidFill>
          </p:spPr>
        </p:sp>
        <p:sp>
          <p:nvSpPr>
            <p:cNvPr name="Freeform 13" id="13"/>
            <p:cNvSpPr/>
            <p:nvPr/>
          </p:nvSpPr>
          <p:spPr>
            <a:xfrm flipH="false" flipV="false" rot="0">
              <a:off x="0" y="0"/>
              <a:ext cx="5397500" cy="6350000"/>
            </a:xfrm>
            <a:custGeom>
              <a:avLst/>
              <a:gdLst/>
              <a:ahLst/>
              <a:cxnLst/>
              <a:rect r="r" b="b" t="t" l="l"/>
              <a:pathLst>
                <a:path h="6350000" w="5397500">
                  <a:moveTo>
                    <a:pt x="5137150" y="0"/>
                  </a:moveTo>
                  <a:lnTo>
                    <a:pt x="259080" y="0"/>
                  </a:lnTo>
                  <a:cubicBezTo>
                    <a:pt x="115570" y="0"/>
                    <a:pt x="0" y="115570"/>
                    <a:pt x="0" y="259080"/>
                  </a:cubicBezTo>
                  <a:lnTo>
                    <a:pt x="0" y="6090920"/>
                  </a:lnTo>
                  <a:cubicBezTo>
                    <a:pt x="0" y="6234430"/>
                    <a:pt x="115570" y="6350000"/>
                    <a:pt x="259080" y="6350000"/>
                  </a:cubicBezTo>
                  <a:lnTo>
                    <a:pt x="5137150" y="6350000"/>
                  </a:lnTo>
                  <a:cubicBezTo>
                    <a:pt x="5140960" y="6350000"/>
                    <a:pt x="5143500" y="6350000"/>
                    <a:pt x="5147310" y="6350000"/>
                  </a:cubicBezTo>
                  <a:lnTo>
                    <a:pt x="5148580" y="6350000"/>
                  </a:lnTo>
                  <a:cubicBezTo>
                    <a:pt x="5149850" y="6350000"/>
                    <a:pt x="5149850" y="6350000"/>
                    <a:pt x="5151120" y="6350000"/>
                  </a:cubicBezTo>
                  <a:cubicBezTo>
                    <a:pt x="5288280" y="6343650"/>
                    <a:pt x="5397500" y="6230620"/>
                    <a:pt x="5397500" y="6092190"/>
                  </a:cubicBezTo>
                  <a:lnTo>
                    <a:pt x="5397500" y="4145280"/>
                  </a:lnTo>
                  <a:lnTo>
                    <a:pt x="5397500" y="2406650"/>
                  </a:lnTo>
                  <a:lnTo>
                    <a:pt x="5397500" y="471170"/>
                  </a:lnTo>
                  <a:lnTo>
                    <a:pt x="5397500" y="259080"/>
                  </a:lnTo>
                  <a:cubicBezTo>
                    <a:pt x="5396230" y="115570"/>
                    <a:pt x="5279390" y="0"/>
                    <a:pt x="5137150" y="0"/>
                  </a:cubicBezTo>
                  <a:close/>
                  <a:moveTo>
                    <a:pt x="259080" y="22860"/>
                  </a:moveTo>
                  <a:lnTo>
                    <a:pt x="5137150" y="22860"/>
                  </a:lnTo>
                  <a:cubicBezTo>
                    <a:pt x="5267960" y="22860"/>
                    <a:pt x="5373370" y="128270"/>
                    <a:pt x="5373370" y="259080"/>
                  </a:cubicBezTo>
                  <a:lnTo>
                    <a:pt x="5373370" y="459740"/>
                  </a:lnTo>
                  <a:lnTo>
                    <a:pt x="5147310" y="459740"/>
                  </a:lnTo>
                  <a:lnTo>
                    <a:pt x="22860" y="459740"/>
                  </a:lnTo>
                  <a:lnTo>
                    <a:pt x="22860" y="259080"/>
                  </a:lnTo>
                  <a:cubicBezTo>
                    <a:pt x="22860" y="128270"/>
                    <a:pt x="128270" y="22860"/>
                    <a:pt x="259080" y="22860"/>
                  </a:cubicBezTo>
                  <a:close/>
                  <a:moveTo>
                    <a:pt x="22860" y="6090920"/>
                  </a:moveTo>
                  <a:lnTo>
                    <a:pt x="22860" y="481330"/>
                  </a:lnTo>
                  <a:lnTo>
                    <a:pt x="5137150" y="481330"/>
                  </a:lnTo>
                  <a:lnTo>
                    <a:pt x="5137150" y="6327140"/>
                  </a:lnTo>
                  <a:lnTo>
                    <a:pt x="259080" y="6327140"/>
                  </a:lnTo>
                  <a:cubicBezTo>
                    <a:pt x="128270" y="6327140"/>
                    <a:pt x="22860" y="6221730"/>
                    <a:pt x="22860" y="6090920"/>
                  </a:cubicBezTo>
                  <a:close/>
                  <a:moveTo>
                    <a:pt x="5373370" y="6090920"/>
                  </a:moveTo>
                  <a:cubicBezTo>
                    <a:pt x="5373370" y="6214110"/>
                    <a:pt x="5279390" y="6314440"/>
                    <a:pt x="5158740" y="6325870"/>
                  </a:cubicBezTo>
                  <a:lnTo>
                    <a:pt x="5158740" y="4216400"/>
                  </a:lnTo>
                  <a:cubicBezTo>
                    <a:pt x="5181600" y="4248150"/>
                    <a:pt x="5218430" y="4269740"/>
                    <a:pt x="5260340" y="4269740"/>
                  </a:cubicBezTo>
                  <a:lnTo>
                    <a:pt x="5270500" y="4269740"/>
                  </a:lnTo>
                  <a:cubicBezTo>
                    <a:pt x="5312410" y="4269740"/>
                    <a:pt x="5350510" y="4248150"/>
                    <a:pt x="5372100" y="4216400"/>
                  </a:cubicBezTo>
                  <a:lnTo>
                    <a:pt x="5372100" y="6090920"/>
                  </a:lnTo>
                  <a:lnTo>
                    <a:pt x="5373370" y="6090920"/>
                  </a:lnTo>
                  <a:close/>
                  <a:moveTo>
                    <a:pt x="5158740" y="4145280"/>
                  </a:moveTo>
                  <a:lnTo>
                    <a:pt x="5158740" y="2406650"/>
                  </a:lnTo>
                  <a:cubicBezTo>
                    <a:pt x="5158740" y="2350770"/>
                    <a:pt x="5204460" y="2305050"/>
                    <a:pt x="5260340" y="2305050"/>
                  </a:cubicBezTo>
                  <a:lnTo>
                    <a:pt x="5270500" y="2305050"/>
                  </a:lnTo>
                  <a:cubicBezTo>
                    <a:pt x="5326380" y="2305050"/>
                    <a:pt x="5372100" y="2350770"/>
                    <a:pt x="5372100" y="2406650"/>
                  </a:cubicBezTo>
                  <a:lnTo>
                    <a:pt x="5372100" y="4145280"/>
                  </a:lnTo>
                  <a:cubicBezTo>
                    <a:pt x="5372100" y="4201160"/>
                    <a:pt x="5326380" y="4246880"/>
                    <a:pt x="5270500" y="4246880"/>
                  </a:cubicBezTo>
                  <a:lnTo>
                    <a:pt x="5260340" y="4246880"/>
                  </a:lnTo>
                  <a:cubicBezTo>
                    <a:pt x="5204460" y="4246880"/>
                    <a:pt x="5158740" y="4201160"/>
                    <a:pt x="5158740" y="4145280"/>
                  </a:cubicBezTo>
                  <a:close/>
                  <a:moveTo>
                    <a:pt x="5271770" y="2282190"/>
                  </a:moveTo>
                  <a:lnTo>
                    <a:pt x="5261610" y="2282190"/>
                  </a:lnTo>
                  <a:cubicBezTo>
                    <a:pt x="5219700" y="2282190"/>
                    <a:pt x="5181600" y="2303780"/>
                    <a:pt x="5160010" y="2335530"/>
                  </a:cubicBezTo>
                  <a:lnTo>
                    <a:pt x="5160010" y="481330"/>
                  </a:lnTo>
                  <a:lnTo>
                    <a:pt x="5374640" y="481330"/>
                  </a:lnTo>
                  <a:lnTo>
                    <a:pt x="5374640" y="2334260"/>
                  </a:lnTo>
                  <a:cubicBezTo>
                    <a:pt x="5350510" y="2303780"/>
                    <a:pt x="5313680" y="2282190"/>
                    <a:pt x="5271770" y="2282190"/>
                  </a:cubicBezTo>
                  <a:close/>
                  <a:moveTo>
                    <a:pt x="302260" y="332740"/>
                  </a:moveTo>
                  <a:cubicBezTo>
                    <a:pt x="353060" y="332740"/>
                    <a:pt x="394970" y="290830"/>
                    <a:pt x="394970" y="240030"/>
                  </a:cubicBezTo>
                  <a:cubicBezTo>
                    <a:pt x="394970" y="189230"/>
                    <a:pt x="353060" y="147320"/>
                    <a:pt x="302260" y="147320"/>
                  </a:cubicBezTo>
                  <a:cubicBezTo>
                    <a:pt x="251460" y="147320"/>
                    <a:pt x="209550" y="190500"/>
                    <a:pt x="209550" y="241300"/>
                  </a:cubicBezTo>
                  <a:cubicBezTo>
                    <a:pt x="209550" y="292100"/>
                    <a:pt x="251460" y="332740"/>
                    <a:pt x="302260" y="332740"/>
                  </a:cubicBezTo>
                  <a:close/>
                  <a:moveTo>
                    <a:pt x="302260" y="171450"/>
                  </a:moveTo>
                  <a:cubicBezTo>
                    <a:pt x="340360" y="171450"/>
                    <a:pt x="372110" y="203200"/>
                    <a:pt x="372110" y="241300"/>
                  </a:cubicBezTo>
                  <a:cubicBezTo>
                    <a:pt x="372110" y="279400"/>
                    <a:pt x="340360" y="311150"/>
                    <a:pt x="302260" y="311150"/>
                  </a:cubicBezTo>
                  <a:cubicBezTo>
                    <a:pt x="264160" y="311150"/>
                    <a:pt x="232410" y="279400"/>
                    <a:pt x="232410" y="241300"/>
                  </a:cubicBezTo>
                  <a:cubicBezTo>
                    <a:pt x="232410" y="201930"/>
                    <a:pt x="264160" y="171450"/>
                    <a:pt x="302260" y="171450"/>
                  </a:cubicBezTo>
                  <a:close/>
                  <a:moveTo>
                    <a:pt x="546100" y="332740"/>
                  </a:moveTo>
                  <a:cubicBezTo>
                    <a:pt x="596900" y="332740"/>
                    <a:pt x="638810" y="290830"/>
                    <a:pt x="638810" y="240030"/>
                  </a:cubicBezTo>
                  <a:cubicBezTo>
                    <a:pt x="638810" y="189230"/>
                    <a:pt x="596900" y="148590"/>
                    <a:pt x="546100" y="148590"/>
                  </a:cubicBezTo>
                  <a:cubicBezTo>
                    <a:pt x="495300" y="148590"/>
                    <a:pt x="454660" y="190500"/>
                    <a:pt x="454660" y="241300"/>
                  </a:cubicBezTo>
                  <a:cubicBezTo>
                    <a:pt x="454660" y="292100"/>
                    <a:pt x="495300" y="332740"/>
                    <a:pt x="546100" y="332740"/>
                  </a:cubicBezTo>
                  <a:close/>
                  <a:moveTo>
                    <a:pt x="546100" y="171450"/>
                  </a:moveTo>
                  <a:cubicBezTo>
                    <a:pt x="584200" y="171450"/>
                    <a:pt x="615950" y="203200"/>
                    <a:pt x="615950" y="241300"/>
                  </a:cubicBezTo>
                  <a:cubicBezTo>
                    <a:pt x="615950" y="279400"/>
                    <a:pt x="584200" y="311150"/>
                    <a:pt x="546100" y="311150"/>
                  </a:cubicBezTo>
                  <a:cubicBezTo>
                    <a:pt x="508000" y="311150"/>
                    <a:pt x="476250" y="279400"/>
                    <a:pt x="476250" y="241300"/>
                  </a:cubicBezTo>
                  <a:cubicBezTo>
                    <a:pt x="476250" y="201930"/>
                    <a:pt x="508000" y="171450"/>
                    <a:pt x="546100" y="171450"/>
                  </a:cubicBezTo>
                  <a:close/>
                  <a:moveTo>
                    <a:pt x="791210" y="332740"/>
                  </a:moveTo>
                  <a:cubicBezTo>
                    <a:pt x="842010" y="332740"/>
                    <a:pt x="883920" y="290830"/>
                    <a:pt x="883920" y="240030"/>
                  </a:cubicBezTo>
                  <a:cubicBezTo>
                    <a:pt x="883920" y="189230"/>
                    <a:pt x="842010" y="147320"/>
                    <a:pt x="791210" y="147320"/>
                  </a:cubicBezTo>
                  <a:cubicBezTo>
                    <a:pt x="740410" y="147320"/>
                    <a:pt x="698500" y="190500"/>
                    <a:pt x="698500" y="241300"/>
                  </a:cubicBezTo>
                  <a:cubicBezTo>
                    <a:pt x="698500" y="292100"/>
                    <a:pt x="740410" y="332740"/>
                    <a:pt x="791210" y="332740"/>
                  </a:cubicBezTo>
                  <a:close/>
                  <a:moveTo>
                    <a:pt x="791210" y="171450"/>
                  </a:moveTo>
                  <a:cubicBezTo>
                    <a:pt x="829310" y="171450"/>
                    <a:pt x="861060" y="203200"/>
                    <a:pt x="861060" y="241300"/>
                  </a:cubicBezTo>
                  <a:cubicBezTo>
                    <a:pt x="861060" y="279400"/>
                    <a:pt x="829310" y="311150"/>
                    <a:pt x="791210" y="311150"/>
                  </a:cubicBezTo>
                  <a:cubicBezTo>
                    <a:pt x="753110" y="311150"/>
                    <a:pt x="721360" y="279400"/>
                    <a:pt x="721360" y="241300"/>
                  </a:cubicBezTo>
                  <a:cubicBezTo>
                    <a:pt x="721360" y="201930"/>
                    <a:pt x="751840" y="171450"/>
                    <a:pt x="791210" y="171450"/>
                  </a:cubicBezTo>
                  <a:close/>
                </a:path>
              </a:pathLst>
            </a:custGeom>
            <a:solidFill>
              <a:srgbClr val="152544"/>
            </a:solidFill>
          </p:spPr>
        </p:sp>
      </p:grpSp>
      <p:grpSp>
        <p:nvGrpSpPr>
          <p:cNvPr name="Group 14" id="14"/>
          <p:cNvGrpSpPr>
            <a:grpSpLocks noChangeAspect="true"/>
          </p:cNvGrpSpPr>
          <p:nvPr/>
        </p:nvGrpSpPr>
        <p:grpSpPr>
          <a:xfrm rot="0">
            <a:off x="13184676" y="2640290"/>
            <a:ext cx="3928453" cy="4622797"/>
            <a:chOff x="0" y="0"/>
            <a:chExt cx="5396230" cy="6350000"/>
          </a:xfrm>
        </p:grpSpPr>
        <p:sp>
          <p:nvSpPr>
            <p:cNvPr name="Freeform 15" id="15"/>
            <p:cNvSpPr/>
            <p:nvPr/>
          </p:nvSpPr>
          <p:spPr>
            <a:xfrm flipH="false" flipV="false" rot="0">
              <a:off x="11430" y="11430"/>
              <a:ext cx="5373370" cy="6327140"/>
            </a:xfrm>
            <a:custGeom>
              <a:avLst/>
              <a:gdLst/>
              <a:ahLst/>
              <a:cxnLst/>
              <a:rect r="r" b="b" t="t" l="l"/>
              <a:pathLst>
                <a:path h="6327140" w="5373370">
                  <a:moveTo>
                    <a:pt x="5373370" y="610870"/>
                  </a:moveTo>
                  <a:lnTo>
                    <a:pt x="5373370" y="953770"/>
                  </a:lnTo>
                  <a:moveTo>
                    <a:pt x="5373370" y="953770"/>
                  </a:moveTo>
                  <a:lnTo>
                    <a:pt x="5373370" y="6079490"/>
                  </a:lnTo>
                  <a:cubicBezTo>
                    <a:pt x="5373370" y="6216650"/>
                    <a:pt x="5262880" y="6327140"/>
                    <a:pt x="5125720" y="6327140"/>
                  </a:cubicBezTo>
                  <a:lnTo>
                    <a:pt x="247650" y="6327140"/>
                  </a:lnTo>
                  <a:cubicBezTo>
                    <a:pt x="110490" y="6327140"/>
                    <a:pt x="0" y="6216650"/>
                    <a:pt x="0" y="6079490"/>
                  </a:cubicBezTo>
                  <a:lnTo>
                    <a:pt x="0" y="247650"/>
                  </a:lnTo>
                  <a:cubicBezTo>
                    <a:pt x="0" y="110490"/>
                    <a:pt x="110490" y="0"/>
                    <a:pt x="247650" y="0"/>
                  </a:cubicBezTo>
                  <a:lnTo>
                    <a:pt x="5125720" y="0"/>
                  </a:lnTo>
                  <a:cubicBezTo>
                    <a:pt x="5262880" y="0"/>
                    <a:pt x="5373370" y="110490"/>
                    <a:pt x="5373370" y="247650"/>
                  </a:cubicBezTo>
                  <a:lnTo>
                    <a:pt x="5373370" y="610870"/>
                  </a:lnTo>
                </a:path>
              </a:pathLst>
            </a:custGeom>
            <a:blipFill>
              <a:blip r:embed="rId4"/>
              <a:stretch>
                <a:fillRect l="-51948" t="0" r="-51948" b="0"/>
              </a:stretch>
            </a:blipFill>
          </p:spPr>
        </p:sp>
        <p:sp>
          <p:nvSpPr>
            <p:cNvPr name="Freeform 16" id="16"/>
            <p:cNvSpPr/>
            <p:nvPr/>
          </p:nvSpPr>
          <p:spPr>
            <a:xfrm flipH="false" flipV="false" rot="0">
              <a:off x="5148580" y="471170"/>
              <a:ext cx="236220" cy="5868670"/>
            </a:xfrm>
            <a:custGeom>
              <a:avLst/>
              <a:gdLst/>
              <a:ahLst/>
              <a:cxnLst/>
              <a:rect r="r" b="b" t="t" l="l"/>
              <a:pathLst>
                <a:path h="5868670" w="236220">
                  <a:moveTo>
                    <a:pt x="236220" y="240030"/>
                  </a:moveTo>
                  <a:lnTo>
                    <a:pt x="236220" y="494030"/>
                  </a:lnTo>
                  <a:moveTo>
                    <a:pt x="236220" y="494030"/>
                  </a:moveTo>
                  <a:lnTo>
                    <a:pt x="236220" y="5868670"/>
                  </a:lnTo>
                  <a:lnTo>
                    <a:pt x="0" y="5868670"/>
                  </a:lnTo>
                  <a:lnTo>
                    <a:pt x="0" y="0"/>
                  </a:lnTo>
                  <a:lnTo>
                    <a:pt x="236220" y="0"/>
                  </a:lnTo>
                  <a:lnTo>
                    <a:pt x="236220" y="240030"/>
                  </a:lnTo>
                </a:path>
              </a:pathLst>
            </a:custGeom>
            <a:solidFill>
              <a:srgbClr val="FFFFFF"/>
            </a:solidFill>
          </p:spPr>
        </p:sp>
        <p:sp>
          <p:nvSpPr>
            <p:cNvPr name="Freeform 17" id="17"/>
            <p:cNvSpPr/>
            <p:nvPr/>
          </p:nvSpPr>
          <p:spPr>
            <a:xfrm flipH="false" flipV="false" rot="0">
              <a:off x="11430" y="11430"/>
              <a:ext cx="5373370" cy="4245610"/>
            </a:xfrm>
            <a:custGeom>
              <a:avLst/>
              <a:gdLst/>
              <a:ahLst/>
              <a:cxnLst/>
              <a:rect r="r" b="b" t="t" l="l"/>
              <a:pathLst>
                <a:path h="4245610" w="5373370">
                  <a:moveTo>
                    <a:pt x="5373370" y="2345690"/>
                  </a:moveTo>
                  <a:lnTo>
                    <a:pt x="5373370" y="4182110"/>
                  </a:lnTo>
                  <a:cubicBezTo>
                    <a:pt x="5373370" y="4217670"/>
                    <a:pt x="5344160" y="4245610"/>
                    <a:pt x="5309870" y="4245610"/>
                  </a:cubicBezTo>
                  <a:lnTo>
                    <a:pt x="5201920" y="4245610"/>
                  </a:lnTo>
                  <a:cubicBezTo>
                    <a:pt x="5166360" y="4245610"/>
                    <a:pt x="5138420" y="4216400"/>
                    <a:pt x="5138420" y="4182110"/>
                  </a:cubicBezTo>
                  <a:lnTo>
                    <a:pt x="5138420" y="2345690"/>
                  </a:lnTo>
                  <a:cubicBezTo>
                    <a:pt x="5138420" y="2310130"/>
                    <a:pt x="5167630" y="2282190"/>
                    <a:pt x="5201920" y="2282190"/>
                  </a:cubicBezTo>
                  <a:lnTo>
                    <a:pt x="5309870" y="2282190"/>
                  </a:lnTo>
                  <a:cubicBezTo>
                    <a:pt x="5344160" y="2282190"/>
                    <a:pt x="5373370" y="2310130"/>
                    <a:pt x="5373370" y="2345690"/>
                  </a:cubicBezTo>
                  <a:close/>
                  <a:moveTo>
                    <a:pt x="5126990" y="0"/>
                  </a:moveTo>
                  <a:lnTo>
                    <a:pt x="246380" y="0"/>
                  </a:lnTo>
                  <a:cubicBezTo>
                    <a:pt x="110490" y="0"/>
                    <a:pt x="0" y="110490"/>
                    <a:pt x="0" y="246380"/>
                  </a:cubicBezTo>
                  <a:lnTo>
                    <a:pt x="0" y="458470"/>
                  </a:lnTo>
                  <a:lnTo>
                    <a:pt x="5373370" y="458470"/>
                  </a:lnTo>
                  <a:lnTo>
                    <a:pt x="5373370" y="246380"/>
                  </a:lnTo>
                  <a:cubicBezTo>
                    <a:pt x="5373370" y="110490"/>
                    <a:pt x="5262880" y="0"/>
                    <a:pt x="5126990" y="0"/>
                  </a:cubicBezTo>
                  <a:close/>
                </a:path>
              </a:pathLst>
            </a:custGeom>
            <a:solidFill>
              <a:srgbClr val="4B6FED"/>
            </a:solidFill>
          </p:spPr>
        </p:sp>
        <p:sp>
          <p:nvSpPr>
            <p:cNvPr name="Freeform 18" id="18"/>
            <p:cNvSpPr/>
            <p:nvPr/>
          </p:nvSpPr>
          <p:spPr>
            <a:xfrm flipH="false" flipV="false" rot="0">
              <a:off x="220980" y="160020"/>
              <a:ext cx="651510" cy="162560"/>
            </a:xfrm>
            <a:custGeom>
              <a:avLst/>
              <a:gdLst/>
              <a:ahLst/>
              <a:cxnLst/>
              <a:rect r="r" b="b" t="t" l="l"/>
              <a:pathLst>
                <a:path h="162560" w="651510">
                  <a:moveTo>
                    <a:pt x="162560" y="81280"/>
                  </a:moveTo>
                  <a:cubicBezTo>
                    <a:pt x="162560" y="125730"/>
                    <a:pt x="125730" y="162560"/>
                    <a:pt x="81280" y="162560"/>
                  </a:cubicBezTo>
                  <a:cubicBezTo>
                    <a:pt x="36830" y="162560"/>
                    <a:pt x="0" y="125730"/>
                    <a:pt x="0" y="81280"/>
                  </a:cubicBezTo>
                  <a:cubicBezTo>
                    <a:pt x="0" y="36830"/>
                    <a:pt x="36830" y="0"/>
                    <a:pt x="81280" y="0"/>
                  </a:cubicBezTo>
                  <a:cubicBezTo>
                    <a:pt x="125730" y="0"/>
                    <a:pt x="162560" y="35560"/>
                    <a:pt x="162560" y="81280"/>
                  </a:cubicBezTo>
                  <a:close/>
                  <a:moveTo>
                    <a:pt x="570230" y="0"/>
                  </a:moveTo>
                  <a:cubicBezTo>
                    <a:pt x="525780" y="0"/>
                    <a:pt x="488950" y="36830"/>
                    <a:pt x="488950" y="81280"/>
                  </a:cubicBezTo>
                  <a:cubicBezTo>
                    <a:pt x="488950" y="125730"/>
                    <a:pt x="525780" y="162560"/>
                    <a:pt x="570230" y="162560"/>
                  </a:cubicBezTo>
                  <a:cubicBezTo>
                    <a:pt x="614680" y="162560"/>
                    <a:pt x="651510" y="125730"/>
                    <a:pt x="651510" y="81280"/>
                  </a:cubicBezTo>
                  <a:cubicBezTo>
                    <a:pt x="651510" y="36830"/>
                    <a:pt x="614680" y="0"/>
                    <a:pt x="570230" y="0"/>
                  </a:cubicBezTo>
                  <a:close/>
                  <a:moveTo>
                    <a:pt x="325120" y="0"/>
                  </a:moveTo>
                  <a:cubicBezTo>
                    <a:pt x="280670" y="0"/>
                    <a:pt x="243840" y="36830"/>
                    <a:pt x="243840" y="81280"/>
                  </a:cubicBezTo>
                  <a:cubicBezTo>
                    <a:pt x="243840" y="125730"/>
                    <a:pt x="280670" y="162560"/>
                    <a:pt x="325120" y="162560"/>
                  </a:cubicBezTo>
                  <a:cubicBezTo>
                    <a:pt x="369570" y="162560"/>
                    <a:pt x="406400" y="125730"/>
                    <a:pt x="406400" y="81280"/>
                  </a:cubicBezTo>
                  <a:cubicBezTo>
                    <a:pt x="406400" y="36830"/>
                    <a:pt x="370840" y="0"/>
                    <a:pt x="325120" y="0"/>
                  </a:cubicBezTo>
                  <a:close/>
                </a:path>
              </a:pathLst>
            </a:custGeom>
            <a:solidFill>
              <a:srgbClr val="7DC2DF"/>
            </a:solidFill>
          </p:spPr>
        </p:sp>
        <p:sp>
          <p:nvSpPr>
            <p:cNvPr name="Freeform 19" id="19"/>
            <p:cNvSpPr/>
            <p:nvPr/>
          </p:nvSpPr>
          <p:spPr>
            <a:xfrm flipH="false" flipV="false" rot="0">
              <a:off x="0" y="0"/>
              <a:ext cx="5397500" cy="6350000"/>
            </a:xfrm>
            <a:custGeom>
              <a:avLst/>
              <a:gdLst/>
              <a:ahLst/>
              <a:cxnLst/>
              <a:rect r="r" b="b" t="t" l="l"/>
              <a:pathLst>
                <a:path h="6350000" w="5397500">
                  <a:moveTo>
                    <a:pt x="5137150" y="0"/>
                  </a:moveTo>
                  <a:lnTo>
                    <a:pt x="259080" y="0"/>
                  </a:lnTo>
                  <a:cubicBezTo>
                    <a:pt x="115570" y="0"/>
                    <a:pt x="0" y="115570"/>
                    <a:pt x="0" y="259080"/>
                  </a:cubicBezTo>
                  <a:lnTo>
                    <a:pt x="0" y="6090920"/>
                  </a:lnTo>
                  <a:cubicBezTo>
                    <a:pt x="0" y="6234430"/>
                    <a:pt x="115570" y="6350000"/>
                    <a:pt x="259080" y="6350000"/>
                  </a:cubicBezTo>
                  <a:lnTo>
                    <a:pt x="5137150" y="6350000"/>
                  </a:lnTo>
                  <a:cubicBezTo>
                    <a:pt x="5140960" y="6350000"/>
                    <a:pt x="5143500" y="6350000"/>
                    <a:pt x="5147310" y="6350000"/>
                  </a:cubicBezTo>
                  <a:lnTo>
                    <a:pt x="5148580" y="6350000"/>
                  </a:lnTo>
                  <a:cubicBezTo>
                    <a:pt x="5149850" y="6350000"/>
                    <a:pt x="5149850" y="6350000"/>
                    <a:pt x="5151120" y="6350000"/>
                  </a:cubicBezTo>
                  <a:cubicBezTo>
                    <a:pt x="5288280" y="6343650"/>
                    <a:pt x="5397500" y="6230620"/>
                    <a:pt x="5397500" y="6092190"/>
                  </a:cubicBezTo>
                  <a:lnTo>
                    <a:pt x="5397500" y="4145280"/>
                  </a:lnTo>
                  <a:lnTo>
                    <a:pt x="5397500" y="2406650"/>
                  </a:lnTo>
                  <a:lnTo>
                    <a:pt x="5397500" y="471170"/>
                  </a:lnTo>
                  <a:lnTo>
                    <a:pt x="5397500" y="259080"/>
                  </a:lnTo>
                  <a:cubicBezTo>
                    <a:pt x="5396230" y="115570"/>
                    <a:pt x="5279390" y="0"/>
                    <a:pt x="5137150" y="0"/>
                  </a:cubicBezTo>
                  <a:close/>
                  <a:moveTo>
                    <a:pt x="259080" y="22860"/>
                  </a:moveTo>
                  <a:lnTo>
                    <a:pt x="5137150" y="22860"/>
                  </a:lnTo>
                  <a:cubicBezTo>
                    <a:pt x="5267960" y="22860"/>
                    <a:pt x="5373370" y="128270"/>
                    <a:pt x="5373370" y="259080"/>
                  </a:cubicBezTo>
                  <a:lnTo>
                    <a:pt x="5373370" y="459740"/>
                  </a:lnTo>
                  <a:lnTo>
                    <a:pt x="5147310" y="459740"/>
                  </a:lnTo>
                  <a:lnTo>
                    <a:pt x="22860" y="459740"/>
                  </a:lnTo>
                  <a:lnTo>
                    <a:pt x="22860" y="259080"/>
                  </a:lnTo>
                  <a:cubicBezTo>
                    <a:pt x="22860" y="128270"/>
                    <a:pt x="128270" y="22860"/>
                    <a:pt x="259080" y="22860"/>
                  </a:cubicBezTo>
                  <a:close/>
                  <a:moveTo>
                    <a:pt x="22860" y="6090920"/>
                  </a:moveTo>
                  <a:lnTo>
                    <a:pt x="22860" y="481330"/>
                  </a:lnTo>
                  <a:lnTo>
                    <a:pt x="5137150" y="481330"/>
                  </a:lnTo>
                  <a:lnTo>
                    <a:pt x="5137150" y="6327140"/>
                  </a:lnTo>
                  <a:lnTo>
                    <a:pt x="259080" y="6327140"/>
                  </a:lnTo>
                  <a:cubicBezTo>
                    <a:pt x="128270" y="6327140"/>
                    <a:pt x="22860" y="6221730"/>
                    <a:pt x="22860" y="6090920"/>
                  </a:cubicBezTo>
                  <a:close/>
                  <a:moveTo>
                    <a:pt x="5373370" y="6090920"/>
                  </a:moveTo>
                  <a:cubicBezTo>
                    <a:pt x="5373370" y="6214110"/>
                    <a:pt x="5279390" y="6314440"/>
                    <a:pt x="5158740" y="6325870"/>
                  </a:cubicBezTo>
                  <a:lnTo>
                    <a:pt x="5158740" y="4216400"/>
                  </a:lnTo>
                  <a:cubicBezTo>
                    <a:pt x="5181600" y="4248150"/>
                    <a:pt x="5218430" y="4269740"/>
                    <a:pt x="5260340" y="4269740"/>
                  </a:cubicBezTo>
                  <a:lnTo>
                    <a:pt x="5270500" y="4269740"/>
                  </a:lnTo>
                  <a:cubicBezTo>
                    <a:pt x="5312410" y="4269740"/>
                    <a:pt x="5350510" y="4248150"/>
                    <a:pt x="5372100" y="4216400"/>
                  </a:cubicBezTo>
                  <a:lnTo>
                    <a:pt x="5372100" y="6090920"/>
                  </a:lnTo>
                  <a:lnTo>
                    <a:pt x="5373370" y="6090920"/>
                  </a:lnTo>
                  <a:close/>
                  <a:moveTo>
                    <a:pt x="5158740" y="4145280"/>
                  </a:moveTo>
                  <a:lnTo>
                    <a:pt x="5158740" y="2406650"/>
                  </a:lnTo>
                  <a:cubicBezTo>
                    <a:pt x="5158740" y="2350770"/>
                    <a:pt x="5204460" y="2305050"/>
                    <a:pt x="5260340" y="2305050"/>
                  </a:cubicBezTo>
                  <a:lnTo>
                    <a:pt x="5270500" y="2305050"/>
                  </a:lnTo>
                  <a:cubicBezTo>
                    <a:pt x="5326380" y="2305050"/>
                    <a:pt x="5372100" y="2350770"/>
                    <a:pt x="5372100" y="2406650"/>
                  </a:cubicBezTo>
                  <a:lnTo>
                    <a:pt x="5372100" y="4145280"/>
                  </a:lnTo>
                  <a:cubicBezTo>
                    <a:pt x="5372100" y="4201160"/>
                    <a:pt x="5326380" y="4246880"/>
                    <a:pt x="5270500" y="4246880"/>
                  </a:cubicBezTo>
                  <a:lnTo>
                    <a:pt x="5260340" y="4246880"/>
                  </a:lnTo>
                  <a:cubicBezTo>
                    <a:pt x="5204460" y="4246880"/>
                    <a:pt x="5158740" y="4201160"/>
                    <a:pt x="5158740" y="4145280"/>
                  </a:cubicBezTo>
                  <a:close/>
                  <a:moveTo>
                    <a:pt x="5271770" y="2282190"/>
                  </a:moveTo>
                  <a:lnTo>
                    <a:pt x="5261610" y="2282190"/>
                  </a:lnTo>
                  <a:cubicBezTo>
                    <a:pt x="5219700" y="2282190"/>
                    <a:pt x="5181600" y="2303780"/>
                    <a:pt x="5160010" y="2335530"/>
                  </a:cubicBezTo>
                  <a:lnTo>
                    <a:pt x="5160010" y="481330"/>
                  </a:lnTo>
                  <a:lnTo>
                    <a:pt x="5374640" y="481330"/>
                  </a:lnTo>
                  <a:lnTo>
                    <a:pt x="5374640" y="2334260"/>
                  </a:lnTo>
                  <a:cubicBezTo>
                    <a:pt x="5350510" y="2303780"/>
                    <a:pt x="5313680" y="2282190"/>
                    <a:pt x="5271770" y="2282190"/>
                  </a:cubicBezTo>
                  <a:close/>
                  <a:moveTo>
                    <a:pt x="302260" y="332740"/>
                  </a:moveTo>
                  <a:cubicBezTo>
                    <a:pt x="353060" y="332740"/>
                    <a:pt x="394970" y="290830"/>
                    <a:pt x="394970" y="240030"/>
                  </a:cubicBezTo>
                  <a:cubicBezTo>
                    <a:pt x="394970" y="189230"/>
                    <a:pt x="353060" y="147320"/>
                    <a:pt x="302260" y="147320"/>
                  </a:cubicBezTo>
                  <a:cubicBezTo>
                    <a:pt x="251460" y="147320"/>
                    <a:pt x="209550" y="190500"/>
                    <a:pt x="209550" y="241300"/>
                  </a:cubicBezTo>
                  <a:cubicBezTo>
                    <a:pt x="209550" y="292100"/>
                    <a:pt x="251460" y="332740"/>
                    <a:pt x="302260" y="332740"/>
                  </a:cubicBezTo>
                  <a:close/>
                  <a:moveTo>
                    <a:pt x="302260" y="171450"/>
                  </a:moveTo>
                  <a:cubicBezTo>
                    <a:pt x="340360" y="171450"/>
                    <a:pt x="372110" y="203200"/>
                    <a:pt x="372110" y="241300"/>
                  </a:cubicBezTo>
                  <a:cubicBezTo>
                    <a:pt x="372110" y="279400"/>
                    <a:pt x="340360" y="311150"/>
                    <a:pt x="302260" y="311150"/>
                  </a:cubicBezTo>
                  <a:cubicBezTo>
                    <a:pt x="264160" y="311150"/>
                    <a:pt x="232410" y="279400"/>
                    <a:pt x="232410" y="241300"/>
                  </a:cubicBezTo>
                  <a:cubicBezTo>
                    <a:pt x="232410" y="201930"/>
                    <a:pt x="264160" y="171450"/>
                    <a:pt x="302260" y="171450"/>
                  </a:cubicBezTo>
                  <a:close/>
                  <a:moveTo>
                    <a:pt x="546100" y="332740"/>
                  </a:moveTo>
                  <a:cubicBezTo>
                    <a:pt x="596900" y="332740"/>
                    <a:pt x="638810" y="290830"/>
                    <a:pt x="638810" y="240030"/>
                  </a:cubicBezTo>
                  <a:cubicBezTo>
                    <a:pt x="638810" y="189230"/>
                    <a:pt x="596900" y="148590"/>
                    <a:pt x="546100" y="148590"/>
                  </a:cubicBezTo>
                  <a:cubicBezTo>
                    <a:pt x="495300" y="148590"/>
                    <a:pt x="454660" y="190500"/>
                    <a:pt x="454660" y="241300"/>
                  </a:cubicBezTo>
                  <a:cubicBezTo>
                    <a:pt x="454660" y="292100"/>
                    <a:pt x="495300" y="332740"/>
                    <a:pt x="546100" y="332740"/>
                  </a:cubicBezTo>
                  <a:close/>
                  <a:moveTo>
                    <a:pt x="546100" y="171450"/>
                  </a:moveTo>
                  <a:cubicBezTo>
                    <a:pt x="584200" y="171450"/>
                    <a:pt x="615950" y="203200"/>
                    <a:pt x="615950" y="241300"/>
                  </a:cubicBezTo>
                  <a:cubicBezTo>
                    <a:pt x="615950" y="279400"/>
                    <a:pt x="584200" y="311150"/>
                    <a:pt x="546100" y="311150"/>
                  </a:cubicBezTo>
                  <a:cubicBezTo>
                    <a:pt x="508000" y="311150"/>
                    <a:pt x="476250" y="279400"/>
                    <a:pt x="476250" y="241300"/>
                  </a:cubicBezTo>
                  <a:cubicBezTo>
                    <a:pt x="476250" y="201930"/>
                    <a:pt x="508000" y="171450"/>
                    <a:pt x="546100" y="171450"/>
                  </a:cubicBezTo>
                  <a:close/>
                  <a:moveTo>
                    <a:pt x="791210" y="332740"/>
                  </a:moveTo>
                  <a:cubicBezTo>
                    <a:pt x="842010" y="332740"/>
                    <a:pt x="883920" y="290830"/>
                    <a:pt x="883920" y="240030"/>
                  </a:cubicBezTo>
                  <a:cubicBezTo>
                    <a:pt x="883920" y="189230"/>
                    <a:pt x="842010" y="147320"/>
                    <a:pt x="791210" y="147320"/>
                  </a:cubicBezTo>
                  <a:cubicBezTo>
                    <a:pt x="740410" y="147320"/>
                    <a:pt x="698500" y="190500"/>
                    <a:pt x="698500" y="241300"/>
                  </a:cubicBezTo>
                  <a:cubicBezTo>
                    <a:pt x="698500" y="292100"/>
                    <a:pt x="740410" y="332740"/>
                    <a:pt x="791210" y="332740"/>
                  </a:cubicBezTo>
                  <a:close/>
                  <a:moveTo>
                    <a:pt x="791210" y="171450"/>
                  </a:moveTo>
                  <a:cubicBezTo>
                    <a:pt x="829310" y="171450"/>
                    <a:pt x="861060" y="203200"/>
                    <a:pt x="861060" y="241300"/>
                  </a:cubicBezTo>
                  <a:cubicBezTo>
                    <a:pt x="861060" y="279400"/>
                    <a:pt x="829310" y="311150"/>
                    <a:pt x="791210" y="311150"/>
                  </a:cubicBezTo>
                  <a:cubicBezTo>
                    <a:pt x="753110" y="311150"/>
                    <a:pt x="721360" y="279400"/>
                    <a:pt x="721360" y="241300"/>
                  </a:cubicBezTo>
                  <a:cubicBezTo>
                    <a:pt x="721360" y="201930"/>
                    <a:pt x="751840" y="171450"/>
                    <a:pt x="791210" y="171450"/>
                  </a:cubicBezTo>
                  <a:close/>
                </a:path>
              </a:pathLst>
            </a:custGeom>
            <a:solidFill>
              <a:srgbClr val="152544"/>
            </a:solidFill>
          </p:spPr>
        </p:sp>
      </p:grpSp>
      <p:grpSp>
        <p:nvGrpSpPr>
          <p:cNvPr name="Group 20" id="20"/>
          <p:cNvGrpSpPr/>
          <p:nvPr/>
        </p:nvGrpSpPr>
        <p:grpSpPr>
          <a:xfrm rot="0">
            <a:off x="237619" y="7522256"/>
            <a:ext cx="5937587" cy="2310829"/>
            <a:chOff x="0" y="0"/>
            <a:chExt cx="7916783" cy="3081105"/>
          </a:xfrm>
        </p:grpSpPr>
        <p:sp>
          <p:nvSpPr>
            <p:cNvPr name="TextBox 21" id="21"/>
            <p:cNvSpPr txBox="true"/>
            <p:nvPr/>
          </p:nvSpPr>
          <p:spPr>
            <a:xfrm rot="0">
              <a:off x="0" y="678900"/>
              <a:ext cx="7916783" cy="2402205"/>
            </a:xfrm>
            <a:prstGeom prst="rect">
              <a:avLst/>
            </a:prstGeom>
          </p:spPr>
          <p:txBody>
            <a:bodyPr anchor="t" rtlCol="false" tIns="0" lIns="0" bIns="0" rIns="0">
              <a:spAutoFit/>
            </a:bodyPr>
            <a:lstStyle/>
            <a:p>
              <a:pPr algn="ctr">
                <a:lnSpc>
                  <a:spcPts val="3600"/>
                </a:lnSpc>
              </a:pPr>
              <a:r>
                <a:rPr lang="en-US" sz="2400">
                  <a:solidFill>
                    <a:srgbClr val="152544"/>
                  </a:solidFill>
                  <a:latin typeface="TT Interphases"/>
                  <a:ea typeface="TT Interphases"/>
                  <a:cs typeface="TT Interphases"/>
                  <a:sym typeface="TT Interphases"/>
                </a:rPr>
                <a:t>Use classes like Student, ArrayListAddStudent, ArrayListEditStudent, ArrayListRemoveStudent, and ArrayListSearchStudent to organize code.</a:t>
              </a:r>
            </a:p>
          </p:txBody>
        </p:sp>
        <p:sp>
          <p:nvSpPr>
            <p:cNvPr name="TextBox 22" id="22"/>
            <p:cNvSpPr txBox="true"/>
            <p:nvPr/>
          </p:nvSpPr>
          <p:spPr>
            <a:xfrm rot="0">
              <a:off x="0" y="-38100"/>
              <a:ext cx="7916783" cy="518160"/>
            </a:xfrm>
            <a:prstGeom prst="rect">
              <a:avLst/>
            </a:prstGeom>
          </p:spPr>
          <p:txBody>
            <a:bodyPr anchor="t" rtlCol="false" tIns="0" lIns="0" bIns="0" rIns="0">
              <a:spAutoFit/>
            </a:bodyPr>
            <a:lstStyle/>
            <a:p>
              <a:pPr algn="ctr">
                <a:lnSpc>
                  <a:spcPts val="3120"/>
                </a:lnSpc>
              </a:pPr>
              <a:r>
                <a:rPr lang="en-US" b="true" sz="2400">
                  <a:solidFill>
                    <a:srgbClr val="152544"/>
                  </a:solidFill>
                  <a:latin typeface="TT Interphases Bold"/>
                  <a:ea typeface="TT Interphases Bold"/>
                  <a:cs typeface="TT Interphases Bold"/>
                  <a:sym typeface="TT Interphases Bold"/>
                </a:rPr>
                <a:t>Object Oriented Programming (OOP)</a:t>
              </a:r>
            </a:p>
          </p:txBody>
        </p:sp>
      </p:grpSp>
      <p:grpSp>
        <p:nvGrpSpPr>
          <p:cNvPr name="Group 23" id="23"/>
          <p:cNvGrpSpPr/>
          <p:nvPr/>
        </p:nvGrpSpPr>
        <p:grpSpPr>
          <a:xfrm rot="0">
            <a:off x="6961062" y="7522256"/>
            <a:ext cx="4145245" cy="1853629"/>
            <a:chOff x="0" y="0"/>
            <a:chExt cx="5526993" cy="2471505"/>
          </a:xfrm>
        </p:grpSpPr>
        <p:sp>
          <p:nvSpPr>
            <p:cNvPr name="TextBox 24" id="24"/>
            <p:cNvSpPr txBox="true"/>
            <p:nvPr/>
          </p:nvSpPr>
          <p:spPr>
            <a:xfrm rot="0">
              <a:off x="0" y="678900"/>
              <a:ext cx="5526993" cy="1792605"/>
            </a:xfrm>
            <a:prstGeom prst="rect">
              <a:avLst/>
            </a:prstGeom>
          </p:spPr>
          <p:txBody>
            <a:bodyPr anchor="t" rtlCol="false" tIns="0" lIns="0" bIns="0" rIns="0">
              <a:spAutoFit/>
            </a:bodyPr>
            <a:lstStyle/>
            <a:p>
              <a:pPr algn="ctr">
                <a:lnSpc>
                  <a:spcPts val="3600"/>
                </a:lnSpc>
              </a:pPr>
              <a:r>
                <a:rPr lang="en-US" sz="2400">
                  <a:solidFill>
                    <a:srgbClr val="152544"/>
                  </a:solidFill>
                  <a:latin typeface="TT Interphases"/>
                  <a:ea typeface="TT Interphases"/>
                  <a:cs typeface="TT Interphases"/>
                  <a:sym typeface="TT Interphases"/>
                </a:rPr>
                <a:t>Apply ArrayList to store and manage student lists, allowing flexible manipulation.</a:t>
              </a:r>
            </a:p>
          </p:txBody>
        </p:sp>
        <p:sp>
          <p:nvSpPr>
            <p:cNvPr name="TextBox 25" id="25"/>
            <p:cNvSpPr txBox="true"/>
            <p:nvPr/>
          </p:nvSpPr>
          <p:spPr>
            <a:xfrm rot="0">
              <a:off x="0" y="-38100"/>
              <a:ext cx="5526993" cy="518160"/>
            </a:xfrm>
            <a:prstGeom prst="rect">
              <a:avLst/>
            </a:prstGeom>
          </p:spPr>
          <p:txBody>
            <a:bodyPr anchor="t" rtlCol="false" tIns="0" lIns="0" bIns="0" rIns="0">
              <a:spAutoFit/>
            </a:bodyPr>
            <a:lstStyle/>
            <a:p>
              <a:pPr algn="ctr">
                <a:lnSpc>
                  <a:spcPts val="3120"/>
                </a:lnSpc>
              </a:pPr>
              <a:r>
                <a:rPr lang="en-US" b="true" sz="2400">
                  <a:solidFill>
                    <a:srgbClr val="152544"/>
                  </a:solidFill>
                  <a:latin typeface="TT Interphases Bold"/>
                  <a:ea typeface="TT Interphases Bold"/>
                  <a:cs typeface="TT Interphases Bold"/>
                  <a:sym typeface="TT Interphases Bold"/>
                </a:rPr>
                <a:t>Using ArrayList</a:t>
              </a:r>
            </a:p>
          </p:txBody>
        </p:sp>
      </p:grpSp>
      <p:grpSp>
        <p:nvGrpSpPr>
          <p:cNvPr name="Group 26" id="26"/>
          <p:cNvGrpSpPr/>
          <p:nvPr/>
        </p:nvGrpSpPr>
        <p:grpSpPr>
          <a:xfrm rot="0">
            <a:off x="12270116" y="7522256"/>
            <a:ext cx="5757573" cy="2310829"/>
            <a:chOff x="0" y="0"/>
            <a:chExt cx="7676764" cy="3081105"/>
          </a:xfrm>
        </p:grpSpPr>
        <p:sp>
          <p:nvSpPr>
            <p:cNvPr name="TextBox 27" id="27"/>
            <p:cNvSpPr txBox="true"/>
            <p:nvPr/>
          </p:nvSpPr>
          <p:spPr>
            <a:xfrm rot="0">
              <a:off x="0" y="678900"/>
              <a:ext cx="7676764" cy="2402205"/>
            </a:xfrm>
            <a:prstGeom prst="rect">
              <a:avLst/>
            </a:prstGeom>
          </p:spPr>
          <p:txBody>
            <a:bodyPr anchor="t" rtlCol="false" tIns="0" lIns="0" bIns="0" rIns="0">
              <a:spAutoFit/>
            </a:bodyPr>
            <a:lstStyle/>
            <a:p>
              <a:pPr algn="ctr">
                <a:lnSpc>
                  <a:spcPts val="3600"/>
                </a:lnSpc>
              </a:pPr>
              <a:r>
                <a:rPr lang="en-US" sz="2400">
                  <a:solidFill>
                    <a:srgbClr val="152544"/>
                  </a:solidFill>
                  <a:latin typeface="TT Interphases"/>
                  <a:ea typeface="TT Interphases"/>
                  <a:cs typeface="TT Interphases"/>
                  <a:sym typeface="TT Interphases"/>
                </a:rPr>
                <a:t>Implement methods such as addStudent, edit Student, removeStudentById, and binarySearch to perform CRUD operations (Create, Read, Update, Delete).</a:t>
              </a:r>
            </a:p>
          </p:txBody>
        </p:sp>
        <p:sp>
          <p:nvSpPr>
            <p:cNvPr name="TextBox 28" id="28"/>
            <p:cNvSpPr txBox="true"/>
            <p:nvPr/>
          </p:nvSpPr>
          <p:spPr>
            <a:xfrm rot="0">
              <a:off x="0" y="-38100"/>
              <a:ext cx="7676764" cy="518160"/>
            </a:xfrm>
            <a:prstGeom prst="rect">
              <a:avLst/>
            </a:prstGeom>
          </p:spPr>
          <p:txBody>
            <a:bodyPr anchor="t" rtlCol="false" tIns="0" lIns="0" bIns="0" rIns="0">
              <a:spAutoFit/>
            </a:bodyPr>
            <a:lstStyle/>
            <a:p>
              <a:pPr algn="ctr">
                <a:lnSpc>
                  <a:spcPts val="3120"/>
                </a:lnSpc>
              </a:pPr>
              <a:r>
                <a:rPr lang="en-US" b="true" sz="2400">
                  <a:solidFill>
                    <a:srgbClr val="152544"/>
                  </a:solidFill>
                  <a:latin typeface="TT Interphases Bold"/>
                  <a:ea typeface="TT Interphases Bold"/>
                  <a:cs typeface="TT Interphases Bold"/>
                  <a:sym typeface="TT Interphases Bold"/>
                </a:rPr>
                <a:t>CRUD Method</a:t>
              </a:r>
            </a:p>
          </p:txBody>
        </p:sp>
      </p:grpSp>
      <p:sp>
        <p:nvSpPr>
          <p:cNvPr name="TextBox 29" id="29"/>
          <p:cNvSpPr txBox="true"/>
          <p:nvPr/>
        </p:nvSpPr>
        <p:spPr>
          <a:xfrm rot="0">
            <a:off x="5099485" y="211182"/>
            <a:ext cx="8597204" cy="2166856"/>
          </a:xfrm>
          <a:prstGeom prst="rect">
            <a:avLst/>
          </a:prstGeom>
        </p:spPr>
        <p:txBody>
          <a:bodyPr anchor="t" rtlCol="false" tIns="0" lIns="0" bIns="0" rIns="0">
            <a:spAutoFit/>
          </a:bodyPr>
          <a:lstStyle/>
          <a:p>
            <a:pPr algn="ctr">
              <a:lnSpc>
                <a:spcPts val="5697"/>
              </a:lnSpc>
            </a:pPr>
            <a:r>
              <a:rPr lang="en-US" b="true" sz="4747">
                <a:solidFill>
                  <a:srgbClr val="152544"/>
                </a:solidFill>
                <a:latin typeface="Play Bold"/>
                <a:ea typeface="Play Bold"/>
                <a:cs typeface="Play Bold"/>
                <a:sym typeface="Play Bold"/>
              </a:rPr>
              <a:t>Knowledge Applied in Deploying Source Code "Soft Development ABK"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61377" y="2905691"/>
            <a:ext cx="3203539" cy="3769757"/>
            <a:chOff x="0" y="0"/>
            <a:chExt cx="5396230" cy="6350000"/>
          </a:xfrm>
        </p:grpSpPr>
        <p:sp>
          <p:nvSpPr>
            <p:cNvPr name="Freeform 3" id="3"/>
            <p:cNvSpPr/>
            <p:nvPr/>
          </p:nvSpPr>
          <p:spPr>
            <a:xfrm flipH="false" flipV="false" rot="0">
              <a:off x="11430" y="11430"/>
              <a:ext cx="5373370" cy="6327140"/>
            </a:xfrm>
            <a:custGeom>
              <a:avLst/>
              <a:gdLst/>
              <a:ahLst/>
              <a:cxnLst/>
              <a:rect r="r" b="b" t="t" l="l"/>
              <a:pathLst>
                <a:path h="6327140" w="5373370">
                  <a:moveTo>
                    <a:pt x="5373370" y="610870"/>
                  </a:moveTo>
                  <a:lnTo>
                    <a:pt x="5373370" y="953770"/>
                  </a:lnTo>
                  <a:moveTo>
                    <a:pt x="5373370" y="953770"/>
                  </a:moveTo>
                  <a:lnTo>
                    <a:pt x="5373370" y="6079490"/>
                  </a:lnTo>
                  <a:cubicBezTo>
                    <a:pt x="5373370" y="6216650"/>
                    <a:pt x="5262880" y="6327140"/>
                    <a:pt x="5125720" y="6327140"/>
                  </a:cubicBezTo>
                  <a:lnTo>
                    <a:pt x="247650" y="6327140"/>
                  </a:lnTo>
                  <a:cubicBezTo>
                    <a:pt x="110490" y="6327140"/>
                    <a:pt x="0" y="6216650"/>
                    <a:pt x="0" y="6079490"/>
                  </a:cubicBezTo>
                  <a:lnTo>
                    <a:pt x="0" y="247650"/>
                  </a:lnTo>
                  <a:cubicBezTo>
                    <a:pt x="0" y="110490"/>
                    <a:pt x="110490" y="0"/>
                    <a:pt x="247650" y="0"/>
                  </a:cubicBezTo>
                  <a:lnTo>
                    <a:pt x="5125720" y="0"/>
                  </a:lnTo>
                  <a:cubicBezTo>
                    <a:pt x="5262880" y="0"/>
                    <a:pt x="5373370" y="110490"/>
                    <a:pt x="5373370" y="247650"/>
                  </a:cubicBezTo>
                  <a:lnTo>
                    <a:pt x="5373370" y="610870"/>
                  </a:lnTo>
                </a:path>
              </a:pathLst>
            </a:custGeom>
            <a:blipFill>
              <a:blip r:embed="rId2"/>
              <a:stretch>
                <a:fillRect l="-8874" t="0" r="-8874" b="0"/>
              </a:stretch>
            </a:blipFill>
          </p:spPr>
        </p:sp>
        <p:sp>
          <p:nvSpPr>
            <p:cNvPr name="Freeform 4" id="4"/>
            <p:cNvSpPr/>
            <p:nvPr/>
          </p:nvSpPr>
          <p:spPr>
            <a:xfrm flipH="false" flipV="false" rot="0">
              <a:off x="5148580" y="471170"/>
              <a:ext cx="236220" cy="5868670"/>
            </a:xfrm>
            <a:custGeom>
              <a:avLst/>
              <a:gdLst/>
              <a:ahLst/>
              <a:cxnLst/>
              <a:rect r="r" b="b" t="t" l="l"/>
              <a:pathLst>
                <a:path h="5868670" w="236220">
                  <a:moveTo>
                    <a:pt x="236220" y="240030"/>
                  </a:moveTo>
                  <a:lnTo>
                    <a:pt x="236220" y="494030"/>
                  </a:lnTo>
                  <a:moveTo>
                    <a:pt x="236220" y="494030"/>
                  </a:moveTo>
                  <a:lnTo>
                    <a:pt x="236220" y="5868670"/>
                  </a:lnTo>
                  <a:lnTo>
                    <a:pt x="0" y="5868670"/>
                  </a:lnTo>
                  <a:lnTo>
                    <a:pt x="0" y="0"/>
                  </a:lnTo>
                  <a:lnTo>
                    <a:pt x="236220" y="0"/>
                  </a:lnTo>
                  <a:lnTo>
                    <a:pt x="236220" y="240030"/>
                  </a:lnTo>
                </a:path>
              </a:pathLst>
            </a:custGeom>
            <a:solidFill>
              <a:srgbClr val="FFFFFF"/>
            </a:solidFill>
          </p:spPr>
        </p:sp>
        <p:sp>
          <p:nvSpPr>
            <p:cNvPr name="Freeform 5" id="5"/>
            <p:cNvSpPr/>
            <p:nvPr/>
          </p:nvSpPr>
          <p:spPr>
            <a:xfrm flipH="false" flipV="false" rot="0">
              <a:off x="11430" y="11430"/>
              <a:ext cx="5373370" cy="4245610"/>
            </a:xfrm>
            <a:custGeom>
              <a:avLst/>
              <a:gdLst/>
              <a:ahLst/>
              <a:cxnLst/>
              <a:rect r="r" b="b" t="t" l="l"/>
              <a:pathLst>
                <a:path h="4245610" w="5373370">
                  <a:moveTo>
                    <a:pt x="5373370" y="2345690"/>
                  </a:moveTo>
                  <a:lnTo>
                    <a:pt x="5373370" y="4182110"/>
                  </a:lnTo>
                  <a:cubicBezTo>
                    <a:pt x="5373370" y="4217670"/>
                    <a:pt x="5344160" y="4245610"/>
                    <a:pt x="5309870" y="4245610"/>
                  </a:cubicBezTo>
                  <a:lnTo>
                    <a:pt x="5201920" y="4245610"/>
                  </a:lnTo>
                  <a:cubicBezTo>
                    <a:pt x="5166360" y="4245610"/>
                    <a:pt x="5138420" y="4216400"/>
                    <a:pt x="5138420" y="4182110"/>
                  </a:cubicBezTo>
                  <a:lnTo>
                    <a:pt x="5138420" y="2345690"/>
                  </a:lnTo>
                  <a:cubicBezTo>
                    <a:pt x="5138420" y="2310130"/>
                    <a:pt x="5167630" y="2282190"/>
                    <a:pt x="5201920" y="2282190"/>
                  </a:cubicBezTo>
                  <a:lnTo>
                    <a:pt x="5309870" y="2282190"/>
                  </a:lnTo>
                  <a:cubicBezTo>
                    <a:pt x="5344160" y="2282190"/>
                    <a:pt x="5373370" y="2310130"/>
                    <a:pt x="5373370" y="2345690"/>
                  </a:cubicBezTo>
                  <a:close/>
                  <a:moveTo>
                    <a:pt x="5126990" y="0"/>
                  </a:moveTo>
                  <a:lnTo>
                    <a:pt x="246380" y="0"/>
                  </a:lnTo>
                  <a:cubicBezTo>
                    <a:pt x="110490" y="0"/>
                    <a:pt x="0" y="110490"/>
                    <a:pt x="0" y="246380"/>
                  </a:cubicBezTo>
                  <a:lnTo>
                    <a:pt x="0" y="458470"/>
                  </a:lnTo>
                  <a:lnTo>
                    <a:pt x="5373370" y="458470"/>
                  </a:lnTo>
                  <a:lnTo>
                    <a:pt x="5373370" y="246380"/>
                  </a:lnTo>
                  <a:cubicBezTo>
                    <a:pt x="5373370" y="110490"/>
                    <a:pt x="5262880" y="0"/>
                    <a:pt x="5126990" y="0"/>
                  </a:cubicBezTo>
                  <a:close/>
                </a:path>
              </a:pathLst>
            </a:custGeom>
            <a:solidFill>
              <a:srgbClr val="4B6FED"/>
            </a:solidFill>
          </p:spPr>
        </p:sp>
        <p:sp>
          <p:nvSpPr>
            <p:cNvPr name="Freeform 6" id="6"/>
            <p:cNvSpPr/>
            <p:nvPr/>
          </p:nvSpPr>
          <p:spPr>
            <a:xfrm flipH="false" flipV="false" rot="0">
              <a:off x="220980" y="160020"/>
              <a:ext cx="651510" cy="162560"/>
            </a:xfrm>
            <a:custGeom>
              <a:avLst/>
              <a:gdLst/>
              <a:ahLst/>
              <a:cxnLst/>
              <a:rect r="r" b="b" t="t" l="l"/>
              <a:pathLst>
                <a:path h="162560" w="651510">
                  <a:moveTo>
                    <a:pt x="162560" y="81280"/>
                  </a:moveTo>
                  <a:cubicBezTo>
                    <a:pt x="162560" y="125730"/>
                    <a:pt x="125730" y="162560"/>
                    <a:pt x="81280" y="162560"/>
                  </a:cubicBezTo>
                  <a:cubicBezTo>
                    <a:pt x="36830" y="162560"/>
                    <a:pt x="0" y="125730"/>
                    <a:pt x="0" y="81280"/>
                  </a:cubicBezTo>
                  <a:cubicBezTo>
                    <a:pt x="0" y="36830"/>
                    <a:pt x="36830" y="0"/>
                    <a:pt x="81280" y="0"/>
                  </a:cubicBezTo>
                  <a:cubicBezTo>
                    <a:pt x="125730" y="0"/>
                    <a:pt x="162560" y="35560"/>
                    <a:pt x="162560" y="81280"/>
                  </a:cubicBezTo>
                  <a:close/>
                  <a:moveTo>
                    <a:pt x="570230" y="0"/>
                  </a:moveTo>
                  <a:cubicBezTo>
                    <a:pt x="525780" y="0"/>
                    <a:pt x="488950" y="36830"/>
                    <a:pt x="488950" y="81280"/>
                  </a:cubicBezTo>
                  <a:cubicBezTo>
                    <a:pt x="488950" y="125730"/>
                    <a:pt x="525780" y="162560"/>
                    <a:pt x="570230" y="162560"/>
                  </a:cubicBezTo>
                  <a:cubicBezTo>
                    <a:pt x="614680" y="162560"/>
                    <a:pt x="651510" y="125730"/>
                    <a:pt x="651510" y="81280"/>
                  </a:cubicBezTo>
                  <a:cubicBezTo>
                    <a:pt x="651510" y="36830"/>
                    <a:pt x="614680" y="0"/>
                    <a:pt x="570230" y="0"/>
                  </a:cubicBezTo>
                  <a:close/>
                  <a:moveTo>
                    <a:pt x="325120" y="0"/>
                  </a:moveTo>
                  <a:cubicBezTo>
                    <a:pt x="280670" y="0"/>
                    <a:pt x="243840" y="36830"/>
                    <a:pt x="243840" y="81280"/>
                  </a:cubicBezTo>
                  <a:cubicBezTo>
                    <a:pt x="243840" y="125730"/>
                    <a:pt x="280670" y="162560"/>
                    <a:pt x="325120" y="162560"/>
                  </a:cubicBezTo>
                  <a:cubicBezTo>
                    <a:pt x="369570" y="162560"/>
                    <a:pt x="406400" y="125730"/>
                    <a:pt x="406400" y="81280"/>
                  </a:cubicBezTo>
                  <a:cubicBezTo>
                    <a:pt x="406400" y="36830"/>
                    <a:pt x="370840" y="0"/>
                    <a:pt x="325120" y="0"/>
                  </a:cubicBezTo>
                  <a:close/>
                </a:path>
              </a:pathLst>
            </a:custGeom>
            <a:solidFill>
              <a:srgbClr val="7DC2DF"/>
            </a:solidFill>
          </p:spPr>
        </p:sp>
        <p:sp>
          <p:nvSpPr>
            <p:cNvPr name="Freeform 7" id="7"/>
            <p:cNvSpPr/>
            <p:nvPr/>
          </p:nvSpPr>
          <p:spPr>
            <a:xfrm flipH="false" flipV="false" rot="0">
              <a:off x="0" y="0"/>
              <a:ext cx="5397500" cy="6350000"/>
            </a:xfrm>
            <a:custGeom>
              <a:avLst/>
              <a:gdLst/>
              <a:ahLst/>
              <a:cxnLst/>
              <a:rect r="r" b="b" t="t" l="l"/>
              <a:pathLst>
                <a:path h="6350000" w="5397500">
                  <a:moveTo>
                    <a:pt x="5137150" y="0"/>
                  </a:moveTo>
                  <a:lnTo>
                    <a:pt x="259080" y="0"/>
                  </a:lnTo>
                  <a:cubicBezTo>
                    <a:pt x="115570" y="0"/>
                    <a:pt x="0" y="115570"/>
                    <a:pt x="0" y="259080"/>
                  </a:cubicBezTo>
                  <a:lnTo>
                    <a:pt x="0" y="6090920"/>
                  </a:lnTo>
                  <a:cubicBezTo>
                    <a:pt x="0" y="6234430"/>
                    <a:pt x="115570" y="6350000"/>
                    <a:pt x="259080" y="6350000"/>
                  </a:cubicBezTo>
                  <a:lnTo>
                    <a:pt x="5137150" y="6350000"/>
                  </a:lnTo>
                  <a:cubicBezTo>
                    <a:pt x="5140960" y="6350000"/>
                    <a:pt x="5143500" y="6350000"/>
                    <a:pt x="5147310" y="6350000"/>
                  </a:cubicBezTo>
                  <a:lnTo>
                    <a:pt x="5148580" y="6350000"/>
                  </a:lnTo>
                  <a:cubicBezTo>
                    <a:pt x="5149850" y="6350000"/>
                    <a:pt x="5149850" y="6350000"/>
                    <a:pt x="5151120" y="6350000"/>
                  </a:cubicBezTo>
                  <a:cubicBezTo>
                    <a:pt x="5288280" y="6343650"/>
                    <a:pt x="5397500" y="6230620"/>
                    <a:pt x="5397500" y="6092190"/>
                  </a:cubicBezTo>
                  <a:lnTo>
                    <a:pt x="5397500" y="4145280"/>
                  </a:lnTo>
                  <a:lnTo>
                    <a:pt x="5397500" y="2406650"/>
                  </a:lnTo>
                  <a:lnTo>
                    <a:pt x="5397500" y="471170"/>
                  </a:lnTo>
                  <a:lnTo>
                    <a:pt x="5397500" y="259080"/>
                  </a:lnTo>
                  <a:cubicBezTo>
                    <a:pt x="5396230" y="115570"/>
                    <a:pt x="5279390" y="0"/>
                    <a:pt x="5137150" y="0"/>
                  </a:cubicBezTo>
                  <a:close/>
                  <a:moveTo>
                    <a:pt x="259080" y="22860"/>
                  </a:moveTo>
                  <a:lnTo>
                    <a:pt x="5137150" y="22860"/>
                  </a:lnTo>
                  <a:cubicBezTo>
                    <a:pt x="5267960" y="22860"/>
                    <a:pt x="5373370" y="128270"/>
                    <a:pt x="5373370" y="259080"/>
                  </a:cubicBezTo>
                  <a:lnTo>
                    <a:pt x="5373370" y="459740"/>
                  </a:lnTo>
                  <a:lnTo>
                    <a:pt x="5147310" y="459740"/>
                  </a:lnTo>
                  <a:lnTo>
                    <a:pt x="22860" y="459740"/>
                  </a:lnTo>
                  <a:lnTo>
                    <a:pt x="22860" y="259080"/>
                  </a:lnTo>
                  <a:cubicBezTo>
                    <a:pt x="22860" y="128270"/>
                    <a:pt x="128270" y="22860"/>
                    <a:pt x="259080" y="22860"/>
                  </a:cubicBezTo>
                  <a:close/>
                  <a:moveTo>
                    <a:pt x="22860" y="6090920"/>
                  </a:moveTo>
                  <a:lnTo>
                    <a:pt x="22860" y="481330"/>
                  </a:lnTo>
                  <a:lnTo>
                    <a:pt x="5137150" y="481330"/>
                  </a:lnTo>
                  <a:lnTo>
                    <a:pt x="5137150" y="6327140"/>
                  </a:lnTo>
                  <a:lnTo>
                    <a:pt x="259080" y="6327140"/>
                  </a:lnTo>
                  <a:cubicBezTo>
                    <a:pt x="128270" y="6327140"/>
                    <a:pt x="22860" y="6221730"/>
                    <a:pt x="22860" y="6090920"/>
                  </a:cubicBezTo>
                  <a:close/>
                  <a:moveTo>
                    <a:pt x="5373370" y="6090920"/>
                  </a:moveTo>
                  <a:cubicBezTo>
                    <a:pt x="5373370" y="6214110"/>
                    <a:pt x="5279390" y="6314440"/>
                    <a:pt x="5158740" y="6325870"/>
                  </a:cubicBezTo>
                  <a:lnTo>
                    <a:pt x="5158740" y="4216400"/>
                  </a:lnTo>
                  <a:cubicBezTo>
                    <a:pt x="5181600" y="4248150"/>
                    <a:pt x="5218430" y="4269740"/>
                    <a:pt x="5260340" y="4269740"/>
                  </a:cubicBezTo>
                  <a:lnTo>
                    <a:pt x="5270500" y="4269740"/>
                  </a:lnTo>
                  <a:cubicBezTo>
                    <a:pt x="5312410" y="4269740"/>
                    <a:pt x="5350510" y="4248150"/>
                    <a:pt x="5372100" y="4216400"/>
                  </a:cubicBezTo>
                  <a:lnTo>
                    <a:pt x="5372100" y="6090920"/>
                  </a:lnTo>
                  <a:lnTo>
                    <a:pt x="5373370" y="6090920"/>
                  </a:lnTo>
                  <a:close/>
                  <a:moveTo>
                    <a:pt x="5158740" y="4145280"/>
                  </a:moveTo>
                  <a:lnTo>
                    <a:pt x="5158740" y="2406650"/>
                  </a:lnTo>
                  <a:cubicBezTo>
                    <a:pt x="5158740" y="2350770"/>
                    <a:pt x="5204460" y="2305050"/>
                    <a:pt x="5260340" y="2305050"/>
                  </a:cubicBezTo>
                  <a:lnTo>
                    <a:pt x="5270500" y="2305050"/>
                  </a:lnTo>
                  <a:cubicBezTo>
                    <a:pt x="5326380" y="2305050"/>
                    <a:pt x="5372100" y="2350770"/>
                    <a:pt x="5372100" y="2406650"/>
                  </a:cubicBezTo>
                  <a:lnTo>
                    <a:pt x="5372100" y="4145280"/>
                  </a:lnTo>
                  <a:cubicBezTo>
                    <a:pt x="5372100" y="4201160"/>
                    <a:pt x="5326380" y="4246880"/>
                    <a:pt x="5270500" y="4246880"/>
                  </a:cubicBezTo>
                  <a:lnTo>
                    <a:pt x="5260340" y="4246880"/>
                  </a:lnTo>
                  <a:cubicBezTo>
                    <a:pt x="5204460" y="4246880"/>
                    <a:pt x="5158740" y="4201160"/>
                    <a:pt x="5158740" y="4145280"/>
                  </a:cubicBezTo>
                  <a:close/>
                  <a:moveTo>
                    <a:pt x="5271770" y="2282190"/>
                  </a:moveTo>
                  <a:lnTo>
                    <a:pt x="5261610" y="2282190"/>
                  </a:lnTo>
                  <a:cubicBezTo>
                    <a:pt x="5219700" y="2282190"/>
                    <a:pt x="5181600" y="2303780"/>
                    <a:pt x="5160010" y="2335530"/>
                  </a:cubicBezTo>
                  <a:lnTo>
                    <a:pt x="5160010" y="481330"/>
                  </a:lnTo>
                  <a:lnTo>
                    <a:pt x="5374640" y="481330"/>
                  </a:lnTo>
                  <a:lnTo>
                    <a:pt x="5374640" y="2334260"/>
                  </a:lnTo>
                  <a:cubicBezTo>
                    <a:pt x="5350510" y="2303780"/>
                    <a:pt x="5313680" y="2282190"/>
                    <a:pt x="5271770" y="2282190"/>
                  </a:cubicBezTo>
                  <a:close/>
                  <a:moveTo>
                    <a:pt x="302260" y="332740"/>
                  </a:moveTo>
                  <a:cubicBezTo>
                    <a:pt x="353060" y="332740"/>
                    <a:pt x="394970" y="290830"/>
                    <a:pt x="394970" y="240030"/>
                  </a:cubicBezTo>
                  <a:cubicBezTo>
                    <a:pt x="394970" y="189230"/>
                    <a:pt x="353060" y="147320"/>
                    <a:pt x="302260" y="147320"/>
                  </a:cubicBezTo>
                  <a:cubicBezTo>
                    <a:pt x="251460" y="147320"/>
                    <a:pt x="209550" y="190500"/>
                    <a:pt x="209550" y="241300"/>
                  </a:cubicBezTo>
                  <a:cubicBezTo>
                    <a:pt x="209550" y="292100"/>
                    <a:pt x="251460" y="332740"/>
                    <a:pt x="302260" y="332740"/>
                  </a:cubicBezTo>
                  <a:close/>
                  <a:moveTo>
                    <a:pt x="302260" y="171450"/>
                  </a:moveTo>
                  <a:cubicBezTo>
                    <a:pt x="340360" y="171450"/>
                    <a:pt x="372110" y="203200"/>
                    <a:pt x="372110" y="241300"/>
                  </a:cubicBezTo>
                  <a:cubicBezTo>
                    <a:pt x="372110" y="279400"/>
                    <a:pt x="340360" y="311150"/>
                    <a:pt x="302260" y="311150"/>
                  </a:cubicBezTo>
                  <a:cubicBezTo>
                    <a:pt x="264160" y="311150"/>
                    <a:pt x="232410" y="279400"/>
                    <a:pt x="232410" y="241300"/>
                  </a:cubicBezTo>
                  <a:cubicBezTo>
                    <a:pt x="232410" y="201930"/>
                    <a:pt x="264160" y="171450"/>
                    <a:pt x="302260" y="171450"/>
                  </a:cubicBezTo>
                  <a:close/>
                  <a:moveTo>
                    <a:pt x="546100" y="332740"/>
                  </a:moveTo>
                  <a:cubicBezTo>
                    <a:pt x="596900" y="332740"/>
                    <a:pt x="638810" y="290830"/>
                    <a:pt x="638810" y="240030"/>
                  </a:cubicBezTo>
                  <a:cubicBezTo>
                    <a:pt x="638810" y="189230"/>
                    <a:pt x="596900" y="148590"/>
                    <a:pt x="546100" y="148590"/>
                  </a:cubicBezTo>
                  <a:cubicBezTo>
                    <a:pt x="495300" y="148590"/>
                    <a:pt x="454660" y="190500"/>
                    <a:pt x="454660" y="241300"/>
                  </a:cubicBezTo>
                  <a:cubicBezTo>
                    <a:pt x="454660" y="292100"/>
                    <a:pt x="495300" y="332740"/>
                    <a:pt x="546100" y="332740"/>
                  </a:cubicBezTo>
                  <a:close/>
                  <a:moveTo>
                    <a:pt x="546100" y="171450"/>
                  </a:moveTo>
                  <a:cubicBezTo>
                    <a:pt x="584200" y="171450"/>
                    <a:pt x="615950" y="203200"/>
                    <a:pt x="615950" y="241300"/>
                  </a:cubicBezTo>
                  <a:cubicBezTo>
                    <a:pt x="615950" y="279400"/>
                    <a:pt x="584200" y="311150"/>
                    <a:pt x="546100" y="311150"/>
                  </a:cubicBezTo>
                  <a:cubicBezTo>
                    <a:pt x="508000" y="311150"/>
                    <a:pt x="476250" y="279400"/>
                    <a:pt x="476250" y="241300"/>
                  </a:cubicBezTo>
                  <a:cubicBezTo>
                    <a:pt x="476250" y="201930"/>
                    <a:pt x="508000" y="171450"/>
                    <a:pt x="546100" y="171450"/>
                  </a:cubicBezTo>
                  <a:close/>
                  <a:moveTo>
                    <a:pt x="791210" y="332740"/>
                  </a:moveTo>
                  <a:cubicBezTo>
                    <a:pt x="842010" y="332740"/>
                    <a:pt x="883920" y="290830"/>
                    <a:pt x="883920" y="240030"/>
                  </a:cubicBezTo>
                  <a:cubicBezTo>
                    <a:pt x="883920" y="189230"/>
                    <a:pt x="842010" y="147320"/>
                    <a:pt x="791210" y="147320"/>
                  </a:cubicBezTo>
                  <a:cubicBezTo>
                    <a:pt x="740410" y="147320"/>
                    <a:pt x="698500" y="190500"/>
                    <a:pt x="698500" y="241300"/>
                  </a:cubicBezTo>
                  <a:cubicBezTo>
                    <a:pt x="698500" y="292100"/>
                    <a:pt x="740410" y="332740"/>
                    <a:pt x="791210" y="332740"/>
                  </a:cubicBezTo>
                  <a:close/>
                  <a:moveTo>
                    <a:pt x="791210" y="171450"/>
                  </a:moveTo>
                  <a:cubicBezTo>
                    <a:pt x="829310" y="171450"/>
                    <a:pt x="861060" y="203200"/>
                    <a:pt x="861060" y="241300"/>
                  </a:cubicBezTo>
                  <a:cubicBezTo>
                    <a:pt x="861060" y="279400"/>
                    <a:pt x="829310" y="311150"/>
                    <a:pt x="791210" y="311150"/>
                  </a:cubicBezTo>
                  <a:cubicBezTo>
                    <a:pt x="753110" y="311150"/>
                    <a:pt x="721360" y="279400"/>
                    <a:pt x="721360" y="241300"/>
                  </a:cubicBezTo>
                  <a:cubicBezTo>
                    <a:pt x="721360" y="201930"/>
                    <a:pt x="751840" y="171450"/>
                    <a:pt x="791210" y="171450"/>
                  </a:cubicBezTo>
                  <a:close/>
                </a:path>
              </a:pathLst>
            </a:custGeom>
            <a:solidFill>
              <a:srgbClr val="152544"/>
            </a:solidFill>
          </p:spPr>
        </p:sp>
      </p:grpSp>
      <p:grpSp>
        <p:nvGrpSpPr>
          <p:cNvPr name="Group 8" id="8"/>
          <p:cNvGrpSpPr>
            <a:grpSpLocks noChangeAspect="true"/>
          </p:cNvGrpSpPr>
          <p:nvPr/>
        </p:nvGrpSpPr>
        <p:grpSpPr>
          <a:xfrm rot="0">
            <a:off x="5469608" y="2905691"/>
            <a:ext cx="3203539" cy="3769757"/>
            <a:chOff x="0" y="0"/>
            <a:chExt cx="5396230" cy="6350000"/>
          </a:xfrm>
        </p:grpSpPr>
        <p:sp>
          <p:nvSpPr>
            <p:cNvPr name="Freeform 9" id="9"/>
            <p:cNvSpPr/>
            <p:nvPr/>
          </p:nvSpPr>
          <p:spPr>
            <a:xfrm flipH="false" flipV="false" rot="0">
              <a:off x="11430" y="11430"/>
              <a:ext cx="5373370" cy="6327140"/>
            </a:xfrm>
            <a:custGeom>
              <a:avLst/>
              <a:gdLst/>
              <a:ahLst/>
              <a:cxnLst/>
              <a:rect r="r" b="b" t="t" l="l"/>
              <a:pathLst>
                <a:path h="6327140" w="5373370">
                  <a:moveTo>
                    <a:pt x="5373370" y="610870"/>
                  </a:moveTo>
                  <a:lnTo>
                    <a:pt x="5373370" y="953770"/>
                  </a:lnTo>
                  <a:moveTo>
                    <a:pt x="5373370" y="953770"/>
                  </a:moveTo>
                  <a:lnTo>
                    <a:pt x="5373370" y="6079490"/>
                  </a:lnTo>
                  <a:cubicBezTo>
                    <a:pt x="5373370" y="6216650"/>
                    <a:pt x="5262880" y="6327140"/>
                    <a:pt x="5125720" y="6327140"/>
                  </a:cubicBezTo>
                  <a:lnTo>
                    <a:pt x="247650" y="6327140"/>
                  </a:lnTo>
                  <a:cubicBezTo>
                    <a:pt x="110490" y="6327140"/>
                    <a:pt x="0" y="6216650"/>
                    <a:pt x="0" y="6079490"/>
                  </a:cubicBezTo>
                  <a:lnTo>
                    <a:pt x="0" y="247650"/>
                  </a:lnTo>
                  <a:cubicBezTo>
                    <a:pt x="0" y="110490"/>
                    <a:pt x="110490" y="0"/>
                    <a:pt x="247650" y="0"/>
                  </a:cubicBezTo>
                  <a:lnTo>
                    <a:pt x="5125720" y="0"/>
                  </a:lnTo>
                  <a:cubicBezTo>
                    <a:pt x="5262880" y="0"/>
                    <a:pt x="5373370" y="110490"/>
                    <a:pt x="5373370" y="247650"/>
                  </a:cubicBezTo>
                  <a:lnTo>
                    <a:pt x="5373370" y="610870"/>
                  </a:lnTo>
                </a:path>
              </a:pathLst>
            </a:custGeom>
            <a:blipFill>
              <a:blip r:embed="rId3"/>
              <a:stretch>
                <a:fillRect l="-38473" t="0" r="-38473" b="0"/>
              </a:stretch>
            </a:blipFill>
          </p:spPr>
        </p:sp>
        <p:sp>
          <p:nvSpPr>
            <p:cNvPr name="Freeform 10" id="10"/>
            <p:cNvSpPr/>
            <p:nvPr/>
          </p:nvSpPr>
          <p:spPr>
            <a:xfrm flipH="false" flipV="false" rot="0">
              <a:off x="5148580" y="471170"/>
              <a:ext cx="236220" cy="5868670"/>
            </a:xfrm>
            <a:custGeom>
              <a:avLst/>
              <a:gdLst/>
              <a:ahLst/>
              <a:cxnLst/>
              <a:rect r="r" b="b" t="t" l="l"/>
              <a:pathLst>
                <a:path h="5868670" w="236220">
                  <a:moveTo>
                    <a:pt x="236220" y="240030"/>
                  </a:moveTo>
                  <a:lnTo>
                    <a:pt x="236220" y="494030"/>
                  </a:lnTo>
                  <a:moveTo>
                    <a:pt x="236220" y="494030"/>
                  </a:moveTo>
                  <a:lnTo>
                    <a:pt x="236220" y="5868670"/>
                  </a:lnTo>
                  <a:lnTo>
                    <a:pt x="0" y="5868670"/>
                  </a:lnTo>
                  <a:lnTo>
                    <a:pt x="0" y="0"/>
                  </a:lnTo>
                  <a:lnTo>
                    <a:pt x="236220" y="0"/>
                  </a:lnTo>
                  <a:lnTo>
                    <a:pt x="236220" y="240030"/>
                  </a:lnTo>
                </a:path>
              </a:pathLst>
            </a:custGeom>
            <a:solidFill>
              <a:srgbClr val="FFFFFF"/>
            </a:solidFill>
          </p:spPr>
        </p:sp>
        <p:sp>
          <p:nvSpPr>
            <p:cNvPr name="Freeform 11" id="11"/>
            <p:cNvSpPr/>
            <p:nvPr/>
          </p:nvSpPr>
          <p:spPr>
            <a:xfrm flipH="false" flipV="false" rot="0">
              <a:off x="11430" y="11430"/>
              <a:ext cx="5373370" cy="4245610"/>
            </a:xfrm>
            <a:custGeom>
              <a:avLst/>
              <a:gdLst/>
              <a:ahLst/>
              <a:cxnLst/>
              <a:rect r="r" b="b" t="t" l="l"/>
              <a:pathLst>
                <a:path h="4245610" w="5373370">
                  <a:moveTo>
                    <a:pt x="5373370" y="2345690"/>
                  </a:moveTo>
                  <a:lnTo>
                    <a:pt x="5373370" y="4182110"/>
                  </a:lnTo>
                  <a:cubicBezTo>
                    <a:pt x="5373370" y="4217670"/>
                    <a:pt x="5344160" y="4245610"/>
                    <a:pt x="5309870" y="4245610"/>
                  </a:cubicBezTo>
                  <a:lnTo>
                    <a:pt x="5201920" y="4245610"/>
                  </a:lnTo>
                  <a:cubicBezTo>
                    <a:pt x="5166360" y="4245610"/>
                    <a:pt x="5138420" y="4216400"/>
                    <a:pt x="5138420" y="4182110"/>
                  </a:cubicBezTo>
                  <a:lnTo>
                    <a:pt x="5138420" y="2345690"/>
                  </a:lnTo>
                  <a:cubicBezTo>
                    <a:pt x="5138420" y="2310130"/>
                    <a:pt x="5167630" y="2282190"/>
                    <a:pt x="5201920" y="2282190"/>
                  </a:cubicBezTo>
                  <a:lnTo>
                    <a:pt x="5309870" y="2282190"/>
                  </a:lnTo>
                  <a:cubicBezTo>
                    <a:pt x="5344160" y="2282190"/>
                    <a:pt x="5373370" y="2310130"/>
                    <a:pt x="5373370" y="2345690"/>
                  </a:cubicBezTo>
                  <a:close/>
                  <a:moveTo>
                    <a:pt x="5126990" y="0"/>
                  </a:moveTo>
                  <a:lnTo>
                    <a:pt x="246380" y="0"/>
                  </a:lnTo>
                  <a:cubicBezTo>
                    <a:pt x="110490" y="0"/>
                    <a:pt x="0" y="110490"/>
                    <a:pt x="0" y="246380"/>
                  </a:cubicBezTo>
                  <a:lnTo>
                    <a:pt x="0" y="458470"/>
                  </a:lnTo>
                  <a:lnTo>
                    <a:pt x="5373370" y="458470"/>
                  </a:lnTo>
                  <a:lnTo>
                    <a:pt x="5373370" y="246380"/>
                  </a:lnTo>
                  <a:cubicBezTo>
                    <a:pt x="5373370" y="110490"/>
                    <a:pt x="5262880" y="0"/>
                    <a:pt x="5126990" y="0"/>
                  </a:cubicBezTo>
                  <a:close/>
                </a:path>
              </a:pathLst>
            </a:custGeom>
            <a:solidFill>
              <a:srgbClr val="4B6FED"/>
            </a:solidFill>
          </p:spPr>
        </p:sp>
        <p:sp>
          <p:nvSpPr>
            <p:cNvPr name="Freeform 12" id="12"/>
            <p:cNvSpPr/>
            <p:nvPr/>
          </p:nvSpPr>
          <p:spPr>
            <a:xfrm flipH="false" flipV="false" rot="0">
              <a:off x="220980" y="160020"/>
              <a:ext cx="651510" cy="162560"/>
            </a:xfrm>
            <a:custGeom>
              <a:avLst/>
              <a:gdLst/>
              <a:ahLst/>
              <a:cxnLst/>
              <a:rect r="r" b="b" t="t" l="l"/>
              <a:pathLst>
                <a:path h="162560" w="651510">
                  <a:moveTo>
                    <a:pt x="162560" y="81280"/>
                  </a:moveTo>
                  <a:cubicBezTo>
                    <a:pt x="162560" y="125730"/>
                    <a:pt x="125730" y="162560"/>
                    <a:pt x="81280" y="162560"/>
                  </a:cubicBezTo>
                  <a:cubicBezTo>
                    <a:pt x="36830" y="162560"/>
                    <a:pt x="0" y="125730"/>
                    <a:pt x="0" y="81280"/>
                  </a:cubicBezTo>
                  <a:cubicBezTo>
                    <a:pt x="0" y="36830"/>
                    <a:pt x="36830" y="0"/>
                    <a:pt x="81280" y="0"/>
                  </a:cubicBezTo>
                  <a:cubicBezTo>
                    <a:pt x="125730" y="0"/>
                    <a:pt x="162560" y="35560"/>
                    <a:pt x="162560" y="81280"/>
                  </a:cubicBezTo>
                  <a:close/>
                  <a:moveTo>
                    <a:pt x="570230" y="0"/>
                  </a:moveTo>
                  <a:cubicBezTo>
                    <a:pt x="525780" y="0"/>
                    <a:pt x="488950" y="36830"/>
                    <a:pt x="488950" y="81280"/>
                  </a:cubicBezTo>
                  <a:cubicBezTo>
                    <a:pt x="488950" y="125730"/>
                    <a:pt x="525780" y="162560"/>
                    <a:pt x="570230" y="162560"/>
                  </a:cubicBezTo>
                  <a:cubicBezTo>
                    <a:pt x="614680" y="162560"/>
                    <a:pt x="651510" y="125730"/>
                    <a:pt x="651510" y="81280"/>
                  </a:cubicBezTo>
                  <a:cubicBezTo>
                    <a:pt x="651510" y="36830"/>
                    <a:pt x="614680" y="0"/>
                    <a:pt x="570230" y="0"/>
                  </a:cubicBezTo>
                  <a:close/>
                  <a:moveTo>
                    <a:pt x="325120" y="0"/>
                  </a:moveTo>
                  <a:cubicBezTo>
                    <a:pt x="280670" y="0"/>
                    <a:pt x="243840" y="36830"/>
                    <a:pt x="243840" y="81280"/>
                  </a:cubicBezTo>
                  <a:cubicBezTo>
                    <a:pt x="243840" y="125730"/>
                    <a:pt x="280670" y="162560"/>
                    <a:pt x="325120" y="162560"/>
                  </a:cubicBezTo>
                  <a:cubicBezTo>
                    <a:pt x="369570" y="162560"/>
                    <a:pt x="406400" y="125730"/>
                    <a:pt x="406400" y="81280"/>
                  </a:cubicBezTo>
                  <a:cubicBezTo>
                    <a:pt x="406400" y="36830"/>
                    <a:pt x="370840" y="0"/>
                    <a:pt x="325120" y="0"/>
                  </a:cubicBezTo>
                  <a:close/>
                </a:path>
              </a:pathLst>
            </a:custGeom>
            <a:solidFill>
              <a:srgbClr val="7DC2DF"/>
            </a:solidFill>
          </p:spPr>
        </p:sp>
        <p:sp>
          <p:nvSpPr>
            <p:cNvPr name="Freeform 13" id="13"/>
            <p:cNvSpPr/>
            <p:nvPr/>
          </p:nvSpPr>
          <p:spPr>
            <a:xfrm flipH="false" flipV="false" rot="0">
              <a:off x="0" y="0"/>
              <a:ext cx="5397500" cy="6350000"/>
            </a:xfrm>
            <a:custGeom>
              <a:avLst/>
              <a:gdLst/>
              <a:ahLst/>
              <a:cxnLst/>
              <a:rect r="r" b="b" t="t" l="l"/>
              <a:pathLst>
                <a:path h="6350000" w="5397500">
                  <a:moveTo>
                    <a:pt x="5137150" y="0"/>
                  </a:moveTo>
                  <a:lnTo>
                    <a:pt x="259080" y="0"/>
                  </a:lnTo>
                  <a:cubicBezTo>
                    <a:pt x="115570" y="0"/>
                    <a:pt x="0" y="115570"/>
                    <a:pt x="0" y="259080"/>
                  </a:cubicBezTo>
                  <a:lnTo>
                    <a:pt x="0" y="6090920"/>
                  </a:lnTo>
                  <a:cubicBezTo>
                    <a:pt x="0" y="6234430"/>
                    <a:pt x="115570" y="6350000"/>
                    <a:pt x="259080" y="6350000"/>
                  </a:cubicBezTo>
                  <a:lnTo>
                    <a:pt x="5137150" y="6350000"/>
                  </a:lnTo>
                  <a:cubicBezTo>
                    <a:pt x="5140960" y="6350000"/>
                    <a:pt x="5143500" y="6350000"/>
                    <a:pt x="5147310" y="6350000"/>
                  </a:cubicBezTo>
                  <a:lnTo>
                    <a:pt x="5148580" y="6350000"/>
                  </a:lnTo>
                  <a:cubicBezTo>
                    <a:pt x="5149850" y="6350000"/>
                    <a:pt x="5149850" y="6350000"/>
                    <a:pt x="5151120" y="6350000"/>
                  </a:cubicBezTo>
                  <a:cubicBezTo>
                    <a:pt x="5288280" y="6343650"/>
                    <a:pt x="5397500" y="6230620"/>
                    <a:pt x="5397500" y="6092190"/>
                  </a:cubicBezTo>
                  <a:lnTo>
                    <a:pt x="5397500" y="4145280"/>
                  </a:lnTo>
                  <a:lnTo>
                    <a:pt x="5397500" y="2406650"/>
                  </a:lnTo>
                  <a:lnTo>
                    <a:pt x="5397500" y="471170"/>
                  </a:lnTo>
                  <a:lnTo>
                    <a:pt x="5397500" y="259080"/>
                  </a:lnTo>
                  <a:cubicBezTo>
                    <a:pt x="5396230" y="115570"/>
                    <a:pt x="5279390" y="0"/>
                    <a:pt x="5137150" y="0"/>
                  </a:cubicBezTo>
                  <a:close/>
                  <a:moveTo>
                    <a:pt x="259080" y="22860"/>
                  </a:moveTo>
                  <a:lnTo>
                    <a:pt x="5137150" y="22860"/>
                  </a:lnTo>
                  <a:cubicBezTo>
                    <a:pt x="5267960" y="22860"/>
                    <a:pt x="5373370" y="128270"/>
                    <a:pt x="5373370" y="259080"/>
                  </a:cubicBezTo>
                  <a:lnTo>
                    <a:pt x="5373370" y="459740"/>
                  </a:lnTo>
                  <a:lnTo>
                    <a:pt x="5147310" y="459740"/>
                  </a:lnTo>
                  <a:lnTo>
                    <a:pt x="22860" y="459740"/>
                  </a:lnTo>
                  <a:lnTo>
                    <a:pt x="22860" y="259080"/>
                  </a:lnTo>
                  <a:cubicBezTo>
                    <a:pt x="22860" y="128270"/>
                    <a:pt x="128270" y="22860"/>
                    <a:pt x="259080" y="22860"/>
                  </a:cubicBezTo>
                  <a:close/>
                  <a:moveTo>
                    <a:pt x="22860" y="6090920"/>
                  </a:moveTo>
                  <a:lnTo>
                    <a:pt x="22860" y="481330"/>
                  </a:lnTo>
                  <a:lnTo>
                    <a:pt x="5137150" y="481330"/>
                  </a:lnTo>
                  <a:lnTo>
                    <a:pt x="5137150" y="6327140"/>
                  </a:lnTo>
                  <a:lnTo>
                    <a:pt x="259080" y="6327140"/>
                  </a:lnTo>
                  <a:cubicBezTo>
                    <a:pt x="128270" y="6327140"/>
                    <a:pt x="22860" y="6221730"/>
                    <a:pt x="22860" y="6090920"/>
                  </a:cubicBezTo>
                  <a:close/>
                  <a:moveTo>
                    <a:pt x="5373370" y="6090920"/>
                  </a:moveTo>
                  <a:cubicBezTo>
                    <a:pt x="5373370" y="6214110"/>
                    <a:pt x="5279390" y="6314440"/>
                    <a:pt x="5158740" y="6325870"/>
                  </a:cubicBezTo>
                  <a:lnTo>
                    <a:pt x="5158740" y="4216400"/>
                  </a:lnTo>
                  <a:cubicBezTo>
                    <a:pt x="5181600" y="4248150"/>
                    <a:pt x="5218430" y="4269740"/>
                    <a:pt x="5260340" y="4269740"/>
                  </a:cubicBezTo>
                  <a:lnTo>
                    <a:pt x="5270500" y="4269740"/>
                  </a:lnTo>
                  <a:cubicBezTo>
                    <a:pt x="5312410" y="4269740"/>
                    <a:pt x="5350510" y="4248150"/>
                    <a:pt x="5372100" y="4216400"/>
                  </a:cubicBezTo>
                  <a:lnTo>
                    <a:pt x="5372100" y="6090920"/>
                  </a:lnTo>
                  <a:lnTo>
                    <a:pt x="5373370" y="6090920"/>
                  </a:lnTo>
                  <a:close/>
                  <a:moveTo>
                    <a:pt x="5158740" y="4145280"/>
                  </a:moveTo>
                  <a:lnTo>
                    <a:pt x="5158740" y="2406650"/>
                  </a:lnTo>
                  <a:cubicBezTo>
                    <a:pt x="5158740" y="2350770"/>
                    <a:pt x="5204460" y="2305050"/>
                    <a:pt x="5260340" y="2305050"/>
                  </a:cubicBezTo>
                  <a:lnTo>
                    <a:pt x="5270500" y="2305050"/>
                  </a:lnTo>
                  <a:cubicBezTo>
                    <a:pt x="5326380" y="2305050"/>
                    <a:pt x="5372100" y="2350770"/>
                    <a:pt x="5372100" y="2406650"/>
                  </a:cubicBezTo>
                  <a:lnTo>
                    <a:pt x="5372100" y="4145280"/>
                  </a:lnTo>
                  <a:cubicBezTo>
                    <a:pt x="5372100" y="4201160"/>
                    <a:pt x="5326380" y="4246880"/>
                    <a:pt x="5270500" y="4246880"/>
                  </a:cubicBezTo>
                  <a:lnTo>
                    <a:pt x="5260340" y="4246880"/>
                  </a:lnTo>
                  <a:cubicBezTo>
                    <a:pt x="5204460" y="4246880"/>
                    <a:pt x="5158740" y="4201160"/>
                    <a:pt x="5158740" y="4145280"/>
                  </a:cubicBezTo>
                  <a:close/>
                  <a:moveTo>
                    <a:pt x="5271770" y="2282190"/>
                  </a:moveTo>
                  <a:lnTo>
                    <a:pt x="5261610" y="2282190"/>
                  </a:lnTo>
                  <a:cubicBezTo>
                    <a:pt x="5219700" y="2282190"/>
                    <a:pt x="5181600" y="2303780"/>
                    <a:pt x="5160010" y="2335530"/>
                  </a:cubicBezTo>
                  <a:lnTo>
                    <a:pt x="5160010" y="481330"/>
                  </a:lnTo>
                  <a:lnTo>
                    <a:pt x="5374640" y="481330"/>
                  </a:lnTo>
                  <a:lnTo>
                    <a:pt x="5374640" y="2334260"/>
                  </a:lnTo>
                  <a:cubicBezTo>
                    <a:pt x="5350510" y="2303780"/>
                    <a:pt x="5313680" y="2282190"/>
                    <a:pt x="5271770" y="2282190"/>
                  </a:cubicBezTo>
                  <a:close/>
                  <a:moveTo>
                    <a:pt x="302260" y="332740"/>
                  </a:moveTo>
                  <a:cubicBezTo>
                    <a:pt x="353060" y="332740"/>
                    <a:pt x="394970" y="290830"/>
                    <a:pt x="394970" y="240030"/>
                  </a:cubicBezTo>
                  <a:cubicBezTo>
                    <a:pt x="394970" y="189230"/>
                    <a:pt x="353060" y="147320"/>
                    <a:pt x="302260" y="147320"/>
                  </a:cubicBezTo>
                  <a:cubicBezTo>
                    <a:pt x="251460" y="147320"/>
                    <a:pt x="209550" y="190500"/>
                    <a:pt x="209550" y="241300"/>
                  </a:cubicBezTo>
                  <a:cubicBezTo>
                    <a:pt x="209550" y="292100"/>
                    <a:pt x="251460" y="332740"/>
                    <a:pt x="302260" y="332740"/>
                  </a:cubicBezTo>
                  <a:close/>
                  <a:moveTo>
                    <a:pt x="302260" y="171450"/>
                  </a:moveTo>
                  <a:cubicBezTo>
                    <a:pt x="340360" y="171450"/>
                    <a:pt x="372110" y="203200"/>
                    <a:pt x="372110" y="241300"/>
                  </a:cubicBezTo>
                  <a:cubicBezTo>
                    <a:pt x="372110" y="279400"/>
                    <a:pt x="340360" y="311150"/>
                    <a:pt x="302260" y="311150"/>
                  </a:cubicBezTo>
                  <a:cubicBezTo>
                    <a:pt x="264160" y="311150"/>
                    <a:pt x="232410" y="279400"/>
                    <a:pt x="232410" y="241300"/>
                  </a:cubicBezTo>
                  <a:cubicBezTo>
                    <a:pt x="232410" y="201930"/>
                    <a:pt x="264160" y="171450"/>
                    <a:pt x="302260" y="171450"/>
                  </a:cubicBezTo>
                  <a:close/>
                  <a:moveTo>
                    <a:pt x="546100" y="332740"/>
                  </a:moveTo>
                  <a:cubicBezTo>
                    <a:pt x="596900" y="332740"/>
                    <a:pt x="638810" y="290830"/>
                    <a:pt x="638810" y="240030"/>
                  </a:cubicBezTo>
                  <a:cubicBezTo>
                    <a:pt x="638810" y="189230"/>
                    <a:pt x="596900" y="148590"/>
                    <a:pt x="546100" y="148590"/>
                  </a:cubicBezTo>
                  <a:cubicBezTo>
                    <a:pt x="495300" y="148590"/>
                    <a:pt x="454660" y="190500"/>
                    <a:pt x="454660" y="241300"/>
                  </a:cubicBezTo>
                  <a:cubicBezTo>
                    <a:pt x="454660" y="292100"/>
                    <a:pt x="495300" y="332740"/>
                    <a:pt x="546100" y="332740"/>
                  </a:cubicBezTo>
                  <a:close/>
                  <a:moveTo>
                    <a:pt x="546100" y="171450"/>
                  </a:moveTo>
                  <a:cubicBezTo>
                    <a:pt x="584200" y="171450"/>
                    <a:pt x="615950" y="203200"/>
                    <a:pt x="615950" y="241300"/>
                  </a:cubicBezTo>
                  <a:cubicBezTo>
                    <a:pt x="615950" y="279400"/>
                    <a:pt x="584200" y="311150"/>
                    <a:pt x="546100" y="311150"/>
                  </a:cubicBezTo>
                  <a:cubicBezTo>
                    <a:pt x="508000" y="311150"/>
                    <a:pt x="476250" y="279400"/>
                    <a:pt x="476250" y="241300"/>
                  </a:cubicBezTo>
                  <a:cubicBezTo>
                    <a:pt x="476250" y="201930"/>
                    <a:pt x="508000" y="171450"/>
                    <a:pt x="546100" y="171450"/>
                  </a:cubicBezTo>
                  <a:close/>
                  <a:moveTo>
                    <a:pt x="791210" y="332740"/>
                  </a:moveTo>
                  <a:cubicBezTo>
                    <a:pt x="842010" y="332740"/>
                    <a:pt x="883920" y="290830"/>
                    <a:pt x="883920" y="240030"/>
                  </a:cubicBezTo>
                  <a:cubicBezTo>
                    <a:pt x="883920" y="189230"/>
                    <a:pt x="842010" y="147320"/>
                    <a:pt x="791210" y="147320"/>
                  </a:cubicBezTo>
                  <a:cubicBezTo>
                    <a:pt x="740410" y="147320"/>
                    <a:pt x="698500" y="190500"/>
                    <a:pt x="698500" y="241300"/>
                  </a:cubicBezTo>
                  <a:cubicBezTo>
                    <a:pt x="698500" y="292100"/>
                    <a:pt x="740410" y="332740"/>
                    <a:pt x="791210" y="332740"/>
                  </a:cubicBezTo>
                  <a:close/>
                  <a:moveTo>
                    <a:pt x="791210" y="171450"/>
                  </a:moveTo>
                  <a:cubicBezTo>
                    <a:pt x="829310" y="171450"/>
                    <a:pt x="861060" y="203200"/>
                    <a:pt x="861060" y="241300"/>
                  </a:cubicBezTo>
                  <a:cubicBezTo>
                    <a:pt x="861060" y="279400"/>
                    <a:pt x="829310" y="311150"/>
                    <a:pt x="791210" y="311150"/>
                  </a:cubicBezTo>
                  <a:cubicBezTo>
                    <a:pt x="753110" y="311150"/>
                    <a:pt x="721360" y="279400"/>
                    <a:pt x="721360" y="241300"/>
                  </a:cubicBezTo>
                  <a:cubicBezTo>
                    <a:pt x="721360" y="201930"/>
                    <a:pt x="751840" y="171450"/>
                    <a:pt x="791210" y="171450"/>
                  </a:cubicBezTo>
                  <a:close/>
                </a:path>
              </a:pathLst>
            </a:custGeom>
            <a:solidFill>
              <a:srgbClr val="152544"/>
            </a:solidFill>
          </p:spPr>
        </p:sp>
      </p:grpSp>
      <p:grpSp>
        <p:nvGrpSpPr>
          <p:cNvPr name="Group 14" id="14"/>
          <p:cNvGrpSpPr>
            <a:grpSpLocks noChangeAspect="true"/>
          </p:cNvGrpSpPr>
          <p:nvPr/>
        </p:nvGrpSpPr>
        <p:grpSpPr>
          <a:xfrm rot="0">
            <a:off x="9715644" y="2905691"/>
            <a:ext cx="3203539" cy="3769757"/>
            <a:chOff x="0" y="0"/>
            <a:chExt cx="5396230" cy="6350000"/>
          </a:xfrm>
        </p:grpSpPr>
        <p:sp>
          <p:nvSpPr>
            <p:cNvPr name="Freeform 15" id="15"/>
            <p:cNvSpPr/>
            <p:nvPr/>
          </p:nvSpPr>
          <p:spPr>
            <a:xfrm flipH="false" flipV="false" rot="0">
              <a:off x="11430" y="11430"/>
              <a:ext cx="5373370" cy="6327140"/>
            </a:xfrm>
            <a:custGeom>
              <a:avLst/>
              <a:gdLst/>
              <a:ahLst/>
              <a:cxnLst/>
              <a:rect r="r" b="b" t="t" l="l"/>
              <a:pathLst>
                <a:path h="6327140" w="5373370">
                  <a:moveTo>
                    <a:pt x="5373370" y="610870"/>
                  </a:moveTo>
                  <a:lnTo>
                    <a:pt x="5373370" y="953770"/>
                  </a:lnTo>
                  <a:moveTo>
                    <a:pt x="5373370" y="953770"/>
                  </a:moveTo>
                  <a:lnTo>
                    <a:pt x="5373370" y="6079490"/>
                  </a:lnTo>
                  <a:cubicBezTo>
                    <a:pt x="5373370" y="6216650"/>
                    <a:pt x="5262880" y="6327140"/>
                    <a:pt x="5125720" y="6327140"/>
                  </a:cubicBezTo>
                  <a:lnTo>
                    <a:pt x="247650" y="6327140"/>
                  </a:lnTo>
                  <a:cubicBezTo>
                    <a:pt x="110490" y="6327140"/>
                    <a:pt x="0" y="6216650"/>
                    <a:pt x="0" y="6079490"/>
                  </a:cubicBezTo>
                  <a:lnTo>
                    <a:pt x="0" y="247650"/>
                  </a:lnTo>
                  <a:cubicBezTo>
                    <a:pt x="0" y="110490"/>
                    <a:pt x="110490" y="0"/>
                    <a:pt x="247650" y="0"/>
                  </a:cubicBezTo>
                  <a:lnTo>
                    <a:pt x="5125720" y="0"/>
                  </a:lnTo>
                  <a:cubicBezTo>
                    <a:pt x="5262880" y="0"/>
                    <a:pt x="5373370" y="110490"/>
                    <a:pt x="5373370" y="247650"/>
                  </a:cubicBezTo>
                  <a:lnTo>
                    <a:pt x="5373370" y="610870"/>
                  </a:lnTo>
                </a:path>
              </a:pathLst>
            </a:custGeom>
            <a:blipFill>
              <a:blip r:embed="rId4"/>
              <a:stretch>
                <a:fillRect l="-38312" t="0" r="-38312" b="0"/>
              </a:stretch>
            </a:blipFill>
          </p:spPr>
        </p:sp>
        <p:sp>
          <p:nvSpPr>
            <p:cNvPr name="Freeform 16" id="16"/>
            <p:cNvSpPr/>
            <p:nvPr/>
          </p:nvSpPr>
          <p:spPr>
            <a:xfrm flipH="false" flipV="false" rot="0">
              <a:off x="5148580" y="471170"/>
              <a:ext cx="236220" cy="5868670"/>
            </a:xfrm>
            <a:custGeom>
              <a:avLst/>
              <a:gdLst/>
              <a:ahLst/>
              <a:cxnLst/>
              <a:rect r="r" b="b" t="t" l="l"/>
              <a:pathLst>
                <a:path h="5868670" w="236220">
                  <a:moveTo>
                    <a:pt x="236220" y="240030"/>
                  </a:moveTo>
                  <a:lnTo>
                    <a:pt x="236220" y="494030"/>
                  </a:lnTo>
                  <a:moveTo>
                    <a:pt x="236220" y="494030"/>
                  </a:moveTo>
                  <a:lnTo>
                    <a:pt x="236220" y="5868670"/>
                  </a:lnTo>
                  <a:lnTo>
                    <a:pt x="0" y="5868670"/>
                  </a:lnTo>
                  <a:lnTo>
                    <a:pt x="0" y="0"/>
                  </a:lnTo>
                  <a:lnTo>
                    <a:pt x="236220" y="0"/>
                  </a:lnTo>
                  <a:lnTo>
                    <a:pt x="236220" y="240030"/>
                  </a:lnTo>
                </a:path>
              </a:pathLst>
            </a:custGeom>
            <a:solidFill>
              <a:srgbClr val="FFFFFF"/>
            </a:solidFill>
          </p:spPr>
        </p:sp>
        <p:sp>
          <p:nvSpPr>
            <p:cNvPr name="Freeform 17" id="17"/>
            <p:cNvSpPr/>
            <p:nvPr/>
          </p:nvSpPr>
          <p:spPr>
            <a:xfrm flipH="false" flipV="false" rot="0">
              <a:off x="11430" y="11430"/>
              <a:ext cx="5373370" cy="4245610"/>
            </a:xfrm>
            <a:custGeom>
              <a:avLst/>
              <a:gdLst/>
              <a:ahLst/>
              <a:cxnLst/>
              <a:rect r="r" b="b" t="t" l="l"/>
              <a:pathLst>
                <a:path h="4245610" w="5373370">
                  <a:moveTo>
                    <a:pt x="5373370" y="2345690"/>
                  </a:moveTo>
                  <a:lnTo>
                    <a:pt x="5373370" y="4182110"/>
                  </a:lnTo>
                  <a:cubicBezTo>
                    <a:pt x="5373370" y="4217670"/>
                    <a:pt x="5344160" y="4245610"/>
                    <a:pt x="5309870" y="4245610"/>
                  </a:cubicBezTo>
                  <a:lnTo>
                    <a:pt x="5201920" y="4245610"/>
                  </a:lnTo>
                  <a:cubicBezTo>
                    <a:pt x="5166360" y="4245610"/>
                    <a:pt x="5138420" y="4216400"/>
                    <a:pt x="5138420" y="4182110"/>
                  </a:cubicBezTo>
                  <a:lnTo>
                    <a:pt x="5138420" y="2345690"/>
                  </a:lnTo>
                  <a:cubicBezTo>
                    <a:pt x="5138420" y="2310130"/>
                    <a:pt x="5167630" y="2282190"/>
                    <a:pt x="5201920" y="2282190"/>
                  </a:cubicBezTo>
                  <a:lnTo>
                    <a:pt x="5309870" y="2282190"/>
                  </a:lnTo>
                  <a:cubicBezTo>
                    <a:pt x="5344160" y="2282190"/>
                    <a:pt x="5373370" y="2310130"/>
                    <a:pt x="5373370" y="2345690"/>
                  </a:cubicBezTo>
                  <a:close/>
                  <a:moveTo>
                    <a:pt x="5126990" y="0"/>
                  </a:moveTo>
                  <a:lnTo>
                    <a:pt x="246380" y="0"/>
                  </a:lnTo>
                  <a:cubicBezTo>
                    <a:pt x="110490" y="0"/>
                    <a:pt x="0" y="110490"/>
                    <a:pt x="0" y="246380"/>
                  </a:cubicBezTo>
                  <a:lnTo>
                    <a:pt x="0" y="458470"/>
                  </a:lnTo>
                  <a:lnTo>
                    <a:pt x="5373370" y="458470"/>
                  </a:lnTo>
                  <a:lnTo>
                    <a:pt x="5373370" y="246380"/>
                  </a:lnTo>
                  <a:cubicBezTo>
                    <a:pt x="5373370" y="110490"/>
                    <a:pt x="5262880" y="0"/>
                    <a:pt x="5126990" y="0"/>
                  </a:cubicBezTo>
                  <a:close/>
                </a:path>
              </a:pathLst>
            </a:custGeom>
            <a:solidFill>
              <a:srgbClr val="4B6FED"/>
            </a:solidFill>
          </p:spPr>
        </p:sp>
        <p:sp>
          <p:nvSpPr>
            <p:cNvPr name="Freeform 18" id="18"/>
            <p:cNvSpPr/>
            <p:nvPr/>
          </p:nvSpPr>
          <p:spPr>
            <a:xfrm flipH="false" flipV="false" rot="0">
              <a:off x="220980" y="160020"/>
              <a:ext cx="651510" cy="162560"/>
            </a:xfrm>
            <a:custGeom>
              <a:avLst/>
              <a:gdLst/>
              <a:ahLst/>
              <a:cxnLst/>
              <a:rect r="r" b="b" t="t" l="l"/>
              <a:pathLst>
                <a:path h="162560" w="651510">
                  <a:moveTo>
                    <a:pt x="162560" y="81280"/>
                  </a:moveTo>
                  <a:cubicBezTo>
                    <a:pt x="162560" y="125730"/>
                    <a:pt x="125730" y="162560"/>
                    <a:pt x="81280" y="162560"/>
                  </a:cubicBezTo>
                  <a:cubicBezTo>
                    <a:pt x="36830" y="162560"/>
                    <a:pt x="0" y="125730"/>
                    <a:pt x="0" y="81280"/>
                  </a:cubicBezTo>
                  <a:cubicBezTo>
                    <a:pt x="0" y="36830"/>
                    <a:pt x="36830" y="0"/>
                    <a:pt x="81280" y="0"/>
                  </a:cubicBezTo>
                  <a:cubicBezTo>
                    <a:pt x="125730" y="0"/>
                    <a:pt x="162560" y="35560"/>
                    <a:pt x="162560" y="81280"/>
                  </a:cubicBezTo>
                  <a:close/>
                  <a:moveTo>
                    <a:pt x="570230" y="0"/>
                  </a:moveTo>
                  <a:cubicBezTo>
                    <a:pt x="525780" y="0"/>
                    <a:pt x="488950" y="36830"/>
                    <a:pt x="488950" y="81280"/>
                  </a:cubicBezTo>
                  <a:cubicBezTo>
                    <a:pt x="488950" y="125730"/>
                    <a:pt x="525780" y="162560"/>
                    <a:pt x="570230" y="162560"/>
                  </a:cubicBezTo>
                  <a:cubicBezTo>
                    <a:pt x="614680" y="162560"/>
                    <a:pt x="651510" y="125730"/>
                    <a:pt x="651510" y="81280"/>
                  </a:cubicBezTo>
                  <a:cubicBezTo>
                    <a:pt x="651510" y="36830"/>
                    <a:pt x="614680" y="0"/>
                    <a:pt x="570230" y="0"/>
                  </a:cubicBezTo>
                  <a:close/>
                  <a:moveTo>
                    <a:pt x="325120" y="0"/>
                  </a:moveTo>
                  <a:cubicBezTo>
                    <a:pt x="280670" y="0"/>
                    <a:pt x="243840" y="36830"/>
                    <a:pt x="243840" y="81280"/>
                  </a:cubicBezTo>
                  <a:cubicBezTo>
                    <a:pt x="243840" y="125730"/>
                    <a:pt x="280670" y="162560"/>
                    <a:pt x="325120" y="162560"/>
                  </a:cubicBezTo>
                  <a:cubicBezTo>
                    <a:pt x="369570" y="162560"/>
                    <a:pt x="406400" y="125730"/>
                    <a:pt x="406400" y="81280"/>
                  </a:cubicBezTo>
                  <a:cubicBezTo>
                    <a:pt x="406400" y="36830"/>
                    <a:pt x="370840" y="0"/>
                    <a:pt x="325120" y="0"/>
                  </a:cubicBezTo>
                  <a:close/>
                </a:path>
              </a:pathLst>
            </a:custGeom>
            <a:solidFill>
              <a:srgbClr val="7DC2DF"/>
            </a:solidFill>
          </p:spPr>
        </p:sp>
        <p:sp>
          <p:nvSpPr>
            <p:cNvPr name="Freeform 19" id="19"/>
            <p:cNvSpPr/>
            <p:nvPr/>
          </p:nvSpPr>
          <p:spPr>
            <a:xfrm flipH="false" flipV="false" rot="0">
              <a:off x="0" y="0"/>
              <a:ext cx="5397500" cy="6350000"/>
            </a:xfrm>
            <a:custGeom>
              <a:avLst/>
              <a:gdLst/>
              <a:ahLst/>
              <a:cxnLst/>
              <a:rect r="r" b="b" t="t" l="l"/>
              <a:pathLst>
                <a:path h="6350000" w="5397500">
                  <a:moveTo>
                    <a:pt x="5137150" y="0"/>
                  </a:moveTo>
                  <a:lnTo>
                    <a:pt x="259080" y="0"/>
                  </a:lnTo>
                  <a:cubicBezTo>
                    <a:pt x="115570" y="0"/>
                    <a:pt x="0" y="115570"/>
                    <a:pt x="0" y="259080"/>
                  </a:cubicBezTo>
                  <a:lnTo>
                    <a:pt x="0" y="6090920"/>
                  </a:lnTo>
                  <a:cubicBezTo>
                    <a:pt x="0" y="6234430"/>
                    <a:pt x="115570" y="6350000"/>
                    <a:pt x="259080" y="6350000"/>
                  </a:cubicBezTo>
                  <a:lnTo>
                    <a:pt x="5137150" y="6350000"/>
                  </a:lnTo>
                  <a:cubicBezTo>
                    <a:pt x="5140960" y="6350000"/>
                    <a:pt x="5143500" y="6350000"/>
                    <a:pt x="5147310" y="6350000"/>
                  </a:cubicBezTo>
                  <a:lnTo>
                    <a:pt x="5148580" y="6350000"/>
                  </a:lnTo>
                  <a:cubicBezTo>
                    <a:pt x="5149850" y="6350000"/>
                    <a:pt x="5149850" y="6350000"/>
                    <a:pt x="5151120" y="6350000"/>
                  </a:cubicBezTo>
                  <a:cubicBezTo>
                    <a:pt x="5288280" y="6343650"/>
                    <a:pt x="5397500" y="6230620"/>
                    <a:pt x="5397500" y="6092190"/>
                  </a:cubicBezTo>
                  <a:lnTo>
                    <a:pt x="5397500" y="4145280"/>
                  </a:lnTo>
                  <a:lnTo>
                    <a:pt x="5397500" y="2406650"/>
                  </a:lnTo>
                  <a:lnTo>
                    <a:pt x="5397500" y="471170"/>
                  </a:lnTo>
                  <a:lnTo>
                    <a:pt x="5397500" y="259080"/>
                  </a:lnTo>
                  <a:cubicBezTo>
                    <a:pt x="5396230" y="115570"/>
                    <a:pt x="5279390" y="0"/>
                    <a:pt x="5137150" y="0"/>
                  </a:cubicBezTo>
                  <a:close/>
                  <a:moveTo>
                    <a:pt x="259080" y="22860"/>
                  </a:moveTo>
                  <a:lnTo>
                    <a:pt x="5137150" y="22860"/>
                  </a:lnTo>
                  <a:cubicBezTo>
                    <a:pt x="5267960" y="22860"/>
                    <a:pt x="5373370" y="128270"/>
                    <a:pt x="5373370" y="259080"/>
                  </a:cubicBezTo>
                  <a:lnTo>
                    <a:pt x="5373370" y="459740"/>
                  </a:lnTo>
                  <a:lnTo>
                    <a:pt x="5147310" y="459740"/>
                  </a:lnTo>
                  <a:lnTo>
                    <a:pt x="22860" y="459740"/>
                  </a:lnTo>
                  <a:lnTo>
                    <a:pt x="22860" y="259080"/>
                  </a:lnTo>
                  <a:cubicBezTo>
                    <a:pt x="22860" y="128270"/>
                    <a:pt x="128270" y="22860"/>
                    <a:pt x="259080" y="22860"/>
                  </a:cubicBezTo>
                  <a:close/>
                  <a:moveTo>
                    <a:pt x="22860" y="6090920"/>
                  </a:moveTo>
                  <a:lnTo>
                    <a:pt x="22860" y="481330"/>
                  </a:lnTo>
                  <a:lnTo>
                    <a:pt x="5137150" y="481330"/>
                  </a:lnTo>
                  <a:lnTo>
                    <a:pt x="5137150" y="6327140"/>
                  </a:lnTo>
                  <a:lnTo>
                    <a:pt x="259080" y="6327140"/>
                  </a:lnTo>
                  <a:cubicBezTo>
                    <a:pt x="128270" y="6327140"/>
                    <a:pt x="22860" y="6221730"/>
                    <a:pt x="22860" y="6090920"/>
                  </a:cubicBezTo>
                  <a:close/>
                  <a:moveTo>
                    <a:pt x="5373370" y="6090920"/>
                  </a:moveTo>
                  <a:cubicBezTo>
                    <a:pt x="5373370" y="6214110"/>
                    <a:pt x="5279390" y="6314440"/>
                    <a:pt x="5158740" y="6325870"/>
                  </a:cubicBezTo>
                  <a:lnTo>
                    <a:pt x="5158740" y="4216400"/>
                  </a:lnTo>
                  <a:cubicBezTo>
                    <a:pt x="5181600" y="4248150"/>
                    <a:pt x="5218430" y="4269740"/>
                    <a:pt x="5260340" y="4269740"/>
                  </a:cubicBezTo>
                  <a:lnTo>
                    <a:pt x="5270500" y="4269740"/>
                  </a:lnTo>
                  <a:cubicBezTo>
                    <a:pt x="5312410" y="4269740"/>
                    <a:pt x="5350510" y="4248150"/>
                    <a:pt x="5372100" y="4216400"/>
                  </a:cubicBezTo>
                  <a:lnTo>
                    <a:pt x="5372100" y="6090920"/>
                  </a:lnTo>
                  <a:lnTo>
                    <a:pt x="5373370" y="6090920"/>
                  </a:lnTo>
                  <a:close/>
                  <a:moveTo>
                    <a:pt x="5158740" y="4145280"/>
                  </a:moveTo>
                  <a:lnTo>
                    <a:pt x="5158740" y="2406650"/>
                  </a:lnTo>
                  <a:cubicBezTo>
                    <a:pt x="5158740" y="2350770"/>
                    <a:pt x="5204460" y="2305050"/>
                    <a:pt x="5260340" y="2305050"/>
                  </a:cubicBezTo>
                  <a:lnTo>
                    <a:pt x="5270500" y="2305050"/>
                  </a:lnTo>
                  <a:cubicBezTo>
                    <a:pt x="5326380" y="2305050"/>
                    <a:pt x="5372100" y="2350770"/>
                    <a:pt x="5372100" y="2406650"/>
                  </a:cubicBezTo>
                  <a:lnTo>
                    <a:pt x="5372100" y="4145280"/>
                  </a:lnTo>
                  <a:cubicBezTo>
                    <a:pt x="5372100" y="4201160"/>
                    <a:pt x="5326380" y="4246880"/>
                    <a:pt x="5270500" y="4246880"/>
                  </a:cubicBezTo>
                  <a:lnTo>
                    <a:pt x="5260340" y="4246880"/>
                  </a:lnTo>
                  <a:cubicBezTo>
                    <a:pt x="5204460" y="4246880"/>
                    <a:pt x="5158740" y="4201160"/>
                    <a:pt x="5158740" y="4145280"/>
                  </a:cubicBezTo>
                  <a:close/>
                  <a:moveTo>
                    <a:pt x="5271770" y="2282190"/>
                  </a:moveTo>
                  <a:lnTo>
                    <a:pt x="5261610" y="2282190"/>
                  </a:lnTo>
                  <a:cubicBezTo>
                    <a:pt x="5219700" y="2282190"/>
                    <a:pt x="5181600" y="2303780"/>
                    <a:pt x="5160010" y="2335530"/>
                  </a:cubicBezTo>
                  <a:lnTo>
                    <a:pt x="5160010" y="481330"/>
                  </a:lnTo>
                  <a:lnTo>
                    <a:pt x="5374640" y="481330"/>
                  </a:lnTo>
                  <a:lnTo>
                    <a:pt x="5374640" y="2334260"/>
                  </a:lnTo>
                  <a:cubicBezTo>
                    <a:pt x="5350510" y="2303780"/>
                    <a:pt x="5313680" y="2282190"/>
                    <a:pt x="5271770" y="2282190"/>
                  </a:cubicBezTo>
                  <a:close/>
                  <a:moveTo>
                    <a:pt x="302260" y="332740"/>
                  </a:moveTo>
                  <a:cubicBezTo>
                    <a:pt x="353060" y="332740"/>
                    <a:pt x="394970" y="290830"/>
                    <a:pt x="394970" y="240030"/>
                  </a:cubicBezTo>
                  <a:cubicBezTo>
                    <a:pt x="394970" y="189230"/>
                    <a:pt x="353060" y="147320"/>
                    <a:pt x="302260" y="147320"/>
                  </a:cubicBezTo>
                  <a:cubicBezTo>
                    <a:pt x="251460" y="147320"/>
                    <a:pt x="209550" y="190500"/>
                    <a:pt x="209550" y="241300"/>
                  </a:cubicBezTo>
                  <a:cubicBezTo>
                    <a:pt x="209550" y="292100"/>
                    <a:pt x="251460" y="332740"/>
                    <a:pt x="302260" y="332740"/>
                  </a:cubicBezTo>
                  <a:close/>
                  <a:moveTo>
                    <a:pt x="302260" y="171450"/>
                  </a:moveTo>
                  <a:cubicBezTo>
                    <a:pt x="340360" y="171450"/>
                    <a:pt x="372110" y="203200"/>
                    <a:pt x="372110" y="241300"/>
                  </a:cubicBezTo>
                  <a:cubicBezTo>
                    <a:pt x="372110" y="279400"/>
                    <a:pt x="340360" y="311150"/>
                    <a:pt x="302260" y="311150"/>
                  </a:cubicBezTo>
                  <a:cubicBezTo>
                    <a:pt x="264160" y="311150"/>
                    <a:pt x="232410" y="279400"/>
                    <a:pt x="232410" y="241300"/>
                  </a:cubicBezTo>
                  <a:cubicBezTo>
                    <a:pt x="232410" y="201930"/>
                    <a:pt x="264160" y="171450"/>
                    <a:pt x="302260" y="171450"/>
                  </a:cubicBezTo>
                  <a:close/>
                  <a:moveTo>
                    <a:pt x="546100" y="332740"/>
                  </a:moveTo>
                  <a:cubicBezTo>
                    <a:pt x="596900" y="332740"/>
                    <a:pt x="638810" y="290830"/>
                    <a:pt x="638810" y="240030"/>
                  </a:cubicBezTo>
                  <a:cubicBezTo>
                    <a:pt x="638810" y="189230"/>
                    <a:pt x="596900" y="148590"/>
                    <a:pt x="546100" y="148590"/>
                  </a:cubicBezTo>
                  <a:cubicBezTo>
                    <a:pt x="495300" y="148590"/>
                    <a:pt x="454660" y="190500"/>
                    <a:pt x="454660" y="241300"/>
                  </a:cubicBezTo>
                  <a:cubicBezTo>
                    <a:pt x="454660" y="292100"/>
                    <a:pt x="495300" y="332740"/>
                    <a:pt x="546100" y="332740"/>
                  </a:cubicBezTo>
                  <a:close/>
                  <a:moveTo>
                    <a:pt x="546100" y="171450"/>
                  </a:moveTo>
                  <a:cubicBezTo>
                    <a:pt x="584200" y="171450"/>
                    <a:pt x="615950" y="203200"/>
                    <a:pt x="615950" y="241300"/>
                  </a:cubicBezTo>
                  <a:cubicBezTo>
                    <a:pt x="615950" y="279400"/>
                    <a:pt x="584200" y="311150"/>
                    <a:pt x="546100" y="311150"/>
                  </a:cubicBezTo>
                  <a:cubicBezTo>
                    <a:pt x="508000" y="311150"/>
                    <a:pt x="476250" y="279400"/>
                    <a:pt x="476250" y="241300"/>
                  </a:cubicBezTo>
                  <a:cubicBezTo>
                    <a:pt x="476250" y="201930"/>
                    <a:pt x="508000" y="171450"/>
                    <a:pt x="546100" y="171450"/>
                  </a:cubicBezTo>
                  <a:close/>
                  <a:moveTo>
                    <a:pt x="791210" y="332740"/>
                  </a:moveTo>
                  <a:cubicBezTo>
                    <a:pt x="842010" y="332740"/>
                    <a:pt x="883920" y="290830"/>
                    <a:pt x="883920" y="240030"/>
                  </a:cubicBezTo>
                  <a:cubicBezTo>
                    <a:pt x="883920" y="189230"/>
                    <a:pt x="842010" y="147320"/>
                    <a:pt x="791210" y="147320"/>
                  </a:cubicBezTo>
                  <a:cubicBezTo>
                    <a:pt x="740410" y="147320"/>
                    <a:pt x="698500" y="190500"/>
                    <a:pt x="698500" y="241300"/>
                  </a:cubicBezTo>
                  <a:cubicBezTo>
                    <a:pt x="698500" y="292100"/>
                    <a:pt x="740410" y="332740"/>
                    <a:pt x="791210" y="332740"/>
                  </a:cubicBezTo>
                  <a:close/>
                  <a:moveTo>
                    <a:pt x="791210" y="171450"/>
                  </a:moveTo>
                  <a:cubicBezTo>
                    <a:pt x="829310" y="171450"/>
                    <a:pt x="861060" y="203200"/>
                    <a:pt x="861060" y="241300"/>
                  </a:cubicBezTo>
                  <a:cubicBezTo>
                    <a:pt x="861060" y="279400"/>
                    <a:pt x="829310" y="311150"/>
                    <a:pt x="791210" y="311150"/>
                  </a:cubicBezTo>
                  <a:cubicBezTo>
                    <a:pt x="753110" y="311150"/>
                    <a:pt x="721360" y="279400"/>
                    <a:pt x="721360" y="241300"/>
                  </a:cubicBezTo>
                  <a:cubicBezTo>
                    <a:pt x="721360" y="201930"/>
                    <a:pt x="751840" y="171450"/>
                    <a:pt x="791210" y="171450"/>
                  </a:cubicBezTo>
                  <a:close/>
                </a:path>
              </a:pathLst>
            </a:custGeom>
            <a:solidFill>
              <a:srgbClr val="152544"/>
            </a:solidFill>
          </p:spPr>
        </p:sp>
      </p:grpSp>
      <p:grpSp>
        <p:nvGrpSpPr>
          <p:cNvPr name="Group 20" id="20"/>
          <p:cNvGrpSpPr>
            <a:grpSpLocks noChangeAspect="true"/>
          </p:cNvGrpSpPr>
          <p:nvPr/>
        </p:nvGrpSpPr>
        <p:grpSpPr>
          <a:xfrm rot="0">
            <a:off x="14519383" y="2905691"/>
            <a:ext cx="3203539" cy="3769757"/>
            <a:chOff x="0" y="0"/>
            <a:chExt cx="5396230" cy="6350000"/>
          </a:xfrm>
        </p:grpSpPr>
        <p:sp>
          <p:nvSpPr>
            <p:cNvPr name="Freeform 21" id="21"/>
            <p:cNvSpPr/>
            <p:nvPr/>
          </p:nvSpPr>
          <p:spPr>
            <a:xfrm flipH="false" flipV="false" rot="0">
              <a:off x="11430" y="11430"/>
              <a:ext cx="5373370" cy="6327140"/>
            </a:xfrm>
            <a:custGeom>
              <a:avLst/>
              <a:gdLst/>
              <a:ahLst/>
              <a:cxnLst/>
              <a:rect r="r" b="b" t="t" l="l"/>
              <a:pathLst>
                <a:path h="6327140" w="5373370">
                  <a:moveTo>
                    <a:pt x="5373370" y="610870"/>
                  </a:moveTo>
                  <a:lnTo>
                    <a:pt x="5373370" y="953770"/>
                  </a:lnTo>
                  <a:moveTo>
                    <a:pt x="5373370" y="953770"/>
                  </a:moveTo>
                  <a:lnTo>
                    <a:pt x="5373370" y="6079490"/>
                  </a:lnTo>
                  <a:cubicBezTo>
                    <a:pt x="5373370" y="6216650"/>
                    <a:pt x="5262880" y="6327140"/>
                    <a:pt x="5125720" y="6327140"/>
                  </a:cubicBezTo>
                  <a:lnTo>
                    <a:pt x="247650" y="6327140"/>
                  </a:lnTo>
                  <a:cubicBezTo>
                    <a:pt x="110490" y="6327140"/>
                    <a:pt x="0" y="6216650"/>
                    <a:pt x="0" y="6079490"/>
                  </a:cubicBezTo>
                  <a:lnTo>
                    <a:pt x="0" y="247650"/>
                  </a:lnTo>
                  <a:cubicBezTo>
                    <a:pt x="0" y="110490"/>
                    <a:pt x="110490" y="0"/>
                    <a:pt x="247650" y="0"/>
                  </a:cubicBezTo>
                  <a:lnTo>
                    <a:pt x="5125720" y="0"/>
                  </a:lnTo>
                  <a:cubicBezTo>
                    <a:pt x="5262880" y="0"/>
                    <a:pt x="5373370" y="110490"/>
                    <a:pt x="5373370" y="247650"/>
                  </a:cubicBezTo>
                  <a:lnTo>
                    <a:pt x="5373370" y="610870"/>
                  </a:lnTo>
                </a:path>
              </a:pathLst>
            </a:custGeom>
            <a:blipFill>
              <a:blip r:embed="rId5"/>
              <a:stretch>
                <a:fillRect l="-63025" t="0" r="-63025" b="0"/>
              </a:stretch>
            </a:blipFill>
          </p:spPr>
        </p:sp>
        <p:sp>
          <p:nvSpPr>
            <p:cNvPr name="Freeform 22" id="22"/>
            <p:cNvSpPr/>
            <p:nvPr/>
          </p:nvSpPr>
          <p:spPr>
            <a:xfrm flipH="false" flipV="false" rot="0">
              <a:off x="5148580" y="471170"/>
              <a:ext cx="236220" cy="5868670"/>
            </a:xfrm>
            <a:custGeom>
              <a:avLst/>
              <a:gdLst/>
              <a:ahLst/>
              <a:cxnLst/>
              <a:rect r="r" b="b" t="t" l="l"/>
              <a:pathLst>
                <a:path h="5868670" w="236220">
                  <a:moveTo>
                    <a:pt x="236220" y="240030"/>
                  </a:moveTo>
                  <a:lnTo>
                    <a:pt x="236220" y="494030"/>
                  </a:lnTo>
                  <a:moveTo>
                    <a:pt x="236220" y="494030"/>
                  </a:moveTo>
                  <a:lnTo>
                    <a:pt x="236220" y="5868670"/>
                  </a:lnTo>
                  <a:lnTo>
                    <a:pt x="0" y="5868670"/>
                  </a:lnTo>
                  <a:lnTo>
                    <a:pt x="0" y="0"/>
                  </a:lnTo>
                  <a:lnTo>
                    <a:pt x="236220" y="0"/>
                  </a:lnTo>
                  <a:lnTo>
                    <a:pt x="236220" y="240030"/>
                  </a:lnTo>
                </a:path>
              </a:pathLst>
            </a:custGeom>
            <a:solidFill>
              <a:srgbClr val="FFFFFF"/>
            </a:solidFill>
          </p:spPr>
        </p:sp>
        <p:sp>
          <p:nvSpPr>
            <p:cNvPr name="Freeform 23" id="23"/>
            <p:cNvSpPr/>
            <p:nvPr/>
          </p:nvSpPr>
          <p:spPr>
            <a:xfrm flipH="false" flipV="false" rot="0">
              <a:off x="11430" y="11430"/>
              <a:ext cx="5373370" cy="4245610"/>
            </a:xfrm>
            <a:custGeom>
              <a:avLst/>
              <a:gdLst/>
              <a:ahLst/>
              <a:cxnLst/>
              <a:rect r="r" b="b" t="t" l="l"/>
              <a:pathLst>
                <a:path h="4245610" w="5373370">
                  <a:moveTo>
                    <a:pt x="5373370" y="2345690"/>
                  </a:moveTo>
                  <a:lnTo>
                    <a:pt x="5373370" y="4182110"/>
                  </a:lnTo>
                  <a:cubicBezTo>
                    <a:pt x="5373370" y="4217670"/>
                    <a:pt x="5344160" y="4245610"/>
                    <a:pt x="5309870" y="4245610"/>
                  </a:cubicBezTo>
                  <a:lnTo>
                    <a:pt x="5201920" y="4245610"/>
                  </a:lnTo>
                  <a:cubicBezTo>
                    <a:pt x="5166360" y="4245610"/>
                    <a:pt x="5138420" y="4216400"/>
                    <a:pt x="5138420" y="4182110"/>
                  </a:cubicBezTo>
                  <a:lnTo>
                    <a:pt x="5138420" y="2345690"/>
                  </a:lnTo>
                  <a:cubicBezTo>
                    <a:pt x="5138420" y="2310130"/>
                    <a:pt x="5167630" y="2282190"/>
                    <a:pt x="5201920" y="2282190"/>
                  </a:cubicBezTo>
                  <a:lnTo>
                    <a:pt x="5309870" y="2282190"/>
                  </a:lnTo>
                  <a:cubicBezTo>
                    <a:pt x="5344160" y="2282190"/>
                    <a:pt x="5373370" y="2310130"/>
                    <a:pt x="5373370" y="2345690"/>
                  </a:cubicBezTo>
                  <a:close/>
                  <a:moveTo>
                    <a:pt x="5126990" y="0"/>
                  </a:moveTo>
                  <a:lnTo>
                    <a:pt x="246380" y="0"/>
                  </a:lnTo>
                  <a:cubicBezTo>
                    <a:pt x="110490" y="0"/>
                    <a:pt x="0" y="110490"/>
                    <a:pt x="0" y="246380"/>
                  </a:cubicBezTo>
                  <a:lnTo>
                    <a:pt x="0" y="458470"/>
                  </a:lnTo>
                  <a:lnTo>
                    <a:pt x="5373370" y="458470"/>
                  </a:lnTo>
                  <a:lnTo>
                    <a:pt x="5373370" y="246380"/>
                  </a:lnTo>
                  <a:cubicBezTo>
                    <a:pt x="5373370" y="110490"/>
                    <a:pt x="5262880" y="0"/>
                    <a:pt x="5126990" y="0"/>
                  </a:cubicBezTo>
                  <a:close/>
                </a:path>
              </a:pathLst>
            </a:custGeom>
            <a:solidFill>
              <a:srgbClr val="4B6FED"/>
            </a:solidFill>
          </p:spPr>
        </p:sp>
        <p:sp>
          <p:nvSpPr>
            <p:cNvPr name="Freeform 24" id="24"/>
            <p:cNvSpPr/>
            <p:nvPr/>
          </p:nvSpPr>
          <p:spPr>
            <a:xfrm flipH="false" flipV="false" rot="0">
              <a:off x="220980" y="160020"/>
              <a:ext cx="651510" cy="162560"/>
            </a:xfrm>
            <a:custGeom>
              <a:avLst/>
              <a:gdLst/>
              <a:ahLst/>
              <a:cxnLst/>
              <a:rect r="r" b="b" t="t" l="l"/>
              <a:pathLst>
                <a:path h="162560" w="651510">
                  <a:moveTo>
                    <a:pt x="162560" y="81280"/>
                  </a:moveTo>
                  <a:cubicBezTo>
                    <a:pt x="162560" y="125730"/>
                    <a:pt x="125730" y="162560"/>
                    <a:pt x="81280" y="162560"/>
                  </a:cubicBezTo>
                  <a:cubicBezTo>
                    <a:pt x="36830" y="162560"/>
                    <a:pt x="0" y="125730"/>
                    <a:pt x="0" y="81280"/>
                  </a:cubicBezTo>
                  <a:cubicBezTo>
                    <a:pt x="0" y="36830"/>
                    <a:pt x="36830" y="0"/>
                    <a:pt x="81280" y="0"/>
                  </a:cubicBezTo>
                  <a:cubicBezTo>
                    <a:pt x="125730" y="0"/>
                    <a:pt x="162560" y="35560"/>
                    <a:pt x="162560" y="81280"/>
                  </a:cubicBezTo>
                  <a:close/>
                  <a:moveTo>
                    <a:pt x="570230" y="0"/>
                  </a:moveTo>
                  <a:cubicBezTo>
                    <a:pt x="525780" y="0"/>
                    <a:pt x="488950" y="36830"/>
                    <a:pt x="488950" y="81280"/>
                  </a:cubicBezTo>
                  <a:cubicBezTo>
                    <a:pt x="488950" y="125730"/>
                    <a:pt x="525780" y="162560"/>
                    <a:pt x="570230" y="162560"/>
                  </a:cubicBezTo>
                  <a:cubicBezTo>
                    <a:pt x="614680" y="162560"/>
                    <a:pt x="651510" y="125730"/>
                    <a:pt x="651510" y="81280"/>
                  </a:cubicBezTo>
                  <a:cubicBezTo>
                    <a:pt x="651510" y="36830"/>
                    <a:pt x="614680" y="0"/>
                    <a:pt x="570230" y="0"/>
                  </a:cubicBezTo>
                  <a:close/>
                  <a:moveTo>
                    <a:pt x="325120" y="0"/>
                  </a:moveTo>
                  <a:cubicBezTo>
                    <a:pt x="280670" y="0"/>
                    <a:pt x="243840" y="36830"/>
                    <a:pt x="243840" y="81280"/>
                  </a:cubicBezTo>
                  <a:cubicBezTo>
                    <a:pt x="243840" y="125730"/>
                    <a:pt x="280670" y="162560"/>
                    <a:pt x="325120" y="162560"/>
                  </a:cubicBezTo>
                  <a:cubicBezTo>
                    <a:pt x="369570" y="162560"/>
                    <a:pt x="406400" y="125730"/>
                    <a:pt x="406400" y="81280"/>
                  </a:cubicBezTo>
                  <a:cubicBezTo>
                    <a:pt x="406400" y="36830"/>
                    <a:pt x="370840" y="0"/>
                    <a:pt x="325120" y="0"/>
                  </a:cubicBezTo>
                  <a:close/>
                </a:path>
              </a:pathLst>
            </a:custGeom>
            <a:solidFill>
              <a:srgbClr val="7DC2DF"/>
            </a:solidFill>
          </p:spPr>
        </p:sp>
        <p:sp>
          <p:nvSpPr>
            <p:cNvPr name="Freeform 25" id="25"/>
            <p:cNvSpPr/>
            <p:nvPr/>
          </p:nvSpPr>
          <p:spPr>
            <a:xfrm flipH="false" flipV="false" rot="0">
              <a:off x="0" y="0"/>
              <a:ext cx="5397500" cy="6350000"/>
            </a:xfrm>
            <a:custGeom>
              <a:avLst/>
              <a:gdLst/>
              <a:ahLst/>
              <a:cxnLst/>
              <a:rect r="r" b="b" t="t" l="l"/>
              <a:pathLst>
                <a:path h="6350000" w="5397500">
                  <a:moveTo>
                    <a:pt x="5137150" y="0"/>
                  </a:moveTo>
                  <a:lnTo>
                    <a:pt x="259080" y="0"/>
                  </a:lnTo>
                  <a:cubicBezTo>
                    <a:pt x="115570" y="0"/>
                    <a:pt x="0" y="115570"/>
                    <a:pt x="0" y="259080"/>
                  </a:cubicBezTo>
                  <a:lnTo>
                    <a:pt x="0" y="6090920"/>
                  </a:lnTo>
                  <a:cubicBezTo>
                    <a:pt x="0" y="6234430"/>
                    <a:pt x="115570" y="6350000"/>
                    <a:pt x="259080" y="6350000"/>
                  </a:cubicBezTo>
                  <a:lnTo>
                    <a:pt x="5137150" y="6350000"/>
                  </a:lnTo>
                  <a:cubicBezTo>
                    <a:pt x="5140960" y="6350000"/>
                    <a:pt x="5143500" y="6350000"/>
                    <a:pt x="5147310" y="6350000"/>
                  </a:cubicBezTo>
                  <a:lnTo>
                    <a:pt x="5148580" y="6350000"/>
                  </a:lnTo>
                  <a:cubicBezTo>
                    <a:pt x="5149850" y="6350000"/>
                    <a:pt x="5149850" y="6350000"/>
                    <a:pt x="5151120" y="6350000"/>
                  </a:cubicBezTo>
                  <a:cubicBezTo>
                    <a:pt x="5288280" y="6343650"/>
                    <a:pt x="5397500" y="6230620"/>
                    <a:pt x="5397500" y="6092190"/>
                  </a:cubicBezTo>
                  <a:lnTo>
                    <a:pt x="5397500" y="4145280"/>
                  </a:lnTo>
                  <a:lnTo>
                    <a:pt x="5397500" y="2406650"/>
                  </a:lnTo>
                  <a:lnTo>
                    <a:pt x="5397500" y="471170"/>
                  </a:lnTo>
                  <a:lnTo>
                    <a:pt x="5397500" y="259080"/>
                  </a:lnTo>
                  <a:cubicBezTo>
                    <a:pt x="5396230" y="115570"/>
                    <a:pt x="5279390" y="0"/>
                    <a:pt x="5137150" y="0"/>
                  </a:cubicBezTo>
                  <a:close/>
                  <a:moveTo>
                    <a:pt x="259080" y="22860"/>
                  </a:moveTo>
                  <a:lnTo>
                    <a:pt x="5137150" y="22860"/>
                  </a:lnTo>
                  <a:cubicBezTo>
                    <a:pt x="5267960" y="22860"/>
                    <a:pt x="5373370" y="128270"/>
                    <a:pt x="5373370" y="259080"/>
                  </a:cubicBezTo>
                  <a:lnTo>
                    <a:pt x="5373370" y="459740"/>
                  </a:lnTo>
                  <a:lnTo>
                    <a:pt x="5147310" y="459740"/>
                  </a:lnTo>
                  <a:lnTo>
                    <a:pt x="22860" y="459740"/>
                  </a:lnTo>
                  <a:lnTo>
                    <a:pt x="22860" y="259080"/>
                  </a:lnTo>
                  <a:cubicBezTo>
                    <a:pt x="22860" y="128270"/>
                    <a:pt x="128270" y="22860"/>
                    <a:pt x="259080" y="22860"/>
                  </a:cubicBezTo>
                  <a:close/>
                  <a:moveTo>
                    <a:pt x="22860" y="6090920"/>
                  </a:moveTo>
                  <a:lnTo>
                    <a:pt x="22860" y="481330"/>
                  </a:lnTo>
                  <a:lnTo>
                    <a:pt x="5137150" y="481330"/>
                  </a:lnTo>
                  <a:lnTo>
                    <a:pt x="5137150" y="6327140"/>
                  </a:lnTo>
                  <a:lnTo>
                    <a:pt x="259080" y="6327140"/>
                  </a:lnTo>
                  <a:cubicBezTo>
                    <a:pt x="128270" y="6327140"/>
                    <a:pt x="22860" y="6221730"/>
                    <a:pt x="22860" y="6090920"/>
                  </a:cubicBezTo>
                  <a:close/>
                  <a:moveTo>
                    <a:pt x="5373370" y="6090920"/>
                  </a:moveTo>
                  <a:cubicBezTo>
                    <a:pt x="5373370" y="6214110"/>
                    <a:pt x="5279390" y="6314440"/>
                    <a:pt x="5158740" y="6325870"/>
                  </a:cubicBezTo>
                  <a:lnTo>
                    <a:pt x="5158740" y="4216400"/>
                  </a:lnTo>
                  <a:cubicBezTo>
                    <a:pt x="5181600" y="4248150"/>
                    <a:pt x="5218430" y="4269740"/>
                    <a:pt x="5260340" y="4269740"/>
                  </a:cubicBezTo>
                  <a:lnTo>
                    <a:pt x="5270500" y="4269740"/>
                  </a:lnTo>
                  <a:cubicBezTo>
                    <a:pt x="5312410" y="4269740"/>
                    <a:pt x="5350510" y="4248150"/>
                    <a:pt x="5372100" y="4216400"/>
                  </a:cubicBezTo>
                  <a:lnTo>
                    <a:pt x="5372100" y="6090920"/>
                  </a:lnTo>
                  <a:lnTo>
                    <a:pt x="5373370" y="6090920"/>
                  </a:lnTo>
                  <a:close/>
                  <a:moveTo>
                    <a:pt x="5158740" y="4145280"/>
                  </a:moveTo>
                  <a:lnTo>
                    <a:pt x="5158740" y="2406650"/>
                  </a:lnTo>
                  <a:cubicBezTo>
                    <a:pt x="5158740" y="2350770"/>
                    <a:pt x="5204460" y="2305050"/>
                    <a:pt x="5260340" y="2305050"/>
                  </a:cubicBezTo>
                  <a:lnTo>
                    <a:pt x="5270500" y="2305050"/>
                  </a:lnTo>
                  <a:cubicBezTo>
                    <a:pt x="5326380" y="2305050"/>
                    <a:pt x="5372100" y="2350770"/>
                    <a:pt x="5372100" y="2406650"/>
                  </a:cubicBezTo>
                  <a:lnTo>
                    <a:pt x="5372100" y="4145280"/>
                  </a:lnTo>
                  <a:cubicBezTo>
                    <a:pt x="5372100" y="4201160"/>
                    <a:pt x="5326380" y="4246880"/>
                    <a:pt x="5270500" y="4246880"/>
                  </a:cubicBezTo>
                  <a:lnTo>
                    <a:pt x="5260340" y="4246880"/>
                  </a:lnTo>
                  <a:cubicBezTo>
                    <a:pt x="5204460" y="4246880"/>
                    <a:pt x="5158740" y="4201160"/>
                    <a:pt x="5158740" y="4145280"/>
                  </a:cubicBezTo>
                  <a:close/>
                  <a:moveTo>
                    <a:pt x="5271770" y="2282190"/>
                  </a:moveTo>
                  <a:lnTo>
                    <a:pt x="5261610" y="2282190"/>
                  </a:lnTo>
                  <a:cubicBezTo>
                    <a:pt x="5219700" y="2282190"/>
                    <a:pt x="5181600" y="2303780"/>
                    <a:pt x="5160010" y="2335530"/>
                  </a:cubicBezTo>
                  <a:lnTo>
                    <a:pt x="5160010" y="481330"/>
                  </a:lnTo>
                  <a:lnTo>
                    <a:pt x="5374640" y="481330"/>
                  </a:lnTo>
                  <a:lnTo>
                    <a:pt x="5374640" y="2334260"/>
                  </a:lnTo>
                  <a:cubicBezTo>
                    <a:pt x="5350510" y="2303780"/>
                    <a:pt x="5313680" y="2282190"/>
                    <a:pt x="5271770" y="2282190"/>
                  </a:cubicBezTo>
                  <a:close/>
                  <a:moveTo>
                    <a:pt x="302260" y="332740"/>
                  </a:moveTo>
                  <a:cubicBezTo>
                    <a:pt x="353060" y="332740"/>
                    <a:pt x="394970" y="290830"/>
                    <a:pt x="394970" y="240030"/>
                  </a:cubicBezTo>
                  <a:cubicBezTo>
                    <a:pt x="394970" y="189230"/>
                    <a:pt x="353060" y="147320"/>
                    <a:pt x="302260" y="147320"/>
                  </a:cubicBezTo>
                  <a:cubicBezTo>
                    <a:pt x="251460" y="147320"/>
                    <a:pt x="209550" y="190500"/>
                    <a:pt x="209550" y="241300"/>
                  </a:cubicBezTo>
                  <a:cubicBezTo>
                    <a:pt x="209550" y="292100"/>
                    <a:pt x="251460" y="332740"/>
                    <a:pt x="302260" y="332740"/>
                  </a:cubicBezTo>
                  <a:close/>
                  <a:moveTo>
                    <a:pt x="302260" y="171450"/>
                  </a:moveTo>
                  <a:cubicBezTo>
                    <a:pt x="340360" y="171450"/>
                    <a:pt x="372110" y="203200"/>
                    <a:pt x="372110" y="241300"/>
                  </a:cubicBezTo>
                  <a:cubicBezTo>
                    <a:pt x="372110" y="279400"/>
                    <a:pt x="340360" y="311150"/>
                    <a:pt x="302260" y="311150"/>
                  </a:cubicBezTo>
                  <a:cubicBezTo>
                    <a:pt x="264160" y="311150"/>
                    <a:pt x="232410" y="279400"/>
                    <a:pt x="232410" y="241300"/>
                  </a:cubicBezTo>
                  <a:cubicBezTo>
                    <a:pt x="232410" y="201930"/>
                    <a:pt x="264160" y="171450"/>
                    <a:pt x="302260" y="171450"/>
                  </a:cubicBezTo>
                  <a:close/>
                  <a:moveTo>
                    <a:pt x="546100" y="332740"/>
                  </a:moveTo>
                  <a:cubicBezTo>
                    <a:pt x="596900" y="332740"/>
                    <a:pt x="638810" y="290830"/>
                    <a:pt x="638810" y="240030"/>
                  </a:cubicBezTo>
                  <a:cubicBezTo>
                    <a:pt x="638810" y="189230"/>
                    <a:pt x="596900" y="148590"/>
                    <a:pt x="546100" y="148590"/>
                  </a:cubicBezTo>
                  <a:cubicBezTo>
                    <a:pt x="495300" y="148590"/>
                    <a:pt x="454660" y="190500"/>
                    <a:pt x="454660" y="241300"/>
                  </a:cubicBezTo>
                  <a:cubicBezTo>
                    <a:pt x="454660" y="292100"/>
                    <a:pt x="495300" y="332740"/>
                    <a:pt x="546100" y="332740"/>
                  </a:cubicBezTo>
                  <a:close/>
                  <a:moveTo>
                    <a:pt x="546100" y="171450"/>
                  </a:moveTo>
                  <a:cubicBezTo>
                    <a:pt x="584200" y="171450"/>
                    <a:pt x="615950" y="203200"/>
                    <a:pt x="615950" y="241300"/>
                  </a:cubicBezTo>
                  <a:cubicBezTo>
                    <a:pt x="615950" y="279400"/>
                    <a:pt x="584200" y="311150"/>
                    <a:pt x="546100" y="311150"/>
                  </a:cubicBezTo>
                  <a:cubicBezTo>
                    <a:pt x="508000" y="311150"/>
                    <a:pt x="476250" y="279400"/>
                    <a:pt x="476250" y="241300"/>
                  </a:cubicBezTo>
                  <a:cubicBezTo>
                    <a:pt x="476250" y="201930"/>
                    <a:pt x="508000" y="171450"/>
                    <a:pt x="546100" y="171450"/>
                  </a:cubicBezTo>
                  <a:close/>
                  <a:moveTo>
                    <a:pt x="791210" y="332740"/>
                  </a:moveTo>
                  <a:cubicBezTo>
                    <a:pt x="842010" y="332740"/>
                    <a:pt x="883920" y="290830"/>
                    <a:pt x="883920" y="240030"/>
                  </a:cubicBezTo>
                  <a:cubicBezTo>
                    <a:pt x="883920" y="189230"/>
                    <a:pt x="842010" y="147320"/>
                    <a:pt x="791210" y="147320"/>
                  </a:cubicBezTo>
                  <a:cubicBezTo>
                    <a:pt x="740410" y="147320"/>
                    <a:pt x="698500" y="190500"/>
                    <a:pt x="698500" y="241300"/>
                  </a:cubicBezTo>
                  <a:cubicBezTo>
                    <a:pt x="698500" y="292100"/>
                    <a:pt x="740410" y="332740"/>
                    <a:pt x="791210" y="332740"/>
                  </a:cubicBezTo>
                  <a:close/>
                  <a:moveTo>
                    <a:pt x="791210" y="171450"/>
                  </a:moveTo>
                  <a:cubicBezTo>
                    <a:pt x="829310" y="171450"/>
                    <a:pt x="861060" y="203200"/>
                    <a:pt x="861060" y="241300"/>
                  </a:cubicBezTo>
                  <a:cubicBezTo>
                    <a:pt x="861060" y="279400"/>
                    <a:pt x="829310" y="311150"/>
                    <a:pt x="791210" y="311150"/>
                  </a:cubicBezTo>
                  <a:cubicBezTo>
                    <a:pt x="753110" y="311150"/>
                    <a:pt x="721360" y="279400"/>
                    <a:pt x="721360" y="241300"/>
                  </a:cubicBezTo>
                  <a:cubicBezTo>
                    <a:pt x="721360" y="201930"/>
                    <a:pt x="751840" y="171450"/>
                    <a:pt x="791210" y="171450"/>
                  </a:cubicBezTo>
                  <a:close/>
                </a:path>
              </a:pathLst>
            </a:custGeom>
            <a:solidFill>
              <a:srgbClr val="152544"/>
            </a:solidFill>
          </p:spPr>
        </p:sp>
      </p:grpSp>
      <p:grpSp>
        <p:nvGrpSpPr>
          <p:cNvPr name="Group 26" id="26"/>
          <p:cNvGrpSpPr/>
          <p:nvPr/>
        </p:nvGrpSpPr>
        <p:grpSpPr>
          <a:xfrm rot="0">
            <a:off x="190524" y="7112843"/>
            <a:ext cx="4145245" cy="1853629"/>
            <a:chOff x="0" y="0"/>
            <a:chExt cx="5526993" cy="2471505"/>
          </a:xfrm>
        </p:grpSpPr>
        <p:sp>
          <p:nvSpPr>
            <p:cNvPr name="TextBox 27" id="27"/>
            <p:cNvSpPr txBox="true"/>
            <p:nvPr/>
          </p:nvSpPr>
          <p:spPr>
            <a:xfrm rot="0">
              <a:off x="0" y="678900"/>
              <a:ext cx="5526993" cy="1792605"/>
            </a:xfrm>
            <a:prstGeom prst="rect">
              <a:avLst/>
            </a:prstGeom>
          </p:spPr>
          <p:txBody>
            <a:bodyPr anchor="t" rtlCol="false" tIns="0" lIns="0" bIns="0" rIns="0">
              <a:spAutoFit/>
            </a:bodyPr>
            <a:lstStyle/>
            <a:p>
              <a:pPr algn="ctr">
                <a:lnSpc>
                  <a:spcPts val="3600"/>
                </a:lnSpc>
              </a:pPr>
              <a:r>
                <a:rPr lang="en-US" sz="2400">
                  <a:solidFill>
                    <a:srgbClr val="152544"/>
                  </a:solidFill>
                  <a:latin typeface="TT Interphases"/>
                  <a:ea typeface="TT Interphases"/>
                  <a:cs typeface="TT Interphases"/>
                  <a:sym typeface="TT Interphases"/>
                </a:rPr>
                <a:t>Use binary search algorithm in ArrayListSearchStudent class to search students by ID.</a:t>
              </a:r>
            </a:p>
          </p:txBody>
        </p:sp>
        <p:sp>
          <p:nvSpPr>
            <p:cNvPr name="TextBox 28" id="28"/>
            <p:cNvSpPr txBox="true"/>
            <p:nvPr/>
          </p:nvSpPr>
          <p:spPr>
            <a:xfrm rot="0">
              <a:off x="0" y="-38100"/>
              <a:ext cx="5526993" cy="518160"/>
            </a:xfrm>
            <a:prstGeom prst="rect">
              <a:avLst/>
            </a:prstGeom>
          </p:spPr>
          <p:txBody>
            <a:bodyPr anchor="t" rtlCol="false" tIns="0" lIns="0" bIns="0" rIns="0">
              <a:spAutoFit/>
            </a:bodyPr>
            <a:lstStyle/>
            <a:p>
              <a:pPr algn="ctr">
                <a:lnSpc>
                  <a:spcPts val="3120"/>
                </a:lnSpc>
              </a:pPr>
              <a:r>
                <a:rPr lang="en-US" b="true" sz="2400">
                  <a:solidFill>
                    <a:srgbClr val="152544"/>
                  </a:solidFill>
                  <a:latin typeface="TT Interphases Bold"/>
                  <a:ea typeface="TT Interphases Bold"/>
                  <a:cs typeface="TT Interphases Bold"/>
                  <a:sym typeface="TT Interphases Bold"/>
                </a:rPr>
                <a:t>Binary Find</a:t>
              </a:r>
            </a:p>
          </p:txBody>
        </p:sp>
      </p:grpSp>
      <p:grpSp>
        <p:nvGrpSpPr>
          <p:cNvPr name="Group 29" id="29"/>
          <p:cNvGrpSpPr/>
          <p:nvPr/>
        </p:nvGrpSpPr>
        <p:grpSpPr>
          <a:xfrm rot="0">
            <a:off x="4998755" y="7112843"/>
            <a:ext cx="4145245" cy="1853629"/>
            <a:chOff x="0" y="0"/>
            <a:chExt cx="5526993" cy="2471505"/>
          </a:xfrm>
        </p:grpSpPr>
        <p:sp>
          <p:nvSpPr>
            <p:cNvPr name="TextBox 30" id="30"/>
            <p:cNvSpPr txBox="true"/>
            <p:nvPr/>
          </p:nvSpPr>
          <p:spPr>
            <a:xfrm rot="0">
              <a:off x="0" y="678900"/>
              <a:ext cx="5526993" cy="1792605"/>
            </a:xfrm>
            <a:prstGeom prst="rect">
              <a:avLst/>
            </a:prstGeom>
          </p:spPr>
          <p:txBody>
            <a:bodyPr anchor="t" rtlCol="false" tIns="0" lIns="0" bIns="0" rIns="0">
              <a:spAutoFit/>
            </a:bodyPr>
            <a:lstStyle/>
            <a:p>
              <a:pPr algn="ctr">
                <a:lnSpc>
                  <a:spcPts val="3600"/>
                </a:lnSpc>
              </a:pPr>
              <a:r>
                <a:rPr lang="en-US" sz="2400">
                  <a:solidFill>
                    <a:srgbClr val="152544"/>
                  </a:solidFill>
                  <a:latin typeface="TT Interphases"/>
                  <a:ea typeface="TT Interphases"/>
                  <a:cs typeface="TT Interphases"/>
                  <a:sym typeface="TT Interphases"/>
                </a:rPr>
                <a:t>Use Comparator to define how to compare Students by ID, full name and score.</a:t>
              </a:r>
            </a:p>
          </p:txBody>
        </p:sp>
        <p:sp>
          <p:nvSpPr>
            <p:cNvPr name="TextBox 31" id="31"/>
            <p:cNvSpPr txBox="true"/>
            <p:nvPr/>
          </p:nvSpPr>
          <p:spPr>
            <a:xfrm rot="0">
              <a:off x="0" y="-38100"/>
              <a:ext cx="5526993" cy="518160"/>
            </a:xfrm>
            <a:prstGeom prst="rect">
              <a:avLst/>
            </a:prstGeom>
          </p:spPr>
          <p:txBody>
            <a:bodyPr anchor="t" rtlCol="false" tIns="0" lIns="0" bIns="0" rIns="0">
              <a:spAutoFit/>
            </a:bodyPr>
            <a:lstStyle/>
            <a:p>
              <a:pPr algn="ctr">
                <a:lnSpc>
                  <a:spcPts val="3120"/>
                </a:lnSpc>
              </a:pPr>
              <a:r>
                <a:rPr lang="en-US" b="true" sz="2400">
                  <a:solidFill>
                    <a:srgbClr val="152544"/>
                  </a:solidFill>
                  <a:latin typeface="TT Interphases Bold"/>
                  <a:ea typeface="TT Interphases Bold"/>
                  <a:cs typeface="TT Interphases Bold"/>
                  <a:sym typeface="TT Interphases Bold"/>
                </a:rPr>
                <a:t>Compare and Sort</a:t>
              </a:r>
            </a:p>
          </p:txBody>
        </p:sp>
      </p:grpSp>
      <p:grpSp>
        <p:nvGrpSpPr>
          <p:cNvPr name="Group 32" id="32"/>
          <p:cNvGrpSpPr/>
          <p:nvPr/>
        </p:nvGrpSpPr>
        <p:grpSpPr>
          <a:xfrm rot="0">
            <a:off x="9551444" y="7112843"/>
            <a:ext cx="4145245" cy="2244154"/>
            <a:chOff x="0" y="0"/>
            <a:chExt cx="5526993" cy="2992205"/>
          </a:xfrm>
        </p:grpSpPr>
        <p:sp>
          <p:nvSpPr>
            <p:cNvPr name="TextBox 33" id="33"/>
            <p:cNvSpPr txBox="true"/>
            <p:nvPr/>
          </p:nvSpPr>
          <p:spPr>
            <a:xfrm rot="0">
              <a:off x="0" y="1199600"/>
              <a:ext cx="5526993" cy="1792605"/>
            </a:xfrm>
            <a:prstGeom prst="rect">
              <a:avLst/>
            </a:prstGeom>
          </p:spPr>
          <p:txBody>
            <a:bodyPr anchor="t" rtlCol="false" tIns="0" lIns="0" bIns="0" rIns="0">
              <a:spAutoFit/>
            </a:bodyPr>
            <a:lstStyle/>
            <a:p>
              <a:pPr algn="ctr">
                <a:lnSpc>
                  <a:spcPts val="3600"/>
                </a:lnSpc>
              </a:pPr>
              <a:r>
                <a:rPr lang="en-US" sz="2400">
                  <a:solidFill>
                    <a:srgbClr val="152544"/>
                  </a:solidFill>
                  <a:latin typeface="TT Interphases"/>
                  <a:ea typeface="TT Interphases"/>
                  <a:cs typeface="TT Interphases"/>
                  <a:sym typeface="TT Interphases"/>
                </a:rPr>
                <a:t>Use the if-else conditional structure in the Student class to sort students by score.</a:t>
              </a:r>
            </a:p>
          </p:txBody>
        </p:sp>
        <p:sp>
          <p:nvSpPr>
            <p:cNvPr name="TextBox 34" id="34"/>
            <p:cNvSpPr txBox="true"/>
            <p:nvPr/>
          </p:nvSpPr>
          <p:spPr>
            <a:xfrm rot="0">
              <a:off x="0" y="-38100"/>
              <a:ext cx="5526993" cy="1038860"/>
            </a:xfrm>
            <a:prstGeom prst="rect">
              <a:avLst/>
            </a:prstGeom>
          </p:spPr>
          <p:txBody>
            <a:bodyPr anchor="t" rtlCol="false" tIns="0" lIns="0" bIns="0" rIns="0">
              <a:spAutoFit/>
            </a:bodyPr>
            <a:lstStyle/>
            <a:p>
              <a:pPr algn="ctr">
                <a:lnSpc>
                  <a:spcPts val="3120"/>
                </a:lnSpc>
              </a:pPr>
              <a:r>
                <a:rPr lang="en-US" b="true" sz="2400">
                  <a:solidFill>
                    <a:srgbClr val="152544"/>
                  </a:solidFill>
                  <a:latin typeface="TT Interphases Bold"/>
                  <a:ea typeface="TT Interphases Bold"/>
                  <a:cs typeface="TT Interphases Bold"/>
                  <a:sym typeface="TT Interphases Bold"/>
                </a:rPr>
                <a:t>Handling Conditions and Classification</a:t>
              </a:r>
            </a:p>
          </p:txBody>
        </p:sp>
      </p:grpSp>
      <p:sp>
        <p:nvSpPr>
          <p:cNvPr name="TextBox 35" id="35"/>
          <p:cNvSpPr txBox="true"/>
          <p:nvPr/>
        </p:nvSpPr>
        <p:spPr>
          <a:xfrm rot="0">
            <a:off x="5099485" y="211182"/>
            <a:ext cx="8597204" cy="2166856"/>
          </a:xfrm>
          <a:prstGeom prst="rect">
            <a:avLst/>
          </a:prstGeom>
        </p:spPr>
        <p:txBody>
          <a:bodyPr anchor="t" rtlCol="false" tIns="0" lIns="0" bIns="0" rIns="0">
            <a:spAutoFit/>
          </a:bodyPr>
          <a:lstStyle/>
          <a:p>
            <a:pPr algn="ctr">
              <a:lnSpc>
                <a:spcPts val="5697"/>
              </a:lnSpc>
            </a:pPr>
            <a:r>
              <a:rPr lang="en-US" b="true" sz="4747">
                <a:solidFill>
                  <a:srgbClr val="152544"/>
                </a:solidFill>
                <a:latin typeface="Play Bold"/>
                <a:ea typeface="Play Bold"/>
                <a:cs typeface="Play Bold"/>
                <a:sym typeface="Play Bold"/>
              </a:rPr>
              <a:t>Knowledge Applied in Deploying Source Code "Soft Development ABK"</a:t>
            </a:r>
          </a:p>
        </p:txBody>
      </p:sp>
      <p:grpSp>
        <p:nvGrpSpPr>
          <p:cNvPr name="Group 36" id="36"/>
          <p:cNvGrpSpPr/>
          <p:nvPr/>
        </p:nvGrpSpPr>
        <p:grpSpPr>
          <a:xfrm rot="0">
            <a:off x="13846659" y="7112843"/>
            <a:ext cx="4145245" cy="2701354"/>
            <a:chOff x="0" y="0"/>
            <a:chExt cx="5526993" cy="3601805"/>
          </a:xfrm>
        </p:grpSpPr>
        <p:sp>
          <p:nvSpPr>
            <p:cNvPr name="TextBox 37" id="37"/>
            <p:cNvSpPr txBox="true"/>
            <p:nvPr/>
          </p:nvSpPr>
          <p:spPr>
            <a:xfrm rot="0">
              <a:off x="0" y="1199600"/>
              <a:ext cx="5526993" cy="2402205"/>
            </a:xfrm>
            <a:prstGeom prst="rect">
              <a:avLst/>
            </a:prstGeom>
          </p:spPr>
          <p:txBody>
            <a:bodyPr anchor="t" rtlCol="false" tIns="0" lIns="0" bIns="0" rIns="0">
              <a:spAutoFit/>
            </a:bodyPr>
            <a:lstStyle/>
            <a:p>
              <a:pPr algn="ctr">
                <a:lnSpc>
                  <a:spcPts val="3600"/>
                </a:lnSpc>
              </a:pPr>
              <a:r>
                <a:rPr lang="en-US" sz="2400">
                  <a:solidFill>
                    <a:srgbClr val="152544"/>
                  </a:solidFill>
                  <a:latin typeface="TT Interphases"/>
                  <a:ea typeface="TT Interphases"/>
                  <a:cs typeface="TT Interphases"/>
                  <a:sym typeface="TT Interphases"/>
                </a:rPr>
                <a:t>Apply the principle of encapsulation with getter and setter methods to the Student class property</a:t>
              </a:r>
            </a:p>
          </p:txBody>
        </p:sp>
        <p:sp>
          <p:nvSpPr>
            <p:cNvPr name="TextBox 38" id="38"/>
            <p:cNvSpPr txBox="true"/>
            <p:nvPr/>
          </p:nvSpPr>
          <p:spPr>
            <a:xfrm rot="0">
              <a:off x="0" y="-38100"/>
              <a:ext cx="5526993" cy="1038860"/>
            </a:xfrm>
            <a:prstGeom prst="rect">
              <a:avLst/>
            </a:prstGeom>
          </p:spPr>
          <p:txBody>
            <a:bodyPr anchor="t" rtlCol="false" tIns="0" lIns="0" bIns="0" rIns="0">
              <a:spAutoFit/>
            </a:bodyPr>
            <a:lstStyle/>
            <a:p>
              <a:pPr algn="ctr">
                <a:lnSpc>
                  <a:spcPts val="3120"/>
                </a:lnSpc>
              </a:pPr>
              <a:r>
                <a:rPr lang="en-US" b="true" sz="2400">
                  <a:solidFill>
                    <a:srgbClr val="152544"/>
                  </a:solidFill>
                  <a:latin typeface="TT Interphases Bold"/>
                  <a:ea typeface="TT Interphases Bold"/>
                  <a:cs typeface="TT Interphases Bold"/>
                  <a:sym typeface="TT Interphases Bold"/>
                </a:rPr>
                <a:t>Encapsulation and Data Security</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64703" y="143351"/>
            <a:ext cx="11839010" cy="7224472"/>
          </a:xfrm>
          <a:custGeom>
            <a:avLst/>
            <a:gdLst/>
            <a:ahLst/>
            <a:cxnLst/>
            <a:rect r="r" b="b" t="t" l="l"/>
            <a:pathLst>
              <a:path h="7224472" w="11839010">
                <a:moveTo>
                  <a:pt x="0" y="0"/>
                </a:moveTo>
                <a:lnTo>
                  <a:pt x="11839011" y="0"/>
                </a:lnTo>
                <a:lnTo>
                  <a:pt x="11839011" y="7224473"/>
                </a:lnTo>
                <a:lnTo>
                  <a:pt x="0" y="7224473"/>
                </a:lnTo>
                <a:lnTo>
                  <a:pt x="0" y="0"/>
                </a:lnTo>
                <a:close/>
              </a:path>
            </a:pathLst>
          </a:custGeom>
          <a:blipFill>
            <a:blip r:embed="rId2"/>
            <a:stretch>
              <a:fillRect l="-6645" t="-2101" r="0" b="-2101"/>
            </a:stretch>
          </a:blipFill>
        </p:spPr>
      </p:sp>
      <p:grpSp>
        <p:nvGrpSpPr>
          <p:cNvPr name="Group 3" id="3"/>
          <p:cNvGrpSpPr/>
          <p:nvPr/>
        </p:nvGrpSpPr>
        <p:grpSpPr>
          <a:xfrm rot="0">
            <a:off x="9373151" y="7776583"/>
            <a:ext cx="7886149" cy="2351455"/>
            <a:chOff x="0" y="0"/>
            <a:chExt cx="10514865" cy="3135274"/>
          </a:xfrm>
        </p:grpSpPr>
        <p:sp>
          <p:nvSpPr>
            <p:cNvPr name="TextBox 4" id="4"/>
            <p:cNvSpPr txBox="true"/>
            <p:nvPr/>
          </p:nvSpPr>
          <p:spPr>
            <a:xfrm rot="0">
              <a:off x="0" y="1065891"/>
              <a:ext cx="10514865" cy="2069382"/>
            </a:xfrm>
            <a:prstGeom prst="rect">
              <a:avLst/>
            </a:prstGeom>
          </p:spPr>
          <p:txBody>
            <a:bodyPr anchor="t" rtlCol="false" tIns="0" lIns="0" bIns="0" rIns="0">
              <a:spAutoFit/>
            </a:bodyPr>
            <a:lstStyle/>
            <a:p>
              <a:pPr algn="l">
                <a:lnSpc>
                  <a:spcPts val="4203"/>
                </a:lnSpc>
              </a:pPr>
              <a:r>
                <a:rPr lang="en-US" sz="2802">
                  <a:solidFill>
                    <a:srgbClr val="152544"/>
                  </a:solidFill>
                  <a:latin typeface="TT Interphases"/>
                  <a:ea typeface="TT Interphases"/>
                  <a:cs typeface="TT Interphases"/>
                  <a:sym typeface="TT Interphases"/>
                </a:rPr>
                <a:t>Start with the Student class, since this is the base class for all student objects. It defines the required properties and methods.</a:t>
              </a:r>
            </a:p>
          </p:txBody>
        </p:sp>
        <p:sp>
          <p:nvSpPr>
            <p:cNvPr name="TextBox 5" id="5"/>
            <p:cNvSpPr txBox="true"/>
            <p:nvPr/>
          </p:nvSpPr>
          <p:spPr>
            <a:xfrm rot="0">
              <a:off x="0" y="-19050"/>
              <a:ext cx="10514865" cy="579633"/>
            </a:xfrm>
            <a:prstGeom prst="rect">
              <a:avLst/>
            </a:prstGeom>
          </p:spPr>
          <p:txBody>
            <a:bodyPr anchor="t" rtlCol="false" tIns="0" lIns="0" bIns="0" rIns="0">
              <a:spAutoFit/>
            </a:bodyPr>
            <a:lstStyle/>
            <a:p>
              <a:pPr algn="ctr">
                <a:lnSpc>
                  <a:spcPts val="3643"/>
                </a:lnSpc>
              </a:pPr>
              <a:r>
                <a:rPr lang="en-US" b="true" sz="2802">
                  <a:solidFill>
                    <a:srgbClr val="152544"/>
                  </a:solidFill>
                  <a:latin typeface="TT Interphases Bold"/>
                  <a:ea typeface="TT Interphases Bold"/>
                  <a:cs typeface="TT Interphases Bold"/>
                  <a:sym typeface="TT Interphases Bold"/>
                </a:rPr>
                <a:t>Student Class</a:t>
              </a:r>
            </a:p>
          </p:txBody>
        </p:sp>
      </p:grpSp>
      <p:sp>
        <p:nvSpPr>
          <p:cNvPr name="TextBox 6" id="6"/>
          <p:cNvSpPr txBox="true"/>
          <p:nvPr/>
        </p:nvSpPr>
        <p:spPr>
          <a:xfrm rot="0">
            <a:off x="483688" y="338137"/>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71261" y="347663"/>
            <a:ext cx="10108280" cy="7063161"/>
          </a:xfrm>
          <a:custGeom>
            <a:avLst/>
            <a:gdLst/>
            <a:ahLst/>
            <a:cxnLst/>
            <a:rect r="r" b="b" t="t" l="l"/>
            <a:pathLst>
              <a:path h="7063161" w="10108280">
                <a:moveTo>
                  <a:pt x="0" y="0"/>
                </a:moveTo>
                <a:lnTo>
                  <a:pt x="10108280" y="0"/>
                </a:lnTo>
                <a:lnTo>
                  <a:pt x="10108280" y="7063160"/>
                </a:lnTo>
                <a:lnTo>
                  <a:pt x="0" y="7063160"/>
                </a:lnTo>
                <a:lnTo>
                  <a:pt x="0" y="0"/>
                </a:lnTo>
                <a:close/>
              </a:path>
            </a:pathLst>
          </a:custGeom>
          <a:blipFill>
            <a:blip r:embed="rId2"/>
            <a:stretch>
              <a:fillRect l="0" t="0" r="0" b="0"/>
            </a:stretch>
          </a:blipFill>
        </p:spPr>
      </p:sp>
      <p:grpSp>
        <p:nvGrpSpPr>
          <p:cNvPr name="Group 3" id="3"/>
          <p:cNvGrpSpPr/>
          <p:nvPr/>
        </p:nvGrpSpPr>
        <p:grpSpPr>
          <a:xfrm rot="0">
            <a:off x="9373151" y="7776583"/>
            <a:ext cx="7886149" cy="2351455"/>
            <a:chOff x="0" y="0"/>
            <a:chExt cx="10514865" cy="3135274"/>
          </a:xfrm>
        </p:grpSpPr>
        <p:sp>
          <p:nvSpPr>
            <p:cNvPr name="TextBox 4" id="4"/>
            <p:cNvSpPr txBox="true"/>
            <p:nvPr/>
          </p:nvSpPr>
          <p:spPr>
            <a:xfrm rot="0">
              <a:off x="0" y="1065891"/>
              <a:ext cx="10514865" cy="2069382"/>
            </a:xfrm>
            <a:prstGeom prst="rect">
              <a:avLst/>
            </a:prstGeom>
          </p:spPr>
          <p:txBody>
            <a:bodyPr anchor="t" rtlCol="false" tIns="0" lIns="0" bIns="0" rIns="0">
              <a:spAutoFit/>
            </a:bodyPr>
            <a:lstStyle/>
            <a:p>
              <a:pPr algn="l">
                <a:lnSpc>
                  <a:spcPts val="4203"/>
                </a:lnSpc>
              </a:pPr>
              <a:r>
                <a:rPr lang="en-US" sz="2802">
                  <a:solidFill>
                    <a:srgbClr val="152544"/>
                  </a:solidFill>
                  <a:latin typeface="TT Interphases"/>
                  <a:ea typeface="TT Interphases"/>
                  <a:cs typeface="TT Interphases"/>
                  <a:sym typeface="TT Interphases"/>
                </a:rPr>
                <a:t>Start with the Student class, since this is the base class for all student objects. It defines the required properties and methods.</a:t>
              </a:r>
            </a:p>
          </p:txBody>
        </p:sp>
        <p:sp>
          <p:nvSpPr>
            <p:cNvPr name="TextBox 5" id="5"/>
            <p:cNvSpPr txBox="true"/>
            <p:nvPr/>
          </p:nvSpPr>
          <p:spPr>
            <a:xfrm rot="0">
              <a:off x="0" y="-19050"/>
              <a:ext cx="10514865" cy="579633"/>
            </a:xfrm>
            <a:prstGeom prst="rect">
              <a:avLst/>
            </a:prstGeom>
          </p:spPr>
          <p:txBody>
            <a:bodyPr anchor="t" rtlCol="false" tIns="0" lIns="0" bIns="0" rIns="0">
              <a:spAutoFit/>
            </a:bodyPr>
            <a:lstStyle/>
            <a:p>
              <a:pPr algn="ctr">
                <a:lnSpc>
                  <a:spcPts val="3643"/>
                </a:lnSpc>
              </a:pPr>
              <a:r>
                <a:rPr lang="en-US" b="true" sz="2802">
                  <a:solidFill>
                    <a:srgbClr val="152544"/>
                  </a:solidFill>
                  <a:latin typeface="TT Interphases Bold"/>
                  <a:ea typeface="TT Interphases Bold"/>
                  <a:cs typeface="TT Interphases Bold"/>
                  <a:sym typeface="TT Interphases Bold"/>
                </a:rPr>
                <a:t>Student Class</a:t>
              </a:r>
            </a:p>
          </p:txBody>
        </p:sp>
      </p:grpSp>
      <p:sp>
        <p:nvSpPr>
          <p:cNvPr name="TextBox 6" id="6"/>
          <p:cNvSpPr txBox="true"/>
          <p:nvPr/>
        </p:nvSpPr>
        <p:spPr>
          <a:xfrm rot="0">
            <a:off x="483688" y="338137"/>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39696" y="0"/>
            <a:ext cx="10948304" cy="7114789"/>
          </a:xfrm>
          <a:custGeom>
            <a:avLst/>
            <a:gdLst/>
            <a:ahLst/>
            <a:cxnLst/>
            <a:rect r="r" b="b" t="t" l="l"/>
            <a:pathLst>
              <a:path h="7114789" w="10948304">
                <a:moveTo>
                  <a:pt x="0" y="0"/>
                </a:moveTo>
                <a:lnTo>
                  <a:pt x="10948304" y="0"/>
                </a:lnTo>
                <a:lnTo>
                  <a:pt x="10948304" y="7114789"/>
                </a:lnTo>
                <a:lnTo>
                  <a:pt x="0" y="7114789"/>
                </a:lnTo>
                <a:lnTo>
                  <a:pt x="0" y="0"/>
                </a:lnTo>
                <a:close/>
              </a:path>
            </a:pathLst>
          </a:custGeom>
          <a:blipFill>
            <a:blip r:embed="rId2"/>
            <a:stretch>
              <a:fillRect l="-7512" t="0" r="-9053" b="0"/>
            </a:stretch>
          </a:blipFill>
        </p:spPr>
      </p:sp>
      <p:grpSp>
        <p:nvGrpSpPr>
          <p:cNvPr name="Group 3" id="3"/>
          <p:cNvGrpSpPr/>
          <p:nvPr/>
        </p:nvGrpSpPr>
        <p:grpSpPr>
          <a:xfrm rot="0">
            <a:off x="9373151" y="7776583"/>
            <a:ext cx="7886149" cy="2351455"/>
            <a:chOff x="0" y="0"/>
            <a:chExt cx="10514865" cy="3135274"/>
          </a:xfrm>
        </p:grpSpPr>
        <p:sp>
          <p:nvSpPr>
            <p:cNvPr name="TextBox 4" id="4"/>
            <p:cNvSpPr txBox="true"/>
            <p:nvPr/>
          </p:nvSpPr>
          <p:spPr>
            <a:xfrm rot="0">
              <a:off x="0" y="1065891"/>
              <a:ext cx="10514865" cy="2069382"/>
            </a:xfrm>
            <a:prstGeom prst="rect">
              <a:avLst/>
            </a:prstGeom>
          </p:spPr>
          <p:txBody>
            <a:bodyPr anchor="t" rtlCol="false" tIns="0" lIns="0" bIns="0" rIns="0">
              <a:spAutoFit/>
            </a:bodyPr>
            <a:lstStyle/>
            <a:p>
              <a:pPr algn="l">
                <a:lnSpc>
                  <a:spcPts val="4203"/>
                </a:lnSpc>
              </a:pPr>
              <a:r>
                <a:rPr lang="en-US" sz="2802">
                  <a:solidFill>
                    <a:srgbClr val="152544"/>
                  </a:solidFill>
                  <a:latin typeface="TT Interphases"/>
                  <a:ea typeface="TT Interphases"/>
                  <a:cs typeface="TT Interphases"/>
                  <a:sym typeface="TT Interphases"/>
                </a:rPr>
                <a:t>Start with the Student class, since this is the base class for all student objects. It defines the required properties and methods.</a:t>
              </a:r>
            </a:p>
          </p:txBody>
        </p:sp>
        <p:sp>
          <p:nvSpPr>
            <p:cNvPr name="TextBox 5" id="5"/>
            <p:cNvSpPr txBox="true"/>
            <p:nvPr/>
          </p:nvSpPr>
          <p:spPr>
            <a:xfrm rot="0">
              <a:off x="0" y="-19050"/>
              <a:ext cx="10514865" cy="579633"/>
            </a:xfrm>
            <a:prstGeom prst="rect">
              <a:avLst/>
            </a:prstGeom>
          </p:spPr>
          <p:txBody>
            <a:bodyPr anchor="t" rtlCol="false" tIns="0" lIns="0" bIns="0" rIns="0">
              <a:spAutoFit/>
            </a:bodyPr>
            <a:lstStyle/>
            <a:p>
              <a:pPr algn="ctr">
                <a:lnSpc>
                  <a:spcPts val="3643"/>
                </a:lnSpc>
              </a:pPr>
              <a:r>
                <a:rPr lang="en-US" b="true" sz="2802">
                  <a:solidFill>
                    <a:srgbClr val="152544"/>
                  </a:solidFill>
                  <a:latin typeface="TT Interphases Bold"/>
                  <a:ea typeface="TT Interphases Bold"/>
                  <a:cs typeface="TT Interphases Bold"/>
                  <a:sym typeface="TT Interphases Bold"/>
                </a:rPr>
                <a:t>Student Class</a:t>
              </a:r>
            </a:p>
          </p:txBody>
        </p:sp>
      </p:grpSp>
      <p:sp>
        <p:nvSpPr>
          <p:cNvPr name="TextBox 6" id="6"/>
          <p:cNvSpPr txBox="true"/>
          <p:nvPr/>
        </p:nvSpPr>
        <p:spPr>
          <a:xfrm rot="0">
            <a:off x="483688" y="338137"/>
            <a:ext cx="5576636" cy="5486400"/>
          </a:xfrm>
          <a:prstGeom prst="rect">
            <a:avLst/>
          </a:prstGeom>
        </p:spPr>
        <p:txBody>
          <a:bodyPr anchor="t" rtlCol="false" tIns="0" lIns="0" bIns="0" rIns="0">
            <a:spAutoFit/>
          </a:bodyPr>
          <a:lstStyle/>
          <a:p>
            <a:pPr algn="l">
              <a:lnSpc>
                <a:spcPts val="8640"/>
              </a:lnSpc>
            </a:pPr>
            <a:r>
              <a:rPr lang="en-US" sz="7200" b="true">
                <a:solidFill>
                  <a:srgbClr val="152544"/>
                </a:solidFill>
                <a:latin typeface="Play Bold"/>
                <a:ea typeface="Play Bold"/>
                <a:cs typeface="Play Bold"/>
                <a:sym typeface="Play Bold"/>
              </a:rPr>
              <a:t>Deploying the Code After Applying the Knowledge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DAGUHeNwhr0</dc:identifier>
  <dcterms:modified xsi:type="dcterms:W3CDTF">2011-08-01T06:04:30Z</dcterms:modified>
  <cp:revision>1</cp:revision>
  <dc:title>Data structures and Algorithm</dc:title>
</cp:coreProperties>
</file>