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1877" y="877792"/>
            <a:ext cx="8574622" cy="7964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Hiérarchie Base De Données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045148" y="4420260"/>
            <a:ext cx="1548207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Succursale et / ou Direction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574777" y="2928457"/>
            <a:ext cx="1833951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Entreprise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468228" y="1970764"/>
            <a:ext cx="1416541" cy="785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Autres</a:t>
            </a:r>
            <a:r>
              <a:rPr lang="fr-FR" b="1" dirty="0">
                <a:solidFill>
                  <a:schemeClr val="tx1"/>
                </a:solidFill>
              </a:rPr>
              <a:t> 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06159" y="4420260"/>
            <a:ext cx="1548207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Secteur d'activité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9336562" y="4420259"/>
            <a:ext cx="1548207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Raison sociale 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421696" y="5748748"/>
            <a:ext cx="1548207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Adresse </a:t>
            </a:r>
            <a:r>
              <a:rPr lang="fr-FR" dirty="0" smtClean="0"/>
              <a:t>postale</a:t>
            </a:r>
            <a:r>
              <a:rPr lang="fr-FR" b="1" dirty="0"/>
              <a:t> </a:t>
            </a:r>
            <a:endParaRPr lang="fr-FR" dirty="0"/>
          </a:p>
        </p:txBody>
      </p:sp>
      <p:cxnSp>
        <p:nvCxnSpPr>
          <p:cNvPr id="15" name="Connecteur en angle 14"/>
          <p:cNvCxnSpPr>
            <a:stCxn id="6" idx="2"/>
            <a:endCxn id="13" idx="1"/>
          </p:cNvCxnSpPr>
          <p:nvPr/>
        </p:nvCxnSpPr>
        <p:spPr>
          <a:xfrm rot="16200000" flipH="1">
            <a:off x="4242981" y="3962839"/>
            <a:ext cx="2427486" cy="19299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6" idx="3"/>
            <a:endCxn id="5" idx="0"/>
          </p:cNvCxnSpPr>
          <p:nvPr/>
        </p:nvCxnSpPr>
        <p:spPr>
          <a:xfrm>
            <a:off x="5408728" y="3321263"/>
            <a:ext cx="410524" cy="10989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5" idx="2"/>
            <a:endCxn id="13" idx="0"/>
          </p:cNvCxnSpPr>
          <p:nvPr/>
        </p:nvCxnSpPr>
        <p:spPr>
          <a:xfrm rot="16200000" flipH="1">
            <a:off x="6236088" y="4789035"/>
            <a:ext cx="542877" cy="137654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6" idx="3"/>
            <a:endCxn id="11" idx="0"/>
          </p:cNvCxnSpPr>
          <p:nvPr/>
        </p:nvCxnSpPr>
        <p:spPr>
          <a:xfrm>
            <a:off x="5408728" y="3321263"/>
            <a:ext cx="2571535" cy="10989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6" idx="3"/>
            <a:endCxn id="12" idx="0"/>
          </p:cNvCxnSpPr>
          <p:nvPr/>
        </p:nvCxnSpPr>
        <p:spPr>
          <a:xfrm>
            <a:off x="5408728" y="3321263"/>
            <a:ext cx="4701938" cy="10989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4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30</TotalTime>
  <Words>17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Parallaxe</vt:lpstr>
      <vt:lpstr>Hiérarchie Base De Données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Hiérarchie Base De Données</dc:title>
  <dc:creator>Etienne Nogneng</dc:creator>
  <cp:lastModifiedBy>Etienne Nogneng</cp:lastModifiedBy>
  <cp:revision>6</cp:revision>
  <dcterms:created xsi:type="dcterms:W3CDTF">2016-03-07T08:52:08Z</dcterms:created>
  <dcterms:modified xsi:type="dcterms:W3CDTF">2016-03-07T09:22:11Z</dcterms:modified>
</cp:coreProperties>
</file>