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73" r:id="rId5"/>
    <p:sldId id="269" r:id="rId6"/>
    <p:sldId id="266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F88"/>
    <a:srgbClr val="07402F"/>
    <a:srgbClr val="8CDCDB"/>
    <a:srgbClr val="4F9A3B"/>
    <a:srgbClr val="6B90C7"/>
    <a:srgbClr val="D3AC9D"/>
    <a:srgbClr val="38445A"/>
    <a:srgbClr val="71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007C2E-9DA7-4701-839B-664CABED6FF9}" type="datetimeFigureOut">
              <a:rPr lang="zh-CN" altLang="en-US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AC5672A-0EC1-4886-8A80-C61AC1320C2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ABA26-2D4E-4EC9-A9B7-6D55E74D4C43}" type="datetimeFigureOut">
              <a:rPr lang="zh-CN" altLang="en-US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29C5F-2373-4C04-9D23-62580D69E3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5AAD9-F886-48F0-A705-2F68267EE850}" type="datetimeFigureOut">
              <a:rPr lang="zh-CN" altLang="en-US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08994-41F8-45B8-BE70-3FD2BEEB4D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09A67-EA78-4C8C-8840-BE814BF97E86}" type="datetimeFigureOut">
              <a:rPr lang="zh-CN" altLang="en-US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84B01-02D7-410A-99D9-57698642988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877BA-C9CC-41E7-AB53-7EC900411929}" type="datetimeFigureOut">
              <a:rPr lang="zh-CN" altLang="en-US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77C56-D93C-45E6-A1A6-B8128FC3E8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47E19-9E3F-4A1B-9964-C72F7472C838}" type="datetimeFigureOut">
              <a:rPr lang="zh-CN" altLang="en-US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9B90D-5088-4AC8-B9FA-51E202B9FC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5F6E3-FD56-4BBF-8012-4946AC5E052D}" type="datetimeFigureOut">
              <a:rPr lang="zh-CN" altLang="en-US"/>
              <a:t>2019/3/18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87D1C-825B-4735-B8AC-19ACC6B94A3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4A4BD-A9FE-43B0-A47E-A944176E0AE1}" type="datetimeFigureOut">
              <a:rPr lang="zh-CN" altLang="en-US"/>
              <a:t>2019/3/18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DD13A-3383-4BDD-9535-E4B6D94C4E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1F15-6A23-4012-9B40-900737163E05}" type="datetimeFigureOut">
              <a:rPr lang="zh-CN" altLang="en-US"/>
              <a:t>2019/3/18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57B24-4057-41EF-B598-57AA617EFF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FBE1E-E8FF-42B6-9012-919A9C2CCAF6}" type="datetimeFigureOut">
              <a:rPr lang="zh-CN" altLang="en-US"/>
              <a:t>2019/3/18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F2418-3DA1-42EE-94B1-79495DD3A8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3FE40-2ADC-4E18-8C4F-B452E60F7A58}" type="datetimeFigureOut">
              <a:rPr lang="zh-CN" altLang="en-US"/>
              <a:t>2019/3/18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DF0C6-02E3-469D-95C6-4FE05B67F9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D117E-5661-4873-BAB8-331F830B3204}" type="datetimeFigureOut">
              <a:rPr lang="zh-CN" altLang="en-US"/>
              <a:t>2019/3/18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24CE8-3F8B-436F-9B63-8A1FB72FB6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BF4D842-207D-4149-A54C-2B5294D99A0C}" type="datetimeFigureOut">
              <a:rPr lang="zh-CN" altLang="en-US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2C6A78-0793-4205-8809-E932A552008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4"/>
          <p:cNvSpPr txBox="1"/>
          <p:nvPr/>
        </p:nvSpPr>
        <p:spPr>
          <a:xfrm>
            <a:off x="1908175" y="2349500"/>
            <a:ext cx="8569325" cy="1223963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fontAlgn="auto">
              <a:defRPr/>
            </a:pPr>
            <a:r>
              <a:rPr lang="zh-CN" altLang="en-US" sz="4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分享会</a:t>
            </a:r>
          </a:p>
          <a:p>
            <a:pPr fontAlgn="auto">
              <a:defRPr/>
            </a:pPr>
            <a:endParaRPr lang="zh-CN" altLang="en-US" sz="44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2053" name="组合 15"/>
          <p:cNvGrpSpPr/>
          <p:nvPr/>
        </p:nvGrpSpPr>
        <p:grpSpPr bwMode="auto">
          <a:xfrm>
            <a:off x="2022475" y="3567113"/>
            <a:ext cx="2836863" cy="293687"/>
            <a:chOff x="1811867" y="3185013"/>
            <a:chExt cx="4035239" cy="416455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圆角矩形 1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2627313" y="3581400"/>
            <a:ext cx="1733550" cy="2755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2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分享人：范超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7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7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7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307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3079" name="组合 32"/>
          <p:cNvGrpSpPr/>
          <p:nvPr/>
        </p:nvGrpSpPr>
        <p:grpSpPr bwMode="auto">
          <a:xfrm>
            <a:off x="3048000" y="1484313"/>
            <a:ext cx="4044950" cy="773112"/>
            <a:chOff x="3203848" y="1556792"/>
            <a:chExt cx="4044185" cy="772704"/>
          </a:xfrm>
        </p:grpSpPr>
        <p:sp>
          <p:nvSpPr>
            <p:cNvPr id="3093" name="矩形 9"/>
            <p:cNvSpPr>
              <a:spLocks noChangeArrowheads="1"/>
            </p:cNvSpPr>
            <p:nvPr/>
          </p:nvSpPr>
          <p:spPr bwMode="auto">
            <a:xfrm>
              <a:off x="3203848" y="1827176"/>
              <a:ext cx="4044185" cy="502320"/>
            </a:xfrm>
            <a:prstGeom prst="rect">
              <a:avLst/>
            </a:prstGeom>
            <a:noFill/>
            <a:ln w="25400" algn="ctr">
              <a:solidFill>
                <a:srgbClr val="07402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3435579" y="1556792"/>
              <a:ext cx="2791885" cy="556918"/>
            </a:xfrm>
            <a:prstGeom prst="roundRect">
              <a:avLst/>
            </a:prstGeom>
            <a:solidFill>
              <a:srgbClr val="CBAF88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defRPr/>
              </a:pPr>
              <a:endParaRPr lang="en-US" altLang="zh-CN" sz="1600" kern="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0" name="矩形 21"/>
          <p:cNvSpPr>
            <a:spLocks noChangeArrowheads="1"/>
          </p:cNvSpPr>
          <p:nvPr/>
        </p:nvSpPr>
        <p:spPr bwMode="auto">
          <a:xfrm>
            <a:off x="3607435" y="1547019"/>
            <a:ext cx="29260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的基本用法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grpSp>
        <p:nvGrpSpPr>
          <p:cNvPr id="3081" name="组合 39"/>
          <p:cNvGrpSpPr/>
          <p:nvPr/>
        </p:nvGrpSpPr>
        <p:grpSpPr bwMode="auto">
          <a:xfrm>
            <a:off x="3048000" y="2513013"/>
            <a:ext cx="4044950" cy="771525"/>
            <a:chOff x="3203848" y="1556792"/>
            <a:chExt cx="4044185" cy="772704"/>
          </a:xfrm>
        </p:grpSpPr>
        <p:sp>
          <p:nvSpPr>
            <p:cNvPr id="3091" name="矩形 9"/>
            <p:cNvSpPr>
              <a:spLocks noChangeArrowheads="1"/>
            </p:cNvSpPr>
            <p:nvPr/>
          </p:nvSpPr>
          <p:spPr bwMode="auto">
            <a:xfrm>
              <a:off x="3203848" y="1827176"/>
              <a:ext cx="4044185" cy="502320"/>
            </a:xfrm>
            <a:prstGeom prst="rect">
              <a:avLst/>
            </a:prstGeom>
            <a:noFill/>
            <a:ln w="25400" algn="ctr">
              <a:solidFill>
                <a:srgbClr val="07402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3435579" y="1556792"/>
              <a:ext cx="2791885" cy="558063"/>
            </a:xfrm>
            <a:prstGeom prst="roundRect">
              <a:avLst/>
            </a:prstGeom>
            <a:solidFill>
              <a:srgbClr val="CBAF88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defRPr/>
              </a:pPr>
              <a:endParaRPr lang="en-US" altLang="zh-CN" sz="1600" kern="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2" name="矩形 21"/>
          <p:cNvSpPr>
            <a:spLocks noChangeArrowheads="1"/>
          </p:cNvSpPr>
          <p:nvPr/>
        </p:nvSpPr>
        <p:spPr bwMode="auto">
          <a:xfrm>
            <a:off x="3460744" y="2574171"/>
            <a:ext cx="243047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报错的简单排查</a:t>
            </a:r>
          </a:p>
        </p:txBody>
      </p:sp>
      <p:grpSp>
        <p:nvGrpSpPr>
          <p:cNvPr id="3083" name="组合 43"/>
          <p:cNvGrpSpPr/>
          <p:nvPr/>
        </p:nvGrpSpPr>
        <p:grpSpPr bwMode="auto">
          <a:xfrm>
            <a:off x="3048000" y="3500438"/>
            <a:ext cx="4044950" cy="773112"/>
            <a:chOff x="3203848" y="1556792"/>
            <a:chExt cx="4044185" cy="772704"/>
          </a:xfrm>
        </p:grpSpPr>
        <p:sp>
          <p:nvSpPr>
            <p:cNvPr id="3089" name="矩形 9"/>
            <p:cNvSpPr>
              <a:spLocks noChangeArrowheads="1"/>
            </p:cNvSpPr>
            <p:nvPr/>
          </p:nvSpPr>
          <p:spPr bwMode="auto">
            <a:xfrm>
              <a:off x="3203848" y="1827176"/>
              <a:ext cx="4044185" cy="502320"/>
            </a:xfrm>
            <a:prstGeom prst="rect">
              <a:avLst/>
            </a:prstGeom>
            <a:noFill/>
            <a:ln w="25400" algn="ctr">
              <a:solidFill>
                <a:srgbClr val="07402F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 bwMode="auto">
            <a:xfrm>
              <a:off x="3435579" y="1556792"/>
              <a:ext cx="2791885" cy="556918"/>
            </a:xfrm>
            <a:prstGeom prst="roundRect">
              <a:avLst/>
            </a:prstGeom>
            <a:solidFill>
              <a:srgbClr val="CBAF88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lnSpc>
                  <a:spcPct val="150000"/>
                </a:lnSpc>
                <a:defRPr/>
              </a:pPr>
              <a:endParaRPr lang="en-US" altLang="zh-CN" sz="1600" kern="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84" name="矩形 21"/>
          <p:cNvSpPr>
            <a:spLocks noChangeArrowheads="1"/>
          </p:cNvSpPr>
          <p:nvPr/>
        </p:nvSpPr>
        <p:spPr bwMode="auto">
          <a:xfrm>
            <a:off x="3862388" y="3573463"/>
            <a:ext cx="15544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小技巧的分享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263650" y="1728788"/>
            <a:ext cx="5545138" cy="576262"/>
          </a:xfrm>
          <a:prstGeom prst="roundRect">
            <a:avLst>
              <a:gd name="adj" fmla="val 50000"/>
            </a:avLst>
          </a:prstGeom>
          <a:solidFill>
            <a:srgbClr val="07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20800" y="1779588"/>
            <a:ext cx="473075" cy="4730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加号 12"/>
          <p:cNvSpPr/>
          <p:nvPr/>
        </p:nvSpPr>
        <p:spPr>
          <a:xfrm>
            <a:off x="1347788" y="1809750"/>
            <a:ext cx="427037" cy="42703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2470150" y="2547938"/>
            <a:ext cx="5545138" cy="576262"/>
            <a:chOff x="2075028" y="2112819"/>
            <a:chExt cx="5544616" cy="576642"/>
          </a:xfrm>
          <a:solidFill>
            <a:srgbClr val="CBAF88"/>
          </a:solidFill>
        </p:grpSpPr>
        <p:sp>
          <p:nvSpPr>
            <p:cNvPr id="15" name="圆角矩形 14"/>
            <p:cNvSpPr/>
            <p:nvPr/>
          </p:nvSpPr>
          <p:spPr>
            <a:xfrm>
              <a:off x="2075028" y="2112819"/>
              <a:ext cx="5544616" cy="57664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75182" y="2165241"/>
              <a:ext cx="473030" cy="4733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减号 16"/>
            <p:cNvSpPr/>
            <p:nvPr/>
          </p:nvSpPr>
          <p:spPr>
            <a:xfrm>
              <a:off x="7111692" y="2189069"/>
              <a:ext cx="423822" cy="424142"/>
            </a:xfrm>
            <a:prstGeom prst="mathMinu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" name="组合 30"/>
          <p:cNvGrpSpPr/>
          <p:nvPr/>
        </p:nvGrpSpPr>
        <p:grpSpPr bwMode="auto">
          <a:xfrm>
            <a:off x="1071563" y="3411538"/>
            <a:ext cx="5543550" cy="576262"/>
            <a:chOff x="599460" y="3062654"/>
            <a:chExt cx="5544616" cy="576746"/>
          </a:xfrm>
          <a:solidFill>
            <a:srgbClr val="07402F"/>
          </a:solidFill>
        </p:grpSpPr>
        <p:sp>
          <p:nvSpPr>
            <p:cNvPr id="19" name="圆角矩形 18"/>
            <p:cNvSpPr/>
            <p:nvPr/>
          </p:nvSpPr>
          <p:spPr>
            <a:xfrm>
              <a:off x="599460" y="3062654"/>
              <a:ext cx="5544616" cy="57674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55033" y="3113497"/>
              <a:ext cx="473166" cy="4734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乘号 20"/>
            <p:cNvSpPr/>
            <p:nvPr/>
          </p:nvSpPr>
          <p:spPr>
            <a:xfrm>
              <a:off x="650270" y="3092841"/>
              <a:ext cx="498571" cy="500483"/>
            </a:xfrm>
            <a:prstGeom prst="mathMultipl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" name="组合 31"/>
          <p:cNvGrpSpPr/>
          <p:nvPr/>
        </p:nvGrpSpPr>
        <p:grpSpPr bwMode="auto">
          <a:xfrm>
            <a:off x="2495550" y="4279900"/>
            <a:ext cx="5545138" cy="577850"/>
            <a:chOff x="2075028" y="4011888"/>
            <a:chExt cx="5544616" cy="576713"/>
          </a:xfrm>
          <a:solidFill>
            <a:srgbClr val="CBAF88"/>
          </a:solidFill>
        </p:grpSpPr>
        <p:sp>
          <p:nvSpPr>
            <p:cNvPr id="23" name="圆角矩形 22"/>
            <p:cNvSpPr/>
            <p:nvPr/>
          </p:nvSpPr>
          <p:spPr>
            <a:xfrm>
              <a:off x="2075028" y="4011888"/>
              <a:ext cx="5544616" cy="57671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064071" y="4064173"/>
              <a:ext cx="473030" cy="472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除号 24"/>
            <p:cNvSpPr/>
            <p:nvPr/>
          </p:nvSpPr>
          <p:spPr>
            <a:xfrm>
              <a:off x="7067246" y="4068926"/>
              <a:ext cx="460332" cy="459469"/>
            </a:xfrm>
            <a:prstGeom prst="mathDivid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20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20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20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20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8205" name="矩形 12"/>
          <p:cNvSpPr>
            <a:spLocks noChangeArrowheads="1"/>
          </p:cNvSpPr>
          <p:nvPr/>
        </p:nvSpPr>
        <p:spPr bwMode="auto">
          <a:xfrm>
            <a:off x="4357688" y="2728913"/>
            <a:ext cx="193230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ready函数的作用</a:t>
            </a:r>
          </a:p>
        </p:txBody>
      </p:sp>
      <p:sp>
        <p:nvSpPr>
          <p:cNvPr id="8206" name="矩形 13"/>
          <p:cNvSpPr>
            <a:spLocks noChangeArrowheads="1"/>
          </p:cNvSpPr>
          <p:nvPr/>
        </p:nvSpPr>
        <p:spPr bwMode="auto">
          <a:xfrm>
            <a:off x="4071938" y="4371975"/>
            <a:ext cx="190944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简单的DOM操作</a:t>
            </a:r>
          </a:p>
        </p:txBody>
      </p:sp>
      <p:sp>
        <p:nvSpPr>
          <p:cNvPr id="8207" name="矩形 14"/>
          <p:cNvSpPr>
            <a:spLocks noChangeArrowheads="1"/>
          </p:cNvSpPr>
          <p:nvPr/>
        </p:nvSpPr>
        <p:spPr bwMode="auto">
          <a:xfrm>
            <a:off x="2714625" y="3514725"/>
            <a:ext cx="10972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绑定事件</a:t>
            </a:r>
          </a:p>
        </p:txBody>
      </p:sp>
      <p:sp>
        <p:nvSpPr>
          <p:cNvPr id="8208" name="矩形 15"/>
          <p:cNvSpPr>
            <a:spLocks noChangeArrowheads="1"/>
          </p:cNvSpPr>
          <p:nvPr/>
        </p:nvSpPr>
        <p:spPr bwMode="auto">
          <a:xfrm>
            <a:off x="3071813" y="1871663"/>
            <a:ext cx="86868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812407-E85B-45B3-B0D3-E2570DE12DF7}"/>
              </a:ext>
            </a:extLst>
          </p:cNvPr>
          <p:cNvSpPr txBox="1"/>
          <p:nvPr/>
        </p:nvSpPr>
        <p:spPr>
          <a:xfrm>
            <a:off x="827584" y="40466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的基本用法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12294" name="矩形 6"/>
          <p:cNvSpPr>
            <a:spLocks noChangeArrowheads="1"/>
          </p:cNvSpPr>
          <p:nvPr/>
        </p:nvSpPr>
        <p:spPr bwMode="auto">
          <a:xfrm>
            <a:off x="357188" y="285750"/>
            <a:ext cx="224292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报错的排查</a:t>
            </a:r>
          </a:p>
        </p:txBody>
      </p:sp>
      <p:sp>
        <p:nvSpPr>
          <p:cNvPr id="7" name="五边形 6"/>
          <p:cNvSpPr/>
          <p:nvPr/>
        </p:nvSpPr>
        <p:spPr>
          <a:xfrm rot="10800000">
            <a:off x="3348038" y="1854200"/>
            <a:ext cx="5795962" cy="3289300"/>
          </a:xfrm>
          <a:prstGeom prst="homePlate">
            <a:avLst/>
          </a:prstGeom>
          <a:solidFill>
            <a:srgbClr val="CBA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五边形 7"/>
          <p:cNvSpPr/>
          <p:nvPr/>
        </p:nvSpPr>
        <p:spPr>
          <a:xfrm>
            <a:off x="0" y="1897063"/>
            <a:ext cx="5867400" cy="3246437"/>
          </a:xfrm>
          <a:prstGeom prst="homePlate">
            <a:avLst>
              <a:gd name="adj" fmla="val 49575"/>
            </a:avLst>
          </a:prstGeom>
          <a:solidFill>
            <a:srgbClr val="07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直角三角形 8"/>
          <p:cNvSpPr/>
          <p:nvPr/>
        </p:nvSpPr>
        <p:spPr>
          <a:xfrm rot="2707387">
            <a:off x="3721894" y="2609057"/>
            <a:ext cx="1838325" cy="1817687"/>
          </a:xfrm>
          <a:prstGeom prst="rtTriangle">
            <a:avLst/>
          </a:prstGeom>
          <a:solidFill>
            <a:srgbClr val="CBA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8" name="矩形 13"/>
          <p:cNvSpPr>
            <a:spLocks noChangeArrowheads="1"/>
          </p:cNvSpPr>
          <p:nvPr/>
        </p:nvSpPr>
        <p:spPr bwMode="auto">
          <a:xfrm>
            <a:off x="6502777" y="3517900"/>
            <a:ext cx="156966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项目中的案例</a:t>
            </a:r>
          </a:p>
        </p:txBody>
      </p:sp>
      <p:sp>
        <p:nvSpPr>
          <p:cNvPr id="12299" name="矩形 15"/>
          <p:cNvSpPr>
            <a:spLocks noChangeArrowheads="1"/>
          </p:cNvSpPr>
          <p:nvPr/>
        </p:nvSpPr>
        <p:spPr bwMode="auto">
          <a:xfrm>
            <a:off x="1071563" y="3500438"/>
            <a:ext cx="180049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常见的报错形式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285750"/>
            <a:ext cx="233910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小技巧的分享</a:t>
            </a:r>
          </a:p>
        </p:txBody>
      </p:sp>
      <p:sp>
        <p:nvSpPr>
          <p:cNvPr id="26" name="矩形 25"/>
          <p:cNvSpPr/>
          <p:nvPr/>
        </p:nvSpPr>
        <p:spPr>
          <a:xfrm>
            <a:off x="107950" y="1484313"/>
            <a:ext cx="2781300" cy="2457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7950" y="3941763"/>
            <a:ext cx="2781300" cy="1866900"/>
          </a:xfrm>
          <a:prstGeom prst="rect">
            <a:avLst/>
          </a:prstGeom>
          <a:solidFill>
            <a:srgbClr val="CBA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矩形: 圆角 3"/>
          <p:cNvSpPr/>
          <p:nvPr/>
        </p:nvSpPr>
        <p:spPr>
          <a:xfrm>
            <a:off x="473075" y="3703638"/>
            <a:ext cx="2049463" cy="481012"/>
          </a:xfrm>
          <a:prstGeom prst="roundRect">
            <a:avLst>
              <a:gd name="adj" fmla="val 50000"/>
            </a:avLst>
          </a:prstGeom>
          <a:solidFill>
            <a:srgbClr val="07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22613" y="1484313"/>
            <a:ext cx="2781300" cy="2457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132137" y="3941763"/>
            <a:ext cx="2781300" cy="1866900"/>
          </a:xfrm>
          <a:prstGeom prst="rect">
            <a:avLst/>
          </a:prstGeom>
          <a:solidFill>
            <a:srgbClr val="CBA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46800" y="1484313"/>
            <a:ext cx="2781300" cy="2457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146800" y="3941763"/>
            <a:ext cx="2781300" cy="1866900"/>
          </a:xfrm>
          <a:prstGeom prst="rect">
            <a:avLst/>
          </a:prstGeom>
          <a:solidFill>
            <a:srgbClr val="CBAF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矩形: 圆角 16"/>
          <p:cNvSpPr/>
          <p:nvPr/>
        </p:nvSpPr>
        <p:spPr>
          <a:xfrm>
            <a:off x="3489325" y="3703638"/>
            <a:ext cx="2047875" cy="481012"/>
          </a:xfrm>
          <a:prstGeom prst="roundRect">
            <a:avLst>
              <a:gd name="adj" fmla="val 50000"/>
            </a:avLst>
          </a:prstGeom>
          <a:solidFill>
            <a:srgbClr val="07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矩形: 圆角 17"/>
          <p:cNvSpPr/>
          <p:nvPr/>
        </p:nvSpPr>
        <p:spPr>
          <a:xfrm>
            <a:off x="6513513" y="3703638"/>
            <a:ext cx="2049462" cy="481012"/>
          </a:xfrm>
          <a:prstGeom prst="roundRect">
            <a:avLst>
              <a:gd name="adj" fmla="val 50000"/>
            </a:avLst>
          </a:prstGeom>
          <a:solidFill>
            <a:srgbClr val="074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36" name="矩形 12"/>
          <p:cNvSpPr>
            <a:spLocks noChangeArrowheads="1"/>
          </p:cNvSpPr>
          <p:nvPr/>
        </p:nvSpPr>
        <p:spPr bwMode="auto">
          <a:xfrm>
            <a:off x="471654" y="4690547"/>
            <a:ext cx="20313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浏览器开发者工具</a:t>
            </a:r>
          </a:p>
        </p:txBody>
      </p:sp>
      <p:sp>
        <p:nvSpPr>
          <p:cNvPr id="5137" name="矩形 13"/>
          <p:cNvSpPr>
            <a:spLocks noChangeArrowheads="1"/>
          </p:cNvSpPr>
          <p:nvPr/>
        </p:nvSpPr>
        <p:spPr bwMode="auto">
          <a:xfrm>
            <a:off x="6667532" y="4653518"/>
            <a:ext cx="173983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书籍</a:t>
            </a:r>
          </a:p>
        </p:txBody>
      </p:sp>
      <p:sp>
        <p:nvSpPr>
          <p:cNvPr id="5138" name="矩形 14"/>
          <p:cNvSpPr>
            <a:spLocks noChangeArrowheads="1"/>
          </p:cNvSpPr>
          <p:nvPr/>
        </p:nvSpPr>
        <p:spPr bwMode="auto">
          <a:xfrm>
            <a:off x="3678738" y="4653518"/>
            <a:ext cx="1669047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9144000" cy="3356992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b="-57624"/>
            </a:stretch>
          </a:blipFill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0" y="3356992"/>
            <a:ext cx="9144000" cy="350100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b="-44617"/>
            </a:stretch>
          </a:blipFill>
          <a:ln>
            <a:noFill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160195-E3FF-485B-A40D-2A77DF9F1DD2}"/>
              </a:ext>
            </a:extLst>
          </p:cNvPr>
          <p:cNvSpPr txBox="1"/>
          <p:nvPr/>
        </p:nvSpPr>
        <p:spPr>
          <a:xfrm>
            <a:off x="323528" y="509342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bg1"/>
                </a:solidFill>
              </a:rPr>
              <a:t>谢谢大家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132</Words>
  <Application>Microsoft Office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Roboto Bold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超 范</cp:lastModifiedBy>
  <cp:revision>326</cp:revision>
  <dcterms:created xsi:type="dcterms:W3CDTF">2013-10-30T09:04:00Z</dcterms:created>
  <dcterms:modified xsi:type="dcterms:W3CDTF">2019-03-18T13:14:15Z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