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40744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51254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632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2306440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104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398239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658111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326199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98934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485911-4A8E-4CE8-9CC8-5487076CCF7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77335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485911-4A8E-4CE8-9CC8-5487076CCF7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383274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485911-4A8E-4CE8-9CC8-5487076CCF72}"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326272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485911-4A8E-4CE8-9CC8-5487076CCF72}"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9272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85911-4A8E-4CE8-9CC8-5487076CCF72}"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28809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485911-4A8E-4CE8-9CC8-5487076CCF7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420831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485911-4A8E-4CE8-9CC8-5487076CCF7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22E6-E4CE-43B8-82ED-4F43A8CDAC46}" type="slidenum">
              <a:rPr lang="en-US" smtClean="0"/>
              <a:t>‹#›</a:t>
            </a:fld>
            <a:endParaRPr lang="en-US"/>
          </a:p>
        </p:txBody>
      </p:sp>
    </p:spTree>
    <p:extLst>
      <p:ext uri="{BB962C8B-B14F-4D97-AF65-F5344CB8AC3E}">
        <p14:creationId xmlns:p14="http://schemas.microsoft.com/office/powerpoint/2010/main" val="125362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485911-4A8E-4CE8-9CC8-5487076CCF72}" type="datetimeFigureOut">
              <a:rPr lang="en-US" smtClean="0"/>
              <a:t>8/15/2025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F22E6-E4CE-43B8-82ED-4F43A8CDAC46}" type="slidenum">
              <a:rPr lang="en-US" smtClean="0"/>
              <a:t>‹#›</a:t>
            </a:fld>
            <a:endParaRPr lang="en-US"/>
          </a:p>
        </p:txBody>
      </p:sp>
    </p:spTree>
    <p:extLst>
      <p:ext uri="{BB962C8B-B14F-4D97-AF65-F5344CB8AC3E}">
        <p14:creationId xmlns:p14="http://schemas.microsoft.com/office/powerpoint/2010/main" val="20241826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Mental health issues</a:t>
            </a:r>
          </a:p>
        </p:txBody>
      </p:sp>
      <p:sp>
        <p:nvSpPr>
          <p:cNvPr id="5" name="Subtitle 4"/>
          <p:cNvSpPr>
            <a:spLocks noGrp="1"/>
          </p:cNvSpPr>
          <p:nvPr>
            <p:ph type="subTitle" idx="1"/>
          </p:nvPr>
        </p:nvSpPr>
        <p:spPr/>
        <p:txBody>
          <a:bodyPr/>
          <a:lstStyle/>
          <a:p>
            <a:r>
              <a:rPr lang="en-US" dirty="0"/>
              <a:t>By </a:t>
            </a:r>
            <a:r>
              <a:rPr lang="en-US" dirty="0" err="1"/>
              <a:t>Lonwabo</a:t>
            </a:r>
            <a:r>
              <a:rPr lang="en-US" dirty="0"/>
              <a:t> </a:t>
            </a:r>
            <a:r>
              <a:rPr lang="en-US" dirty="0" err="1"/>
              <a:t>Serafim</a:t>
            </a:r>
            <a:endParaRPr lang="en-US" dirty="0"/>
          </a:p>
          <a:p>
            <a:endParaRPr lang="en-US" dirty="0"/>
          </a:p>
        </p:txBody>
      </p:sp>
    </p:spTree>
    <p:extLst>
      <p:ext uri="{BB962C8B-B14F-4D97-AF65-F5344CB8AC3E}">
        <p14:creationId xmlns:p14="http://schemas.microsoft.com/office/powerpoint/2010/main" val="953842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618" y="-556779"/>
            <a:ext cx="8601667" cy="1646302"/>
          </a:xfrm>
        </p:spPr>
        <p:txBody>
          <a:bodyPr/>
          <a:lstStyle/>
          <a:p>
            <a:r>
              <a:rPr lang="en-US" dirty="0" smtClean="0"/>
              <a:t>Motivation of my website</a:t>
            </a:r>
            <a:endParaRPr lang="en-US" dirty="0"/>
          </a:p>
        </p:txBody>
      </p:sp>
      <p:sp>
        <p:nvSpPr>
          <p:cNvPr id="4" name="Rectangle 3"/>
          <p:cNvSpPr/>
          <p:nvPr/>
        </p:nvSpPr>
        <p:spPr>
          <a:xfrm>
            <a:off x="2308121" y="1258490"/>
            <a:ext cx="6670607" cy="2862322"/>
          </a:xfrm>
          <a:prstGeom prst="rect">
            <a:avLst/>
          </a:prstGeom>
          <a:noFill/>
        </p:spPr>
        <p:txBody>
          <a:bodyPr wrap="square" lIns="91440" tIns="45720" rIns="91440" bIns="45720">
            <a:spAutoFit/>
          </a:bodyPr>
          <a:lstStyle/>
          <a:p>
            <a:pPr algn="ctr"/>
            <a:r>
              <a:rPr lang="en-ZA" dirty="0"/>
              <a:t>P</a:t>
            </a:r>
            <a:r>
              <a:rPr lang="en-ZA" dirty="0" smtClean="0"/>
              <a:t>eople </a:t>
            </a:r>
            <a:r>
              <a:rPr lang="en-ZA" dirty="0"/>
              <a:t>today are suffering through mental health issues every single day. People in the world do not know what to do or how to respond to their </a:t>
            </a:r>
            <a:r>
              <a:rPr lang="en-ZA" dirty="0" smtClean="0"/>
              <a:t>issues</a:t>
            </a:r>
          </a:p>
          <a:p>
            <a:pPr algn="ctr"/>
            <a:r>
              <a:rPr lang="en-US" dirty="0"/>
              <a:t>I want educate users on recognizing mental health struggles and encourage them to look for assistance, whether that’s through speaking with a psychologist or communicating out to someone they trust.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7579869"/>
      </p:ext>
    </p:extLst>
  </p:cSld>
  <p:clrMapOvr>
    <a:masterClrMapping/>
  </p:clrMapOvr>
  <mc:AlternateContent xmlns:mc="http://schemas.openxmlformats.org/markup-compatibility/2006">
    <mc:Choice xmlns:p14="http://schemas.microsoft.com/office/powerpoint/2010/main" Requires="p14">
      <p:transition spd="slow" p14:dur="2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840" y="482790"/>
            <a:ext cx="8596668" cy="3880773"/>
          </a:xfrm>
        </p:spPr>
        <p:txBody>
          <a:bodyPr/>
          <a:lstStyle/>
          <a:p>
            <a:r>
              <a:rPr lang="en-US" dirty="0"/>
              <a:t>M</a:t>
            </a:r>
            <a:r>
              <a:rPr lang="en-US" dirty="0" smtClean="0"/>
              <a:t>y </a:t>
            </a:r>
            <a:r>
              <a:rPr lang="en-US" dirty="0"/>
              <a:t>website also focuses on alternative support options such as breathing techniques, journaling, mindfulness, physical activity, and connecting with supportive friends or communities.</a:t>
            </a:r>
            <a:endParaRPr lang="en-US" dirty="0"/>
          </a:p>
        </p:txBody>
      </p:sp>
    </p:spTree>
    <p:extLst>
      <p:ext uri="{BB962C8B-B14F-4D97-AF65-F5344CB8AC3E}">
        <p14:creationId xmlns:p14="http://schemas.microsoft.com/office/powerpoint/2010/main" val="4253665314"/>
      </p:ext>
    </p:extLst>
  </p:cSld>
  <p:clrMapOvr>
    <a:masterClrMapping/>
  </p:clrMapOvr>
  <mc:AlternateContent xmlns:mc="http://schemas.openxmlformats.org/markup-compatibility/2006">
    <mc:Choice xmlns:p14="http://schemas.microsoft.com/office/powerpoint/2010/main" Requires="p14">
      <p:transition spd="slow" p14:dur="1750">
        <p:pull/>
      </p:transition>
    </mc:Choice>
    <mc:Fallback>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1750" fill="hold"/>
                                        <p:tgtEl>
                                          <p:spTgt spid="3">
                                            <p:txEl>
                                              <p:pRg st="0" end="0"/>
                                            </p:txEl>
                                          </p:spTgt>
                                        </p:tgtEl>
                                        <p:attrNameLst>
                                          <p:attrName>style.color</p:attrName>
                                        </p:attrNameLst>
                                      </p:cBhvr>
                                      <p:to>
                                        <a:schemeClr val="accent2"/>
                                      </p:to>
                                    </p:animClr>
                                    <p:animClr clrSpc="rgb" dir="cw">
                                      <p:cBhvr>
                                        <p:cTn id="7" dur="1750" fill="hold"/>
                                        <p:tgtEl>
                                          <p:spTgt spid="3">
                                            <p:txEl>
                                              <p:pRg st="0" end="0"/>
                                            </p:txEl>
                                          </p:spTgt>
                                        </p:tgtEl>
                                        <p:attrNameLst>
                                          <p:attrName>fillcolor</p:attrName>
                                        </p:attrNameLst>
                                      </p:cBhvr>
                                      <p:to>
                                        <a:schemeClr val="accent2"/>
                                      </p:to>
                                    </p:animClr>
                                    <p:set>
                                      <p:cBhvr>
                                        <p:cTn id="8" dur="1750" fill="hold"/>
                                        <p:tgtEl>
                                          <p:spTgt spid="3">
                                            <p:txEl>
                                              <p:pRg st="0" end="0"/>
                                            </p:txEl>
                                          </p:spTgt>
                                        </p:tgtEl>
                                        <p:attrNameLst>
                                          <p:attrName>fill.type</p:attrName>
                                        </p:attrNameLst>
                                      </p:cBhvr>
                                      <p:to>
                                        <p:strVal val="solid"/>
                                      </p:to>
                                    </p:set>
                                    <p:set>
                                      <p:cBhvr>
                                        <p:cTn id="9" dur="175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611" y="289844"/>
            <a:ext cx="8596668" cy="3880773"/>
          </a:xfrm>
        </p:spPr>
        <p:txBody>
          <a:bodyPr/>
          <a:lstStyle/>
          <a:p>
            <a:r>
              <a:rPr lang="en-US" dirty="0"/>
              <a:t>I want this website to become a safe space—a resource where people feel seen, heard, and empowered to take control of their mental health journey. By spreading awareness and offering solutions, I hope to break the stigma and help others realize they are not alone</a:t>
            </a:r>
            <a:endParaRPr lang="en-US" dirty="0"/>
          </a:p>
        </p:txBody>
      </p:sp>
    </p:spTree>
    <p:extLst>
      <p:ext uri="{BB962C8B-B14F-4D97-AF65-F5344CB8AC3E}">
        <p14:creationId xmlns:p14="http://schemas.microsoft.com/office/powerpoint/2010/main" val="612435416"/>
      </p:ext>
    </p:extLst>
  </p:cSld>
  <p:clrMapOvr>
    <a:masterClrMapping/>
  </p:clrMapOvr>
  <mc:AlternateContent xmlns:mc="http://schemas.openxmlformats.org/markup-compatibility/2006">
    <mc:Choice xmlns:p14="http://schemas.microsoft.com/office/powerpoint/2010/main" Requires="p14">
      <p:transition spd="slow" p14:dur="25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my software can be improved</a:t>
            </a:r>
            <a:endParaRPr lang="en-US" dirty="0"/>
          </a:p>
        </p:txBody>
      </p:sp>
      <p:sp>
        <p:nvSpPr>
          <p:cNvPr id="3" name="Content Placeholder 2"/>
          <p:cNvSpPr>
            <a:spLocks noGrp="1"/>
          </p:cNvSpPr>
          <p:nvPr>
            <p:ph idx="1"/>
          </p:nvPr>
        </p:nvSpPr>
        <p:spPr>
          <a:xfrm>
            <a:off x="517943" y="1548192"/>
            <a:ext cx="8596668" cy="3880773"/>
          </a:xfrm>
        </p:spPr>
        <p:txBody>
          <a:bodyPr/>
          <a:lstStyle/>
          <a:p>
            <a:r>
              <a:rPr lang="en-ZA" dirty="0" smtClean="0"/>
              <a:t> </a:t>
            </a:r>
            <a:r>
              <a:rPr lang="en-ZA" dirty="0"/>
              <a:t>I should add a background that looks very professional and also linking the topics that talks about mental health issues</a:t>
            </a:r>
            <a:r>
              <a:rPr lang="en-ZA" dirty="0" smtClean="0"/>
              <a:t>.</a:t>
            </a:r>
            <a:r>
              <a:rPr lang="en-ZA" dirty="0"/>
              <a:t> I also</a:t>
            </a:r>
            <a:r>
              <a:rPr lang="en-US" dirty="0"/>
              <a:t> aim to improve the organization of content by clearly linking related topics that cover various mental health issues. This will help users easily access the specific information they need, whether it’s about anxiety, depression, coping strategies, or self-care routines</a:t>
            </a:r>
            <a:endParaRPr lang="en-US" dirty="0"/>
          </a:p>
        </p:txBody>
      </p:sp>
    </p:spTree>
    <p:extLst>
      <p:ext uri="{BB962C8B-B14F-4D97-AF65-F5344CB8AC3E}">
        <p14:creationId xmlns:p14="http://schemas.microsoft.com/office/powerpoint/2010/main" val="1759462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have learnt about making my website</a:t>
            </a:r>
            <a:endParaRPr lang="en-US" dirty="0"/>
          </a:p>
        </p:txBody>
      </p:sp>
      <p:sp>
        <p:nvSpPr>
          <p:cNvPr id="3" name="Content Placeholder 2"/>
          <p:cNvSpPr>
            <a:spLocks noGrp="1"/>
          </p:cNvSpPr>
          <p:nvPr>
            <p:ph idx="1"/>
          </p:nvPr>
        </p:nvSpPr>
        <p:spPr/>
        <p:txBody>
          <a:bodyPr/>
          <a:lstStyle/>
          <a:p>
            <a:r>
              <a:rPr lang="en-ZA" dirty="0"/>
              <a:t>T</a:t>
            </a:r>
            <a:r>
              <a:rPr lang="en-ZA" dirty="0" smtClean="0"/>
              <a:t>akes </a:t>
            </a:r>
            <a:r>
              <a:rPr lang="en-ZA" dirty="0"/>
              <a:t>a lot of time and effort and creating it to become the software that I wanted it to be. </a:t>
            </a:r>
            <a:endParaRPr lang="en-ZA" dirty="0" smtClean="0"/>
          </a:p>
          <a:p>
            <a:r>
              <a:rPr lang="en-US" dirty="0"/>
              <a:t>I</a:t>
            </a:r>
            <a:r>
              <a:rPr lang="en-US" dirty="0" smtClean="0"/>
              <a:t>mportant </a:t>
            </a:r>
            <a:r>
              <a:rPr lang="en-US" dirty="0"/>
              <a:t>it is to pay attention to small details, like layout, color schemes, font choices, and spacing—all of which contribute to making the website look clean, professional, and </a:t>
            </a:r>
            <a:r>
              <a:rPr lang="en-US" dirty="0" smtClean="0"/>
              <a:t>user-friendly</a:t>
            </a:r>
          </a:p>
          <a:p>
            <a:r>
              <a:rPr lang="en-US" dirty="0"/>
              <a:t>Listening to suggestions from others helped me see the website from different perspectives and inspired changes I may not have thought of on my own.</a:t>
            </a:r>
          </a:p>
          <a:p>
            <a:endParaRPr lang="en-US" dirty="0"/>
          </a:p>
        </p:txBody>
      </p:sp>
    </p:spTree>
    <p:extLst>
      <p:ext uri="{BB962C8B-B14F-4D97-AF65-F5344CB8AC3E}">
        <p14:creationId xmlns:p14="http://schemas.microsoft.com/office/powerpoint/2010/main" val="319074816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7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7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75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75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7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7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75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7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75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7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312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Mental health issues</vt:lpstr>
      <vt:lpstr>Motivation of my website</vt:lpstr>
      <vt:lpstr>PowerPoint Presentation</vt:lpstr>
      <vt:lpstr>PowerPoint Presentation</vt:lpstr>
      <vt:lpstr>How my software can be improved</vt:lpstr>
      <vt:lpstr>What I have learnt about making my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of my website</dc:title>
  <dc:creator>Student</dc:creator>
  <cp:lastModifiedBy>Student</cp:lastModifiedBy>
  <cp:revision>5</cp:revision>
  <dcterms:created xsi:type="dcterms:W3CDTF">2025-08-15T12:11:05Z</dcterms:created>
  <dcterms:modified xsi:type="dcterms:W3CDTF">2025-08-15T13:19:05Z</dcterms:modified>
</cp:coreProperties>
</file>