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</p:sldIdLst>
  <p:sldSz cx="9359900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6" autoAdjust="0"/>
    <p:restoredTop sz="94660"/>
  </p:normalViewPr>
  <p:slideViewPr>
    <p:cSldViewPr snapToGrid="0">
      <p:cViewPr varScale="1">
        <p:scale>
          <a:sx n="54" d="100"/>
          <a:sy n="5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4B040-ED58-4C07-8F63-AE4486639A1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DC2B6E-7EC2-45AC-B137-811075FF52B2}">
      <dgm:prSet phldrT="[文本]"/>
      <dgm:spPr/>
      <dgm:t>
        <a:bodyPr/>
        <a:lstStyle/>
        <a:p>
          <a:r>
            <a:rPr lang="zh-CN" altLang="en-US" dirty="0" smtClean="0"/>
            <a:t>子查询优化器</a:t>
          </a:r>
          <a:endParaRPr lang="zh-CN" altLang="en-US" dirty="0"/>
        </a:p>
      </dgm:t>
    </dgm:pt>
    <dgm:pt modelId="{D2791858-77E3-4C51-8384-39A58DDCAC4E}" type="parTrans" cxnId="{870B9EB2-93A9-463D-8B14-3C7A9DD06B71}">
      <dgm:prSet/>
      <dgm:spPr/>
      <dgm:t>
        <a:bodyPr/>
        <a:lstStyle/>
        <a:p>
          <a:endParaRPr lang="zh-CN" altLang="en-US"/>
        </a:p>
      </dgm:t>
    </dgm:pt>
    <dgm:pt modelId="{7B4807B6-9930-4B69-A73B-F1BAFF7453A0}" type="sibTrans" cxnId="{870B9EB2-93A9-463D-8B14-3C7A9DD06B71}">
      <dgm:prSet/>
      <dgm:spPr/>
      <dgm:t>
        <a:bodyPr/>
        <a:lstStyle/>
        <a:p>
          <a:endParaRPr lang="zh-CN" altLang="en-US"/>
        </a:p>
      </dgm:t>
    </dgm:pt>
    <dgm:pt modelId="{56FF8B1A-F257-4EA4-95A2-EE5A2A7E263E}">
      <dgm:prSet phldrT="[文本]"/>
      <dgm:spPr/>
      <dgm:t>
        <a:bodyPr/>
        <a:lstStyle/>
        <a:p>
          <a:r>
            <a:rPr lang="zh-CN" altLang="en-US" dirty="0" smtClean="0"/>
            <a:t>逻辑优化</a:t>
          </a:r>
          <a:endParaRPr lang="zh-CN" altLang="en-US" dirty="0"/>
        </a:p>
      </dgm:t>
    </dgm:pt>
    <dgm:pt modelId="{F8D90B96-C6AF-4C68-8477-EEF95F6A4226}" type="parTrans" cxnId="{E097E10F-DBD1-4115-8985-F580F9E765F2}">
      <dgm:prSet/>
      <dgm:spPr/>
      <dgm:t>
        <a:bodyPr/>
        <a:lstStyle/>
        <a:p>
          <a:endParaRPr lang="zh-CN" altLang="en-US"/>
        </a:p>
      </dgm:t>
    </dgm:pt>
    <dgm:pt modelId="{946E776D-DD4A-4DBB-814E-7F668367084B}" type="sibTrans" cxnId="{E097E10F-DBD1-4115-8985-F580F9E765F2}">
      <dgm:prSet/>
      <dgm:spPr/>
      <dgm:t>
        <a:bodyPr/>
        <a:lstStyle/>
        <a:p>
          <a:endParaRPr lang="zh-CN" altLang="en-US"/>
        </a:p>
      </dgm:t>
    </dgm:pt>
    <dgm:pt modelId="{87E5952B-56AA-46B4-9636-371E32341A4C}">
      <dgm:prSet phldrT="[文本]"/>
      <dgm:spPr/>
      <dgm:t>
        <a:bodyPr/>
        <a:lstStyle/>
        <a:p>
          <a:r>
            <a:rPr lang="zh-CN" altLang="en-US" dirty="0" smtClean="0"/>
            <a:t>子查询提升</a:t>
          </a:r>
          <a:endParaRPr lang="zh-CN" altLang="en-US" dirty="0"/>
        </a:p>
      </dgm:t>
    </dgm:pt>
    <dgm:pt modelId="{4478B6B7-B79A-4765-9ACC-3D1A31886C54}" type="parTrans" cxnId="{63FC9A63-B0C8-4AE6-B35D-034838F1754D}">
      <dgm:prSet/>
      <dgm:spPr/>
      <dgm:t>
        <a:bodyPr/>
        <a:lstStyle/>
        <a:p>
          <a:endParaRPr lang="zh-CN" altLang="en-US"/>
        </a:p>
      </dgm:t>
    </dgm:pt>
    <dgm:pt modelId="{A4BE55FD-3DBB-4715-8B73-C41D411D8948}" type="sibTrans" cxnId="{63FC9A63-B0C8-4AE6-B35D-034838F1754D}">
      <dgm:prSet/>
      <dgm:spPr/>
      <dgm:t>
        <a:bodyPr/>
        <a:lstStyle/>
        <a:p>
          <a:endParaRPr lang="zh-CN" altLang="en-US"/>
        </a:p>
      </dgm:t>
    </dgm:pt>
    <dgm:pt modelId="{2B5F7B17-65FB-444E-8194-8151535423CB}">
      <dgm:prSet phldrT="[文本]"/>
      <dgm:spPr/>
      <dgm:t>
        <a:bodyPr/>
        <a:lstStyle/>
        <a:p>
          <a:r>
            <a:rPr lang="zh-CN" altLang="en-US" dirty="0" smtClean="0"/>
            <a:t>外连结消除</a:t>
          </a:r>
          <a:endParaRPr lang="zh-CN" altLang="en-US" dirty="0"/>
        </a:p>
      </dgm:t>
    </dgm:pt>
    <dgm:pt modelId="{EACADBEB-C850-4FB7-BC4B-ABBF39DF10D7}" type="parTrans" cxnId="{8A09E3B2-9013-49A5-BD32-E04EF8C12E3F}">
      <dgm:prSet/>
      <dgm:spPr/>
      <dgm:t>
        <a:bodyPr/>
        <a:lstStyle/>
        <a:p>
          <a:endParaRPr lang="zh-CN" altLang="en-US"/>
        </a:p>
      </dgm:t>
    </dgm:pt>
    <dgm:pt modelId="{1F3BCD07-8029-438C-8475-ACDAD2C4CAB0}" type="sibTrans" cxnId="{8A09E3B2-9013-49A5-BD32-E04EF8C12E3F}">
      <dgm:prSet/>
      <dgm:spPr/>
      <dgm:t>
        <a:bodyPr/>
        <a:lstStyle/>
        <a:p>
          <a:endParaRPr lang="zh-CN" altLang="en-US"/>
        </a:p>
      </dgm:t>
    </dgm:pt>
    <dgm:pt modelId="{900B66F1-9085-4C71-A1CC-05DA7376A8C9}">
      <dgm:prSet phldrT="[文本]"/>
      <dgm:spPr/>
      <dgm:t>
        <a:bodyPr/>
        <a:lstStyle/>
        <a:p>
          <a:r>
            <a:rPr lang="zh-CN" altLang="en-US" dirty="0" smtClean="0"/>
            <a:t>物理优化</a:t>
          </a:r>
          <a:endParaRPr lang="zh-CN" altLang="en-US" dirty="0"/>
        </a:p>
      </dgm:t>
    </dgm:pt>
    <dgm:pt modelId="{C2703E15-988F-4B71-B2AB-5B0A86CE2C11}" type="parTrans" cxnId="{A15FC6C9-D38A-4AF3-904E-C2EB01B2EA8B}">
      <dgm:prSet/>
      <dgm:spPr/>
      <dgm:t>
        <a:bodyPr/>
        <a:lstStyle/>
        <a:p>
          <a:endParaRPr lang="zh-CN" altLang="en-US"/>
        </a:p>
      </dgm:t>
    </dgm:pt>
    <dgm:pt modelId="{C1028055-C0AE-4B5A-A707-F29241795630}" type="sibTrans" cxnId="{A15FC6C9-D38A-4AF3-904E-C2EB01B2EA8B}">
      <dgm:prSet/>
      <dgm:spPr/>
      <dgm:t>
        <a:bodyPr/>
        <a:lstStyle/>
        <a:p>
          <a:endParaRPr lang="zh-CN" altLang="en-US"/>
        </a:p>
      </dgm:t>
    </dgm:pt>
    <dgm:pt modelId="{BF424FA6-2697-463E-988A-B008D73F9DA2}">
      <dgm:prSet phldrT="[文本]"/>
      <dgm:spPr/>
      <dgm:t>
        <a:bodyPr/>
        <a:lstStyle/>
        <a:p>
          <a:r>
            <a:rPr lang="en-US" altLang="zh-CN" dirty="0" smtClean="0"/>
            <a:t>LEFT_SEMI_JOIN</a:t>
          </a:r>
          <a:endParaRPr lang="zh-CN" altLang="en-US" dirty="0"/>
        </a:p>
      </dgm:t>
    </dgm:pt>
    <dgm:pt modelId="{7B4A0CDF-0755-4431-9243-33EE66A9DCE1}" type="parTrans" cxnId="{68B46DB6-EC9B-486A-99F9-1B6D973F153F}">
      <dgm:prSet/>
      <dgm:spPr/>
      <dgm:t>
        <a:bodyPr/>
        <a:lstStyle/>
        <a:p>
          <a:endParaRPr lang="zh-CN" altLang="en-US"/>
        </a:p>
      </dgm:t>
    </dgm:pt>
    <dgm:pt modelId="{D9159564-7A2C-49A9-B909-E44ADEF59907}" type="sibTrans" cxnId="{68B46DB6-EC9B-486A-99F9-1B6D973F153F}">
      <dgm:prSet/>
      <dgm:spPr/>
      <dgm:t>
        <a:bodyPr/>
        <a:lstStyle/>
        <a:p>
          <a:endParaRPr lang="zh-CN" altLang="en-US"/>
        </a:p>
      </dgm:t>
    </dgm:pt>
    <dgm:pt modelId="{423BB06B-2093-4235-9E9A-E2F7D3D81445}" type="pres">
      <dgm:prSet presAssocID="{C804B040-ED58-4C07-8F63-AE4486639A1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7A7303-9695-4173-84C7-7C4A0ED82229}" type="pres">
      <dgm:prSet presAssocID="{94DC2B6E-7EC2-45AC-B137-811075FF52B2}" presName="root1" presStyleCnt="0"/>
      <dgm:spPr/>
    </dgm:pt>
    <dgm:pt modelId="{C44E8DF7-1836-4FBD-9978-BAA8D849B7E7}" type="pres">
      <dgm:prSet presAssocID="{94DC2B6E-7EC2-45AC-B137-811075FF52B2}" presName="LevelOneTextNode" presStyleLbl="node0" presStyleIdx="0" presStyleCnt="1" custScaleY="805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60580D-A3BF-409B-B727-C221515DC80F}" type="pres">
      <dgm:prSet presAssocID="{94DC2B6E-7EC2-45AC-B137-811075FF52B2}" presName="level2hierChild" presStyleCnt="0"/>
      <dgm:spPr/>
    </dgm:pt>
    <dgm:pt modelId="{4ED353F7-FCD9-48B0-9C33-5AFC66163D5B}" type="pres">
      <dgm:prSet presAssocID="{F8D90B96-C6AF-4C68-8477-EEF95F6A4226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E93C1B64-3E7D-42FD-9789-DF39050F470A}" type="pres">
      <dgm:prSet presAssocID="{F8D90B96-C6AF-4C68-8477-EEF95F6A4226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F018C8D6-C505-4635-9C64-BAFB00948D71}" type="pres">
      <dgm:prSet presAssocID="{56FF8B1A-F257-4EA4-95A2-EE5A2A7E263E}" presName="root2" presStyleCnt="0"/>
      <dgm:spPr/>
    </dgm:pt>
    <dgm:pt modelId="{AE8C318F-6E68-4226-8A8E-49A4451D0B9C}" type="pres">
      <dgm:prSet presAssocID="{56FF8B1A-F257-4EA4-95A2-EE5A2A7E263E}" presName="LevelTwoTextNode" presStyleLbl="node2" presStyleIdx="0" presStyleCnt="2" custScaleY="78964" custLinFactNeighborX="-5922" custLinFactNeighborY="-211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A31E0B-E08D-4EC7-833B-0B4812FFAEBD}" type="pres">
      <dgm:prSet presAssocID="{56FF8B1A-F257-4EA4-95A2-EE5A2A7E263E}" presName="level3hierChild" presStyleCnt="0"/>
      <dgm:spPr/>
    </dgm:pt>
    <dgm:pt modelId="{E8A82B89-D86A-4873-A6F3-F3BA2575CD1F}" type="pres">
      <dgm:prSet presAssocID="{4478B6B7-B79A-4765-9ACC-3D1A31886C54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980B96F6-7C15-4257-98EF-CAC2A7B802E3}" type="pres">
      <dgm:prSet presAssocID="{4478B6B7-B79A-4765-9ACC-3D1A31886C54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8C23BCF3-D6F4-420B-8EB2-92F94CECFCC2}" type="pres">
      <dgm:prSet presAssocID="{87E5952B-56AA-46B4-9636-371E32341A4C}" presName="root2" presStyleCnt="0"/>
      <dgm:spPr/>
    </dgm:pt>
    <dgm:pt modelId="{86898B69-B3BA-412D-ACA0-BEF24A81C914}" type="pres">
      <dgm:prSet presAssocID="{87E5952B-56AA-46B4-9636-371E32341A4C}" presName="LevelTwoTextNode" presStyleLbl="node3" presStyleIdx="0" presStyleCnt="3" custScaleY="87830" custLinFactNeighborX="-5264" custLinFactNeighborY="-342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FB5667-C7C5-414C-887E-1C92CDD57272}" type="pres">
      <dgm:prSet presAssocID="{87E5952B-56AA-46B4-9636-371E32341A4C}" presName="level3hierChild" presStyleCnt="0"/>
      <dgm:spPr/>
    </dgm:pt>
    <dgm:pt modelId="{C2E61F7D-4ED9-4B5F-99B8-BE2FC45FC521}" type="pres">
      <dgm:prSet presAssocID="{EACADBEB-C850-4FB7-BC4B-ABBF39DF10D7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11CC3CC0-161D-4753-9E08-58ACC26D20B2}" type="pres">
      <dgm:prSet presAssocID="{EACADBEB-C850-4FB7-BC4B-ABBF39DF10D7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C18240CC-4EA7-4C65-98F4-C5423A04B1A5}" type="pres">
      <dgm:prSet presAssocID="{2B5F7B17-65FB-444E-8194-8151535423CB}" presName="root2" presStyleCnt="0"/>
      <dgm:spPr/>
    </dgm:pt>
    <dgm:pt modelId="{FBA67D75-50C0-43FA-83A6-6650DFDD458D}" type="pres">
      <dgm:prSet presAssocID="{2B5F7B17-65FB-444E-8194-8151535423CB}" presName="LevelTwoTextNode" presStyleLbl="node3" presStyleIdx="1" presStyleCnt="3" custScaleY="84561" custLinFactNeighborX="-46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02752A-1094-48C7-A5FA-07CA75AF83C5}" type="pres">
      <dgm:prSet presAssocID="{2B5F7B17-65FB-444E-8194-8151535423CB}" presName="level3hierChild" presStyleCnt="0"/>
      <dgm:spPr/>
    </dgm:pt>
    <dgm:pt modelId="{84BC0233-92CA-4619-94F2-C6316C9EB2F6}" type="pres">
      <dgm:prSet presAssocID="{C2703E15-988F-4B71-B2AB-5B0A86CE2C11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53AC9401-0ACC-44C4-A984-5802A8CDA260}" type="pres">
      <dgm:prSet presAssocID="{C2703E15-988F-4B71-B2AB-5B0A86CE2C11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0A954819-496D-427E-B923-53A5BA5A87A7}" type="pres">
      <dgm:prSet presAssocID="{900B66F1-9085-4C71-A1CC-05DA7376A8C9}" presName="root2" presStyleCnt="0"/>
      <dgm:spPr/>
    </dgm:pt>
    <dgm:pt modelId="{CED8C9E4-1AD6-429D-93AC-6FF8B1678F56}" type="pres">
      <dgm:prSet presAssocID="{900B66F1-9085-4C71-A1CC-05DA7376A8C9}" presName="LevelTwoTextNode" presStyleLbl="node2" presStyleIdx="1" presStyleCnt="2" custScaleY="78618" custLinFactNeighborX="-6580" custLinFactNeighborY="157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15DF08-477A-4C5C-97CB-9EDCEDEE350E}" type="pres">
      <dgm:prSet presAssocID="{900B66F1-9085-4C71-A1CC-05DA7376A8C9}" presName="level3hierChild" presStyleCnt="0"/>
      <dgm:spPr/>
    </dgm:pt>
    <dgm:pt modelId="{DF3B2134-46F1-492D-BAF2-9AE2842F779B}" type="pres">
      <dgm:prSet presAssocID="{7B4A0CDF-0755-4431-9243-33EE66A9DCE1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750CDF44-B9DC-4266-A5C1-F7C32483B3AD}" type="pres">
      <dgm:prSet presAssocID="{7B4A0CDF-0755-4431-9243-33EE66A9DCE1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D06D3507-2821-4A1B-B30A-A6B8DCD88032}" type="pres">
      <dgm:prSet presAssocID="{BF424FA6-2697-463E-988A-B008D73F9DA2}" presName="root2" presStyleCnt="0"/>
      <dgm:spPr/>
    </dgm:pt>
    <dgm:pt modelId="{C5CAB5DA-F731-409C-A862-793D0BF33D1E}" type="pres">
      <dgm:prSet presAssocID="{BF424FA6-2697-463E-988A-B008D73F9DA2}" presName="LevelTwoTextNode" presStyleLbl="node3" presStyleIdx="2" presStyleCnt="3" custScaleY="80107" custLinFactNeighborX="-7139" custLinFactNeighborY="162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89D041-30FD-46C6-8E7C-9F5EBF6FF663}" type="pres">
      <dgm:prSet presAssocID="{BF424FA6-2697-463E-988A-B008D73F9DA2}" presName="level3hierChild" presStyleCnt="0"/>
      <dgm:spPr/>
    </dgm:pt>
  </dgm:ptLst>
  <dgm:cxnLst>
    <dgm:cxn modelId="{949D6528-978B-442F-AF62-2FDC812E7AD4}" type="presOf" srcId="{2B5F7B17-65FB-444E-8194-8151535423CB}" destId="{FBA67D75-50C0-43FA-83A6-6650DFDD458D}" srcOrd="0" destOrd="0" presId="urn:microsoft.com/office/officeart/2005/8/layout/hierarchy2"/>
    <dgm:cxn modelId="{DBF94578-BB1A-4E1E-86D6-F4D67A61C3EA}" type="presOf" srcId="{56FF8B1A-F257-4EA4-95A2-EE5A2A7E263E}" destId="{AE8C318F-6E68-4226-8A8E-49A4451D0B9C}" srcOrd="0" destOrd="0" presId="urn:microsoft.com/office/officeart/2005/8/layout/hierarchy2"/>
    <dgm:cxn modelId="{743A8EC8-F7F0-4165-B2A1-CF9916E625EE}" type="presOf" srcId="{F8D90B96-C6AF-4C68-8477-EEF95F6A4226}" destId="{4ED353F7-FCD9-48B0-9C33-5AFC66163D5B}" srcOrd="0" destOrd="0" presId="urn:microsoft.com/office/officeart/2005/8/layout/hierarchy2"/>
    <dgm:cxn modelId="{2B522786-7BBE-4270-BD1A-F597CE1D5D49}" type="presOf" srcId="{F8D90B96-C6AF-4C68-8477-EEF95F6A4226}" destId="{E93C1B64-3E7D-42FD-9789-DF39050F470A}" srcOrd="1" destOrd="0" presId="urn:microsoft.com/office/officeart/2005/8/layout/hierarchy2"/>
    <dgm:cxn modelId="{D7A933DB-FFDE-43CD-8909-7921A331FBC1}" type="presOf" srcId="{C2703E15-988F-4B71-B2AB-5B0A86CE2C11}" destId="{53AC9401-0ACC-44C4-A984-5802A8CDA260}" srcOrd="1" destOrd="0" presId="urn:microsoft.com/office/officeart/2005/8/layout/hierarchy2"/>
    <dgm:cxn modelId="{C3F10340-0E39-4A5A-8B2B-D2AB39FD7878}" type="presOf" srcId="{C2703E15-988F-4B71-B2AB-5B0A86CE2C11}" destId="{84BC0233-92CA-4619-94F2-C6316C9EB2F6}" srcOrd="0" destOrd="0" presId="urn:microsoft.com/office/officeart/2005/8/layout/hierarchy2"/>
    <dgm:cxn modelId="{63FC9A63-B0C8-4AE6-B35D-034838F1754D}" srcId="{56FF8B1A-F257-4EA4-95A2-EE5A2A7E263E}" destId="{87E5952B-56AA-46B4-9636-371E32341A4C}" srcOrd="0" destOrd="0" parTransId="{4478B6B7-B79A-4765-9ACC-3D1A31886C54}" sibTransId="{A4BE55FD-3DBB-4715-8B73-C41D411D8948}"/>
    <dgm:cxn modelId="{FAFA9A15-8D37-474D-A4D8-9193F60C2932}" type="presOf" srcId="{BF424FA6-2697-463E-988A-B008D73F9DA2}" destId="{C5CAB5DA-F731-409C-A862-793D0BF33D1E}" srcOrd="0" destOrd="0" presId="urn:microsoft.com/office/officeart/2005/8/layout/hierarchy2"/>
    <dgm:cxn modelId="{CCD13B6D-0848-4A80-9DE4-C611BAF4F858}" type="presOf" srcId="{7B4A0CDF-0755-4431-9243-33EE66A9DCE1}" destId="{DF3B2134-46F1-492D-BAF2-9AE2842F779B}" srcOrd="0" destOrd="0" presId="urn:microsoft.com/office/officeart/2005/8/layout/hierarchy2"/>
    <dgm:cxn modelId="{8A09E3B2-9013-49A5-BD32-E04EF8C12E3F}" srcId="{56FF8B1A-F257-4EA4-95A2-EE5A2A7E263E}" destId="{2B5F7B17-65FB-444E-8194-8151535423CB}" srcOrd="1" destOrd="0" parTransId="{EACADBEB-C850-4FB7-BC4B-ABBF39DF10D7}" sibTransId="{1F3BCD07-8029-438C-8475-ACDAD2C4CAB0}"/>
    <dgm:cxn modelId="{870B9EB2-93A9-463D-8B14-3C7A9DD06B71}" srcId="{C804B040-ED58-4C07-8F63-AE4486639A1B}" destId="{94DC2B6E-7EC2-45AC-B137-811075FF52B2}" srcOrd="0" destOrd="0" parTransId="{D2791858-77E3-4C51-8384-39A58DDCAC4E}" sibTransId="{7B4807B6-9930-4B69-A73B-F1BAFF7453A0}"/>
    <dgm:cxn modelId="{68B46DB6-EC9B-486A-99F9-1B6D973F153F}" srcId="{900B66F1-9085-4C71-A1CC-05DA7376A8C9}" destId="{BF424FA6-2697-463E-988A-B008D73F9DA2}" srcOrd="0" destOrd="0" parTransId="{7B4A0CDF-0755-4431-9243-33EE66A9DCE1}" sibTransId="{D9159564-7A2C-49A9-B909-E44ADEF59907}"/>
    <dgm:cxn modelId="{E097E10F-DBD1-4115-8985-F580F9E765F2}" srcId="{94DC2B6E-7EC2-45AC-B137-811075FF52B2}" destId="{56FF8B1A-F257-4EA4-95A2-EE5A2A7E263E}" srcOrd="0" destOrd="0" parTransId="{F8D90B96-C6AF-4C68-8477-EEF95F6A4226}" sibTransId="{946E776D-DD4A-4DBB-814E-7F668367084B}"/>
    <dgm:cxn modelId="{255D4BAB-7126-4843-A0EA-63EFA3895654}" type="presOf" srcId="{EACADBEB-C850-4FB7-BC4B-ABBF39DF10D7}" destId="{11CC3CC0-161D-4753-9E08-58ACC26D20B2}" srcOrd="1" destOrd="0" presId="urn:microsoft.com/office/officeart/2005/8/layout/hierarchy2"/>
    <dgm:cxn modelId="{94FBDE29-4CC5-49A1-82B7-C805A3036ADF}" type="presOf" srcId="{900B66F1-9085-4C71-A1CC-05DA7376A8C9}" destId="{CED8C9E4-1AD6-429D-93AC-6FF8B1678F56}" srcOrd="0" destOrd="0" presId="urn:microsoft.com/office/officeart/2005/8/layout/hierarchy2"/>
    <dgm:cxn modelId="{CEFA3DA8-3A2A-4610-AAD4-6B53E05288F8}" type="presOf" srcId="{C804B040-ED58-4C07-8F63-AE4486639A1B}" destId="{423BB06B-2093-4235-9E9A-E2F7D3D81445}" srcOrd="0" destOrd="0" presId="urn:microsoft.com/office/officeart/2005/8/layout/hierarchy2"/>
    <dgm:cxn modelId="{F1A648CC-50E3-4796-A356-1B17865DC844}" type="presOf" srcId="{7B4A0CDF-0755-4431-9243-33EE66A9DCE1}" destId="{750CDF44-B9DC-4266-A5C1-F7C32483B3AD}" srcOrd="1" destOrd="0" presId="urn:microsoft.com/office/officeart/2005/8/layout/hierarchy2"/>
    <dgm:cxn modelId="{A15FC6C9-D38A-4AF3-904E-C2EB01B2EA8B}" srcId="{94DC2B6E-7EC2-45AC-B137-811075FF52B2}" destId="{900B66F1-9085-4C71-A1CC-05DA7376A8C9}" srcOrd="1" destOrd="0" parTransId="{C2703E15-988F-4B71-B2AB-5B0A86CE2C11}" sibTransId="{C1028055-C0AE-4B5A-A707-F29241795630}"/>
    <dgm:cxn modelId="{3931D715-7979-4468-B2CA-A083DA58A00F}" type="presOf" srcId="{4478B6B7-B79A-4765-9ACC-3D1A31886C54}" destId="{980B96F6-7C15-4257-98EF-CAC2A7B802E3}" srcOrd="1" destOrd="0" presId="urn:microsoft.com/office/officeart/2005/8/layout/hierarchy2"/>
    <dgm:cxn modelId="{82E7ADD2-2A89-48CE-9861-4C3089CDAA73}" type="presOf" srcId="{EACADBEB-C850-4FB7-BC4B-ABBF39DF10D7}" destId="{C2E61F7D-4ED9-4B5F-99B8-BE2FC45FC521}" srcOrd="0" destOrd="0" presId="urn:microsoft.com/office/officeart/2005/8/layout/hierarchy2"/>
    <dgm:cxn modelId="{E0643ED6-F633-45D2-844C-7BF5FFA49457}" type="presOf" srcId="{4478B6B7-B79A-4765-9ACC-3D1A31886C54}" destId="{E8A82B89-D86A-4873-A6F3-F3BA2575CD1F}" srcOrd="0" destOrd="0" presId="urn:microsoft.com/office/officeart/2005/8/layout/hierarchy2"/>
    <dgm:cxn modelId="{1B5D5F43-5C8A-4CC9-BDA2-05DA404AAD78}" type="presOf" srcId="{94DC2B6E-7EC2-45AC-B137-811075FF52B2}" destId="{C44E8DF7-1836-4FBD-9978-BAA8D849B7E7}" srcOrd="0" destOrd="0" presId="urn:microsoft.com/office/officeart/2005/8/layout/hierarchy2"/>
    <dgm:cxn modelId="{F58E4232-A5A1-4D33-BDBF-798CBDA5D07A}" type="presOf" srcId="{87E5952B-56AA-46B4-9636-371E32341A4C}" destId="{86898B69-B3BA-412D-ACA0-BEF24A81C914}" srcOrd="0" destOrd="0" presId="urn:microsoft.com/office/officeart/2005/8/layout/hierarchy2"/>
    <dgm:cxn modelId="{8EF3E1B7-35DC-4BF4-99AD-2D4617F6A776}" type="presParOf" srcId="{423BB06B-2093-4235-9E9A-E2F7D3D81445}" destId="{127A7303-9695-4173-84C7-7C4A0ED82229}" srcOrd="0" destOrd="0" presId="urn:microsoft.com/office/officeart/2005/8/layout/hierarchy2"/>
    <dgm:cxn modelId="{D6B0B2C0-9163-4C8B-A673-6CF5D44765C3}" type="presParOf" srcId="{127A7303-9695-4173-84C7-7C4A0ED82229}" destId="{C44E8DF7-1836-4FBD-9978-BAA8D849B7E7}" srcOrd="0" destOrd="0" presId="urn:microsoft.com/office/officeart/2005/8/layout/hierarchy2"/>
    <dgm:cxn modelId="{2D967A69-8E5E-4E8A-83EB-0378200DB1DA}" type="presParOf" srcId="{127A7303-9695-4173-84C7-7C4A0ED82229}" destId="{0560580D-A3BF-409B-B727-C221515DC80F}" srcOrd="1" destOrd="0" presId="urn:microsoft.com/office/officeart/2005/8/layout/hierarchy2"/>
    <dgm:cxn modelId="{96E6E623-8347-427F-B839-00C8838DFD8F}" type="presParOf" srcId="{0560580D-A3BF-409B-B727-C221515DC80F}" destId="{4ED353F7-FCD9-48B0-9C33-5AFC66163D5B}" srcOrd="0" destOrd="0" presId="urn:microsoft.com/office/officeart/2005/8/layout/hierarchy2"/>
    <dgm:cxn modelId="{48BF8AAB-013C-4131-A3A9-2F2659E8CC30}" type="presParOf" srcId="{4ED353F7-FCD9-48B0-9C33-5AFC66163D5B}" destId="{E93C1B64-3E7D-42FD-9789-DF39050F470A}" srcOrd="0" destOrd="0" presId="urn:microsoft.com/office/officeart/2005/8/layout/hierarchy2"/>
    <dgm:cxn modelId="{AF9A34F8-2C83-4027-B99A-361DF0C61E50}" type="presParOf" srcId="{0560580D-A3BF-409B-B727-C221515DC80F}" destId="{F018C8D6-C505-4635-9C64-BAFB00948D71}" srcOrd="1" destOrd="0" presId="urn:microsoft.com/office/officeart/2005/8/layout/hierarchy2"/>
    <dgm:cxn modelId="{8B3A6C94-E3C3-48E1-9095-94AC242141C1}" type="presParOf" srcId="{F018C8D6-C505-4635-9C64-BAFB00948D71}" destId="{AE8C318F-6E68-4226-8A8E-49A4451D0B9C}" srcOrd="0" destOrd="0" presId="urn:microsoft.com/office/officeart/2005/8/layout/hierarchy2"/>
    <dgm:cxn modelId="{5EA3E342-4EDD-432B-A20E-A23B5CA1EAE0}" type="presParOf" srcId="{F018C8D6-C505-4635-9C64-BAFB00948D71}" destId="{EFA31E0B-E08D-4EC7-833B-0B4812FFAEBD}" srcOrd="1" destOrd="0" presId="urn:microsoft.com/office/officeart/2005/8/layout/hierarchy2"/>
    <dgm:cxn modelId="{11992165-0EAA-43D2-AE03-CD0729180459}" type="presParOf" srcId="{EFA31E0B-E08D-4EC7-833B-0B4812FFAEBD}" destId="{E8A82B89-D86A-4873-A6F3-F3BA2575CD1F}" srcOrd="0" destOrd="0" presId="urn:microsoft.com/office/officeart/2005/8/layout/hierarchy2"/>
    <dgm:cxn modelId="{E0773C0C-69F8-4B18-BF05-1FBDB07F9339}" type="presParOf" srcId="{E8A82B89-D86A-4873-A6F3-F3BA2575CD1F}" destId="{980B96F6-7C15-4257-98EF-CAC2A7B802E3}" srcOrd="0" destOrd="0" presId="urn:microsoft.com/office/officeart/2005/8/layout/hierarchy2"/>
    <dgm:cxn modelId="{FF08FD8F-6320-486E-AE50-FABEDF147C2A}" type="presParOf" srcId="{EFA31E0B-E08D-4EC7-833B-0B4812FFAEBD}" destId="{8C23BCF3-D6F4-420B-8EB2-92F94CECFCC2}" srcOrd="1" destOrd="0" presId="urn:microsoft.com/office/officeart/2005/8/layout/hierarchy2"/>
    <dgm:cxn modelId="{E86BD48F-1387-4ADF-BB2A-1E6C0F3D5B9F}" type="presParOf" srcId="{8C23BCF3-D6F4-420B-8EB2-92F94CECFCC2}" destId="{86898B69-B3BA-412D-ACA0-BEF24A81C914}" srcOrd="0" destOrd="0" presId="urn:microsoft.com/office/officeart/2005/8/layout/hierarchy2"/>
    <dgm:cxn modelId="{ECDEE398-6BCE-4EE8-95EC-387D6C2147AD}" type="presParOf" srcId="{8C23BCF3-D6F4-420B-8EB2-92F94CECFCC2}" destId="{CEFB5667-C7C5-414C-887E-1C92CDD57272}" srcOrd="1" destOrd="0" presId="urn:microsoft.com/office/officeart/2005/8/layout/hierarchy2"/>
    <dgm:cxn modelId="{B59CFF5E-C0A9-4C48-8A1C-F8C4EB3A8606}" type="presParOf" srcId="{EFA31E0B-E08D-4EC7-833B-0B4812FFAEBD}" destId="{C2E61F7D-4ED9-4B5F-99B8-BE2FC45FC521}" srcOrd="2" destOrd="0" presId="urn:microsoft.com/office/officeart/2005/8/layout/hierarchy2"/>
    <dgm:cxn modelId="{D7D9F165-FA93-4671-83D9-DBDCB3B9039E}" type="presParOf" srcId="{C2E61F7D-4ED9-4B5F-99B8-BE2FC45FC521}" destId="{11CC3CC0-161D-4753-9E08-58ACC26D20B2}" srcOrd="0" destOrd="0" presId="urn:microsoft.com/office/officeart/2005/8/layout/hierarchy2"/>
    <dgm:cxn modelId="{01D4656A-F1DE-4FF2-874A-832356DDCDCC}" type="presParOf" srcId="{EFA31E0B-E08D-4EC7-833B-0B4812FFAEBD}" destId="{C18240CC-4EA7-4C65-98F4-C5423A04B1A5}" srcOrd="3" destOrd="0" presId="urn:microsoft.com/office/officeart/2005/8/layout/hierarchy2"/>
    <dgm:cxn modelId="{7C8EAACF-B26B-49C7-8BA0-058DB18B4CF6}" type="presParOf" srcId="{C18240CC-4EA7-4C65-98F4-C5423A04B1A5}" destId="{FBA67D75-50C0-43FA-83A6-6650DFDD458D}" srcOrd="0" destOrd="0" presId="urn:microsoft.com/office/officeart/2005/8/layout/hierarchy2"/>
    <dgm:cxn modelId="{7B39C4B5-3D16-450E-A144-375287F71089}" type="presParOf" srcId="{C18240CC-4EA7-4C65-98F4-C5423A04B1A5}" destId="{0B02752A-1094-48C7-A5FA-07CA75AF83C5}" srcOrd="1" destOrd="0" presId="urn:microsoft.com/office/officeart/2005/8/layout/hierarchy2"/>
    <dgm:cxn modelId="{CA0A38AF-1A0A-49BA-82D5-817C20878037}" type="presParOf" srcId="{0560580D-A3BF-409B-B727-C221515DC80F}" destId="{84BC0233-92CA-4619-94F2-C6316C9EB2F6}" srcOrd="2" destOrd="0" presId="urn:microsoft.com/office/officeart/2005/8/layout/hierarchy2"/>
    <dgm:cxn modelId="{FDEC6A66-FDAB-462D-AB68-6822BA588D72}" type="presParOf" srcId="{84BC0233-92CA-4619-94F2-C6316C9EB2F6}" destId="{53AC9401-0ACC-44C4-A984-5802A8CDA260}" srcOrd="0" destOrd="0" presId="urn:microsoft.com/office/officeart/2005/8/layout/hierarchy2"/>
    <dgm:cxn modelId="{9921ACD0-976C-4C44-B05E-2F965FABAAD1}" type="presParOf" srcId="{0560580D-A3BF-409B-B727-C221515DC80F}" destId="{0A954819-496D-427E-B923-53A5BA5A87A7}" srcOrd="3" destOrd="0" presId="urn:microsoft.com/office/officeart/2005/8/layout/hierarchy2"/>
    <dgm:cxn modelId="{2062F30B-BA7E-4C3A-952C-310B7846A291}" type="presParOf" srcId="{0A954819-496D-427E-B923-53A5BA5A87A7}" destId="{CED8C9E4-1AD6-429D-93AC-6FF8B1678F56}" srcOrd="0" destOrd="0" presId="urn:microsoft.com/office/officeart/2005/8/layout/hierarchy2"/>
    <dgm:cxn modelId="{58580E52-4DEB-48C6-8D95-D2D927C6AA54}" type="presParOf" srcId="{0A954819-496D-427E-B923-53A5BA5A87A7}" destId="{3D15DF08-477A-4C5C-97CB-9EDCEDEE350E}" srcOrd="1" destOrd="0" presId="urn:microsoft.com/office/officeart/2005/8/layout/hierarchy2"/>
    <dgm:cxn modelId="{1CF226C4-EDC5-4CF5-92F8-EDF00F910968}" type="presParOf" srcId="{3D15DF08-477A-4C5C-97CB-9EDCEDEE350E}" destId="{DF3B2134-46F1-492D-BAF2-9AE2842F779B}" srcOrd="0" destOrd="0" presId="urn:microsoft.com/office/officeart/2005/8/layout/hierarchy2"/>
    <dgm:cxn modelId="{B99B911F-BF50-4F98-B059-88E847361458}" type="presParOf" srcId="{DF3B2134-46F1-492D-BAF2-9AE2842F779B}" destId="{750CDF44-B9DC-4266-A5C1-F7C32483B3AD}" srcOrd="0" destOrd="0" presId="urn:microsoft.com/office/officeart/2005/8/layout/hierarchy2"/>
    <dgm:cxn modelId="{E235E69D-0A82-4186-A373-37AE9F699259}" type="presParOf" srcId="{3D15DF08-477A-4C5C-97CB-9EDCEDEE350E}" destId="{D06D3507-2821-4A1B-B30A-A6B8DCD88032}" srcOrd="1" destOrd="0" presId="urn:microsoft.com/office/officeart/2005/8/layout/hierarchy2"/>
    <dgm:cxn modelId="{DF8F87E2-654B-4B7E-87C0-EB091F938193}" type="presParOf" srcId="{D06D3507-2821-4A1B-B30A-A6B8DCD88032}" destId="{C5CAB5DA-F731-409C-A862-793D0BF33D1E}" srcOrd="0" destOrd="0" presId="urn:microsoft.com/office/officeart/2005/8/layout/hierarchy2"/>
    <dgm:cxn modelId="{16EAC378-349B-43F9-AE9D-D6667EF3286F}" type="presParOf" srcId="{D06D3507-2821-4A1B-B30A-A6B8DCD88032}" destId="{8889D041-30FD-46C6-8E7C-9F5EBF6FF66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E8DF7-1836-4FBD-9978-BAA8D849B7E7}">
      <dsp:nvSpPr>
        <dsp:cNvPr id="0" name=""/>
        <dsp:cNvSpPr/>
      </dsp:nvSpPr>
      <dsp:spPr>
        <a:xfrm>
          <a:off x="2145" y="1877235"/>
          <a:ext cx="1812365" cy="729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子查询优化器</a:t>
          </a:r>
          <a:endParaRPr lang="zh-CN" altLang="en-US" sz="2000" kern="1200" dirty="0"/>
        </a:p>
      </dsp:txBody>
      <dsp:txXfrm>
        <a:off x="23519" y="1898609"/>
        <a:ext cx="1769617" cy="687009"/>
      </dsp:txXfrm>
    </dsp:sp>
    <dsp:sp modelId="{4ED353F7-FCD9-48B0-9C33-5AFC66163D5B}">
      <dsp:nvSpPr>
        <dsp:cNvPr id="0" name=""/>
        <dsp:cNvSpPr/>
      </dsp:nvSpPr>
      <dsp:spPr>
        <a:xfrm rot="18332182">
          <a:off x="1592007" y="1789370"/>
          <a:ext cx="1062623" cy="40781"/>
        </a:xfrm>
        <a:custGeom>
          <a:avLst/>
          <a:gdLst/>
          <a:ahLst/>
          <a:cxnLst/>
          <a:rect l="0" t="0" r="0" b="0"/>
          <a:pathLst>
            <a:path>
              <a:moveTo>
                <a:pt x="0" y="20390"/>
              </a:moveTo>
              <a:lnTo>
                <a:pt x="1062623" y="203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96753" y="1783195"/>
        <a:ext cx="53131" cy="53131"/>
      </dsp:txXfrm>
    </dsp:sp>
    <dsp:sp modelId="{AE8C318F-6E68-4226-8A8E-49A4451D0B9C}">
      <dsp:nvSpPr>
        <dsp:cNvPr id="0" name=""/>
        <dsp:cNvSpPr/>
      </dsp:nvSpPr>
      <dsp:spPr>
        <a:xfrm>
          <a:off x="2432128" y="1019629"/>
          <a:ext cx="1812365" cy="71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逻辑优化</a:t>
          </a:r>
          <a:endParaRPr lang="zh-CN" altLang="en-US" sz="2000" kern="1200" dirty="0"/>
        </a:p>
      </dsp:txBody>
      <dsp:txXfrm>
        <a:off x="2453086" y="1040587"/>
        <a:ext cx="1770449" cy="673642"/>
      </dsp:txXfrm>
    </dsp:sp>
    <dsp:sp modelId="{E8A82B89-D86A-4873-A6F3-F3BA2575CD1F}">
      <dsp:nvSpPr>
        <dsp:cNvPr id="0" name=""/>
        <dsp:cNvSpPr/>
      </dsp:nvSpPr>
      <dsp:spPr>
        <a:xfrm rot="19337594">
          <a:off x="4147233" y="1072188"/>
          <a:ext cx="931391" cy="40781"/>
        </a:xfrm>
        <a:custGeom>
          <a:avLst/>
          <a:gdLst/>
          <a:ahLst/>
          <a:cxnLst/>
          <a:rect l="0" t="0" r="0" b="0"/>
          <a:pathLst>
            <a:path>
              <a:moveTo>
                <a:pt x="0" y="20390"/>
              </a:moveTo>
              <a:lnTo>
                <a:pt x="931391" y="203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89644" y="1069294"/>
        <a:ext cx="46569" cy="46569"/>
      </dsp:txXfrm>
    </dsp:sp>
    <dsp:sp modelId="{86898B69-B3BA-412D-ACA0-BEF24A81C914}">
      <dsp:nvSpPr>
        <dsp:cNvPr id="0" name=""/>
        <dsp:cNvSpPr/>
      </dsp:nvSpPr>
      <dsp:spPr>
        <a:xfrm>
          <a:off x="4981365" y="409799"/>
          <a:ext cx="1812365" cy="795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子查询提升</a:t>
          </a:r>
          <a:endParaRPr lang="zh-CN" altLang="en-US" sz="2000" kern="1200" dirty="0"/>
        </a:p>
      </dsp:txBody>
      <dsp:txXfrm>
        <a:off x="5004676" y="433110"/>
        <a:ext cx="1765743" cy="749278"/>
      </dsp:txXfrm>
    </dsp:sp>
    <dsp:sp modelId="{C2E61F7D-4ED9-4B5F-99B8-BE2FC45FC521}">
      <dsp:nvSpPr>
        <dsp:cNvPr id="0" name=""/>
        <dsp:cNvSpPr/>
      </dsp:nvSpPr>
      <dsp:spPr>
        <a:xfrm rot="2476967">
          <a:off x="4120665" y="1685735"/>
          <a:ext cx="996452" cy="40781"/>
        </a:xfrm>
        <a:custGeom>
          <a:avLst/>
          <a:gdLst/>
          <a:ahLst/>
          <a:cxnLst/>
          <a:rect l="0" t="0" r="0" b="0"/>
          <a:pathLst>
            <a:path>
              <a:moveTo>
                <a:pt x="0" y="20390"/>
              </a:moveTo>
              <a:lnTo>
                <a:pt x="996452" y="203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93981" y="1681214"/>
        <a:ext cx="49822" cy="49822"/>
      </dsp:txXfrm>
    </dsp:sp>
    <dsp:sp modelId="{FBA67D75-50C0-43FA-83A6-6650DFDD458D}">
      <dsp:nvSpPr>
        <dsp:cNvPr id="0" name=""/>
        <dsp:cNvSpPr/>
      </dsp:nvSpPr>
      <dsp:spPr>
        <a:xfrm>
          <a:off x="4993290" y="1651705"/>
          <a:ext cx="1812365" cy="766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外连结消除</a:t>
          </a:r>
          <a:endParaRPr lang="zh-CN" altLang="en-US" sz="2000" kern="1200" dirty="0"/>
        </a:p>
      </dsp:txBody>
      <dsp:txXfrm>
        <a:off x="5015733" y="1674148"/>
        <a:ext cx="1767479" cy="721391"/>
      </dsp:txXfrm>
    </dsp:sp>
    <dsp:sp modelId="{84BC0233-92CA-4619-94F2-C6316C9EB2F6}">
      <dsp:nvSpPr>
        <dsp:cNvPr id="0" name=""/>
        <dsp:cNvSpPr/>
      </dsp:nvSpPr>
      <dsp:spPr>
        <a:xfrm rot="3208633">
          <a:off x="1608493" y="2630657"/>
          <a:ext cx="1017727" cy="40781"/>
        </a:xfrm>
        <a:custGeom>
          <a:avLst/>
          <a:gdLst/>
          <a:ahLst/>
          <a:cxnLst/>
          <a:rect l="0" t="0" r="0" b="0"/>
          <a:pathLst>
            <a:path>
              <a:moveTo>
                <a:pt x="0" y="20390"/>
              </a:moveTo>
              <a:lnTo>
                <a:pt x="1017727" y="203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91913" y="2625604"/>
        <a:ext cx="50886" cy="50886"/>
      </dsp:txXfrm>
    </dsp:sp>
    <dsp:sp modelId="{CED8C9E4-1AD6-429D-93AC-6FF8B1678F56}">
      <dsp:nvSpPr>
        <dsp:cNvPr id="0" name=""/>
        <dsp:cNvSpPr/>
      </dsp:nvSpPr>
      <dsp:spPr>
        <a:xfrm>
          <a:off x="2420203" y="2703769"/>
          <a:ext cx="1812365" cy="712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物理优化</a:t>
          </a:r>
          <a:endParaRPr lang="zh-CN" altLang="en-US" sz="2000" kern="1200" dirty="0"/>
        </a:p>
      </dsp:txBody>
      <dsp:txXfrm>
        <a:off x="2441069" y="2724635"/>
        <a:ext cx="1770633" cy="670690"/>
      </dsp:txXfrm>
    </dsp:sp>
    <dsp:sp modelId="{DF3B2134-46F1-492D-BAF2-9AE2842F779B}">
      <dsp:nvSpPr>
        <dsp:cNvPr id="0" name=""/>
        <dsp:cNvSpPr/>
      </dsp:nvSpPr>
      <dsp:spPr>
        <a:xfrm rot="20526">
          <a:off x="4232562" y="3041724"/>
          <a:ext cx="714827" cy="40781"/>
        </a:xfrm>
        <a:custGeom>
          <a:avLst/>
          <a:gdLst/>
          <a:ahLst/>
          <a:cxnLst/>
          <a:rect l="0" t="0" r="0" b="0"/>
          <a:pathLst>
            <a:path>
              <a:moveTo>
                <a:pt x="0" y="20390"/>
              </a:moveTo>
              <a:lnTo>
                <a:pt x="714827" y="203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72105" y="3044244"/>
        <a:ext cx="35741" cy="35741"/>
      </dsp:txXfrm>
    </dsp:sp>
    <dsp:sp modelId="{C5CAB5DA-F731-409C-A862-793D0BF33D1E}">
      <dsp:nvSpPr>
        <dsp:cNvPr id="0" name=""/>
        <dsp:cNvSpPr/>
      </dsp:nvSpPr>
      <dsp:spPr>
        <a:xfrm>
          <a:off x="4947383" y="2701291"/>
          <a:ext cx="1812365" cy="725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LEFT_SEMI_JOIN</a:t>
          </a:r>
          <a:endParaRPr lang="zh-CN" altLang="en-US" sz="2000" kern="1200" dirty="0"/>
        </a:p>
      </dsp:txBody>
      <dsp:txXfrm>
        <a:off x="4968644" y="2722552"/>
        <a:ext cx="1769843" cy="683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531818"/>
            <a:ext cx="7955915" cy="3258632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4916115"/>
            <a:ext cx="7019925" cy="2259809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0CC-E4B9-4FF0-8146-F0060ED586F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C005-2893-4354-856E-69C23F89A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6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0CC-E4B9-4FF0-8146-F0060ED586F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C005-2893-4354-856E-69C23F89A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2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498328"/>
            <a:ext cx="2018228" cy="793208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498328"/>
            <a:ext cx="5937687" cy="793208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0CC-E4B9-4FF0-8146-F0060ED586F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C005-2893-4354-856E-69C23F89A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0CC-E4B9-4FF0-8146-F0060ED586F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C005-2893-4354-856E-69C23F89A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8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2333478"/>
            <a:ext cx="8072914" cy="3893458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6263769"/>
            <a:ext cx="8072914" cy="2047477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/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0CC-E4B9-4FF0-8146-F0060ED586F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C005-2893-4354-856E-69C23F89A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2491640"/>
            <a:ext cx="3977958" cy="59387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2491640"/>
            <a:ext cx="3977958" cy="59387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0CC-E4B9-4FF0-8146-F0060ED586F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C005-2893-4354-856E-69C23F89A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1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98330"/>
            <a:ext cx="8072914" cy="1809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2294476"/>
            <a:ext cx="3959676" cy="1124487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3418964"/>
            <a:ext cx="3959676" cy="502878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2294476"/>
            <a:ext cx="3979177" cy="1124487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3418964"/>
            <a:ext cx="3979177" cy="502878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0CC-E4B9-4FF0-8146-F0060ED586F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C005-2893-4354-856E-69C23F89A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3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0CC-E4B9-4FF0-8146-F0060ED586F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C005-2893-4354-856E-69C23F89A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3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0CC-E4B9-4FF0-8146-F0060ED586F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C005-2893-4354-856E-69C23F89A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8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623993"/>
            <a:ext cx="3018811" cy="218397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1347654"/>
            <a:ext cx="4738449" cy="6651596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807970"/>
            <a:ext cx="3018811" cy="5202112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0CC-E4B9-4FF0-8146-F0060ED586F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C005-2893-4354-856E-69C23F89A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7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623993"/>
            <a:ext cx="3018811" cy="218397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1347654"/>
            <a:ext cx="4738449" cy="6651596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807970"/>
            <a:ext cx="3018811" cy="5202112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0CC-E4B9-4FF0-8146-F0060ED586F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C005-2893-4354-856E-69C23F89A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498330"/>
            <a:ext cx="8072914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2491640"/>
            <a:ext cx="8072914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8675243"/>
            <a:ext cx="210597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80CC-E4B9-4FF0-8146-F0060ED586F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8675243"/>
            <a:ext cx="315896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8675243"/>
            <a:ext cx="210597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CC005-2893-4354-856E-69C23F89A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7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05171" y="4003085"/>
            <a:ext cx="667923" cy="1753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95" dirty="0"/>
              <a:t>子</a:t>
            </a:r>
            <a:endParaRPr lang="en-US" altLang="zh-CN" sz="1695" dirty="0"/>
          </a:p>
          <a:p>
            <a:pPr algn="ctr"/>
            <a:r>
              <a:rPr lang="zh-CN" altLang="en-US" sz="1695" dirty="0"/>
              <a:t>查</a:t>
            </a:r>
            <a:endParaRPr lang="en-US" altLang="zh-CN" sz="1695" dirty="0"/>
          </a:p>
          <a:p>
            <a:pPr algn="ctr"/>
            <a:r>
              <a:rPr lang="zh-CN" altLang="en-US" sz="1695" dirty="0"/>
              <a:t>询</a:t>
            </a:r>
            <a:endParaRPr lang="en-US" altLang="zh-CN" sz="1695" dirty="0"/>
          </a:p>
          <a:p>
            <a:pPr algn="ctr"/>
            <a:r>
              <a:rPr lang="zh-CN" altLang="en-US" sz="1695" dirty="0"/>
              <a:t>优</a:t>
            </a:r>
            <a:endParaRPr lang="en-US" altLang="zh-CN" sz="1695" dirty="0"/>
          </a:p>
          <a:p>
            <a:pPr algn="ctr"/>
            <a:r>
              <a:rPr lang="zh-CN" altLang="en-US" sz="1695" dirty="0"/>
              <a:t>化</a:t>
            </a:r>
            <a:endParaRPr lang="en-US" altLang="zh-CN" sz="1695" dirty="0"/>
          </a:p>
          <a:p>
            <a:pPr algn="ctr"/>
            <a:r>
              <a:rPr lang="zh-CN" altLang="en-US" sz="1695" dirty="0"/>
              <a:t>器</a:t>
            </a:r>
            <a:endParaRPr lang="zh-CN" altLang="en-US" sz="1695" dirty="0"/>
          </a:p>
        </p:txBody>
      </p:sp>
      <p:cxnSp>
        <p:nvCxnSpPr>
          <p:cNvPr id="11" name="直接连接符 10"/>
          <p:cNvCxnSpPr>
            <a:stCxn id="4" idx="3"/>
          </p:cNvCxnSpPr>
          <p:nvPr/>
        </p:nvCxnSpPr>
        <p:spPr>
          <a:xfrm>
            <a:off x="1873093" y="4879745"/>
            <a:ext cx="620215" cy="5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383534391"/>
              </p:ext>
            </p:extLst>
          </p:nvPr>
        </p:nvGraphicFramePr>
        <p:xfrm>
          <a:off x="2045377" y="3013134"/>
          <a:ext cx="6891279" cy="3999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53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54294" y="478804"/>
            <a:ext cx="8181855" cy="8258937"/>
            <a:chOff x="1883302" y="223419"/>
            <a:chExt cx="8181855" cy="8258937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5573230" y="7417184"/>
              <a:ext cx="0" cy="553222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4458452" y="7973021"/>
              <a:ext cx="2229556" cy="509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525" tIns="38764" rIns="77525" bIns="387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95" dirty="0"/>
                <a:t>输出父查询一个元组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471896" y="7530400"/>
              <a:ext cx="648807" cy="40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33" b="1" dirty="0"/>
                <a:t>YES</a:t>
              </a:r>
              <a:endParaRPr lang="zh-CN" altLang="en-US" sz="2033" b="1" dirty="0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1883302" y="223419"/>
              <a:ext cx="8181855" cy="7193767"/>
              <a:chOff x="1653656" y="2603965"/>
              <a:chExt cx="8181855" cy="7193767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4401060" y="2603965"/>
                <a:ext cx="1848718" cy="405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7525" tIns="38764" rIns="77525" bIns="387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25" dirty="0"/>
                  <a:t>开始执行物理计划</a:t>
                </a:r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>
                <a:off x="5307250" y="2992902"/>
                <a:ext cx="12113" cy="435921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4737938" y="3428822"/>
                <a:ext cx="1167394" cy="39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7525" tIns="38764" rIns="77525" bIns="387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25" dirty="0"/>
                  <a:t>打开父查询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>
                <a:off x="5319363" y="3743655"/>
                <a:ext cx="12113" cy="435921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" name="菱形 10"/>
              <p:cNvSpPr/>
              <p:nvPr/>
            </p:nvSpPr>
            <p:spPr>
              <a:xfrm>
                <a:off x="3943777" y="4196225"/>
                <a:ext cx="2775400" cy="71139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7525" tIns="38764" rIns="77525" bIns="387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25" dirty="0"/>
                  <a:t>能否取出一个元组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653656" y="5279970"/>
                <a:ext cx="1633746" cy="3980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7525" tIns="38764" rIns="77525" bIns="387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033" dirty="0"/>
                  <a:t>关闭父查询</a:t>
                </a:r>
              </a:p>
            </p:txBody>
          </p:sp>
          <p:cxnSp>
            <p:nvCxnSpPr>
              <p:cNvPr id="19" name="肘形连接符 18"/>
              <p:cNvCxnSpPr>
                <a:stCxn id="11" idx="1"/>
                <a:endCxn id="17" idx="0"/>
              </p:cNvCxnSpPr>
              <p:nvPr/>
            </p:nvCxnSpPr>
            <p:spPr>
              <a:xfrm rot="10800000" flipV="1">
                <a:off x="2470532" y="4551924"/>
                <a:ext cx="1473248" cy="728048"/>
              </a:xfrm>
              <a:prstGeom prst="bentConnector2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2458415" y="5678056"/>
                <a:ext cx="12113" cy="435921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" name="圆角矩形 22"/>
              <p:cNvSpPr/>
              <p:nvPr/>
            </p:nvSpPr>
            <p:spPr>
              <a:xfrm>
                <a:off x="1968594" y="6113976"/>
                <a:ext cx="1003869" cy="3905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7525" tIns="38764" rIns="77525" bIns="387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25" dirty="0"/>
                  <a:t>执行完毕</a:t>
                </a:r>
              </a:p>
            </p:txBody>
          </p:sp>
          <p:sp>
            <p:nvSpPr>
              <p:cNvPr id="24" name="菱形 23"/>
              <p:cNvSpPr/>
              <p:nvPr/>
            </p:nvSpPr>
            <p:spPr>
              <a:xfrm>
                <a:off x="3777225" y="5279972"/>
                <a:ext cx="3092610" cy="108677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7525" tIns="38764" rIns="77525" bIns="387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25" dirty="0"/>
                  <a:t>除子查询外，是否满足其他过滤条件？</a:t>
                </a: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5313306" y="4859946"/>
                <a:ext cx="12113" cy="435921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4747781" y="6809858"/>
                <a:ext cx="1167394" cy="39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7525" tIns="38764" rIns="77525" bIns="387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25" dirty="0"/>
                  <a:t>填充子查询</a:t>
                </a:r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>
                <a:off x="5331477" y="6414050"/>
                <a:ext cx="12113" cy="435921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5343590" y="7094797"/>
                <a:ext cx="0" cy="553222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4204588" y="7648021"/>
                <a:ext cx="2229556" cy="5093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7525" tIns="38764" rIns="77525" bIns="387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695" dirty="0"/>
                  <a:t>打开执行一次子查询</a:t>
                </a: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>
                <a:off x="5343590" y="8157355"/>
                <a:ext cx="0" cy="553222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菱形 34"/>
              <p:cNvSpPr/>
              <p:nvPr/>
            </p:nvSpPr>
            <p:spPr>
              <a:xfrm>
                <a:off x="3777225" y="8710956"/>
                <a:ext cx="3092610" cy="108677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7525" tIns="38764" rIns="77525" bIns="387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25" dirty="0"/>
                  <a:t>是否满足子查询的过滤条件？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8201763" y="9055301"/>
                <a:ext cx="1633746" cy="3980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7525" tIns="38764" rIns="77525" bIns="387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033" dirty="0"/>
                  <a:t>关闭父查询</a:t>
                </a:r>
              </a:p>
            </p:txBody>
          </p:sp>
          <p:cxnSp>
            <p:nvCxnSpPr>
              <p:cNvPr id="41" name="直接箭头连接符 40"/>
              <p:cNvCxnSpPr>
                <a:stCxn id="35" idx="3"/>
                <a:endCxn id="39" idx="1"/>
              </p:cNvCxnSpPr>
              <p:nvPr/>
            </p:nvCxnSpPr>
            <p:spPr>
              <a:xfrm flipV="1">
                <a:off x="6869833" y="9254344"/>
                <a:ext cx="1331929" cy="1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7179158" y="8923142"/>
                <a:ext cx="697005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33" b="1" dirty="0"/>
                  <a:t>NO</a:t>
                </a:r>
                <a:endParaRPr lang="zh-CN" altLang="en-US" sz="2033" b="1" dirty="0"/>
              </a:p>
            </p:txBody>
          </p:sp>
          <p:cxnSp>
            <p:nvCxnSpPr>
              <p:cNvPr id="44" name="肘形连接符 43"/>
              <p:cNvCxnSpPr>
                <a:stCxn id="39" idx="3"/>
                <a:endCxn id="11" idx="3"/>
              </p:cNvCxnSpPr>
              <p:nvPr/>
            </p:nvCxnSpPr>
            <p:spPr>
              <a:xfrm flipH="1" flipV="1">
                <a:off x="6719179" y="4551923"/>
                <a:ext cx="3116332" cy="4702420"/>
              </a:xfrm>
              <a:prstGeom prst="bentConnector3">
                <a:avLst>
                  <a:gd name="adj1" fmla="val -6316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5218172" y="4895107"/>
                <a:ext cx="697005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33" b="1" dirty="0"/>
                  <a:t>YES</a:t>
                </a:r>
                <a:endParaRPr lang="zh-CN" altLang="en-US" sz="2033" b="1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5248959" y="6405444"/>
                <a:ext cx="697005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33" b="1" dirty="0"/>
                  <a:t>YES</a:t>
                </a:r>
                <a:endParaRPr lang="zh-CN" altLang="en-US" sz="2033" b="1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7016200" y="5497935"/>
                <a:ext cx="697005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33" b="1" dirty="0"/>
                  <a:t>NO</a:t>
                </a:r>
                <a:endParaRPr lang="zh-CN" altLang="en-US" sz="2033" b="1" dirty="0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858652" y="4254456"/>
                <a:ext cx="697005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33" b="1" dirty="0"/>
                  <a:t>NO</a:t>
                </a:r>
                <a:endParaRPr lang="zh-CN" altLang="en-US" sz="2033" b="1" dirty="0"/>
              </a:p>
            </p:txBody>
          </p:sp>
          <p:cxnSp>
            <p:nvCxnSpPr>
              <p:cNvPr id="53" name="肘形连接符 52"/>
              <p:cNvCxnSpPr>
                <a:stCxn id="24" idx="3"/>
              </p:cNvCxnSpPr>
              <p:nvPr/>
            </p:nvCxnSpPr>
            <p:spPr>
              <a:xfrm flipV="1">
                <a:off x="6869833" y="4551924"/>
                <a:ext cx="1006328" cy="1271438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肘形连接符 62"/>
            <p:cNvCxnSpPr>
              <a:stCxn id="37" idx="3"/>
              <a:endCxn id="39" idx="2"/>
            </p:cNvCxnSpPr>
            <p:nvPr/>
          </p:nvCxnSpPr>
          <p:spPr>
            <a:xfrm flipV="1">
              <a:off x="6688008" y="7072838"/>
              <a:ext cx="2560270" cy="1154851"/>
            </a:xfrm>
            <a:prstGeom prst="bentConnector2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6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79</Words>
  <Application>Microsoft Office PowerPoint</Application>
  <PresentationFormat>自定义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王双龙</dc:creator>
  <cp:lastModifiedBy>王双龙</cp:lastModifiedBy>
  <cp:revision>19</cp:revision>
  <dcterms:created xsi:type="dcterms:W3CDTF">2017-10-26T07:20:53Z</dcterms:created>
  <dcterms:modified xsi:type="dcterms:W3CDTF">2017-10-26T11:30:05Z</dcterms:modified>
</cp:coreProperties>
</file>