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87" r:id="rId2"/>
    <p:sldId id="379" r:id="rId3"/>
    <p:sldId id="281" r:id="rId4"/>
    <p:sldId id="291" r:id="rId5"/>
    <p:sldId id="283" r:id="rId6"/>
    <p:sldId id="381" r:id="rId7"/>
    <p:sldId id="306" r:id="rId8"/>
    <p:sldId id="385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Rauhut" initials="CR" lastIdx="7" clrIdx="0">
    <p:extLst>
      <p:ext uri="{19B8F6BF-5375-455C-9EA6-DF929625EA0E}">
        <p15:presenceInfo xmlns:p15="http://schemas.microsoft.com/office/powerpoint/2012/main" userId="9eeb04e7291d6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F5F5F5"/>
    <a:srgbClr val="E6E6E6"/>
    <a:srgbClr val="FFFFFF"/>
    <a:srgbClr val="F8F8F8"/>
    <a:srgbClr val="FCCCC8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8CE00-F1E4-4CE1-98DD-A280CCB113C5}" v="56" dt="2021-04-11T15:22:59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auhut" userId="9eeb04e7291d6ddb" providerId="LiveId" clId="{C1C3A7FB-D694-5E4A-8AAD-0F8E2617A666}"/>
    <pc:docChg chg="undo custSel modSld">
      <pc:chgData name="Christian Rauhut" userId="9eeb04e7291d6ddb" providerId="LiveId" clId="{C1C3A7FB-D694-5E4A-8AAD-0F8E2617A666}" dt="2021-03-24T20:24:30.657" v="136" actId="20577"/>
      <pc:docMkLst>
        <pc:docMk/>
      </pc:docMkLst>
      <pc:sldChg chg="modSp addAnim delAnim">
        <pc:chgData name="Christian Rauhut" userId="9eeb04e7291d6ddb" providerId="LiveId" clId="{C1C3A7FB-D694-5E4A-8AAD-0F8E2617A666}" dt="2021-03-24T20:24:30.657" v="136" actId="20577"/>
        <pc:sldMkLst>
          <pc:docMk/>
          <pc:sldMk cId="1875909669" sldId="382"/>
        </pc:sldMkLst>
        <pc:spChg chg="mod">
          <ac:chgData name="Christian Rauhut" userId="9eeb04e7291d6ddb" providerId="LiveId" clId="{C1C3A7FB-D694-5E4A-8AAD-0F8E2617A666}" dt="2021-03-24T20:23:39.425" v="121" actId="1076"/>
          <ac:spMkLst>
            <pc:docMk/>
            <pc:sldMk cId="1875909669" sldId="382"/>
            <ac:spMk id="12" creationId="{CCDA8D34-2BFB-474D-886E-5DE25D557EB5}"/>
          </ac:spMkLst>
        </pc:spChg>
        <pc:spChg chg="mod">
          <ac:chgData name="Christian Rauhut" userId="9eeb04e7291d6ddb" providerId="LiveId" clId="{C1C3A7FB-D694-5E4A-8AAD-0F8E2617A666}" dt="2021-03-24T20:24:30.657" v="136" actId="20577"/>
          <ac:spMkLst>
            <pc:docMk/>
            <pc:sldMk cId="1875909669" sldId="382"/>
            <ac:spMk id="40" creationId="{6D57F995-C7C1-4E95-9060-21420D1250E6}"/>
          </ac:spMkLst>
        </pc:spChg>
      </pc:sldChg>
    </pc:docChg>
  </pc:docChgLst>
  <pc:docChgLst>
    <pc:chgData name="Gastbenutzer" providerId="Windows Live" clId="Web-{87A3F4D8-9DC3-42E5-9923-B422948C233F}"/>
    <pc:docChg chg="modSld">
      <pc:chgData name="Gastbenutzer" userId="" providerId="Windows Live" clId="Web-{87A3F4D8-9DC3-42E5-9923-B422948C233F}" dt="2021-03-31T12:50:01.747" v="797"/>
      <pc:docMkLst>
        <pc:docMk/>
      </pc:docMkLst>
      <pc:sldChg chg="modNotes">
        <pc:chgData name="Gastbenutzer" userId="" providerId="Windows Live" clId="Web-{87A3F4D8-9DC3-42E5-9923-B422948C233F}" dt="2021-03-31T12:50:01.747" v="797"/>
        <pc:sldMkLst>
          <pc:docMk/>
          <pc:sldMk cId="3986611074" sldId="287"/>
        </pc:sldMkLst>
      </pc:sldChg>
    </pc:docChg>
  </pc:docChgLst>
  <pc:docChgLst>
    <pc:chgData name="Gastbenutzer" providerId="Windows Live" clId="Web-{1D413DFC-7A46-4D04-AF68-E081616FAB14}"/>
    <pc:docChg chg="modSld">
      <pc:chgData name="Gastbenutzer" userId="" providerId="Windows Live" clId="Web-{1D413DFC-7A46-4D04-AF68-E081616FAB14}" dt="2021-04-08T21:03:35.924" v="778"/>
      <pc:docMkLst>
        <pc:docMk/>
      </pc:docMkLst>
      <pc:sldChg chg="modSp modNotes">
        <pc:chgData name="Gastbenutzer" userId="" providerId="Windows Live" clId="Web-{1D413DFC-7A46-4D04-AF68-E081616FAB14}" dt="2021-04-08T21:03:35.924" v="778"/>
        <pc:sldMkLst>
          <pc:docMk/>
          <pc:sldMk cId="2862740384" sldId="283"/>
        </pc:sldMkLst>
        <pc:spChg chg="mod">
          <ac:chgData name="Gastbenutzer" userId="" providerId="Windows Live" clId="Web-{1D413DFC-7A46-4D04-AF68-E081616FAB14}" dt="2021-04-08T14:49:22.899" v="598" actId="20577"/>
          <ac:spMkLst>
            <pc:docMk/>
            <pc:sldMk cId="2862740384" sldId="283"/>
            <ac:spMk id="18" creationId="{F54DC824-2DCA-48B9-80AB-813E36BB0649}"/>
          </ac:spMkLst>
        </pc:spChg>
      </pc:sldChg>
      <pc:sldChg chg="modNotes">
        <pc:chgData name="Gastbenutzer" userId="" providerId="Windows Live" clId="Web-{1D413DFC-7A46-4D04-AF68-E081616FAB14}" dt="2021-04-08T21:02:48.720" v="721"/>
        <pc:sldMkLst>
          <pc:docMk/>
          <pc:sldMk cId="2736666120" sldId="291"/>
        </pc:sldMkLst>
      </pc:sldChg>
    </pc:docChg>
  </pc:docChgLst>
  <pc:docChgLst>
    <pc:chgData name="Christian Rauhut" userId="9eeb04e7291d6ddb" providerId="LiveId" clId="{3AC02D42-E02E-4454-B402-04769729C75C}"/>
    <pc:docChg chg="undo redo custSel addSld delSld modSld sldOrd">
      <pc:chgData name="Christian Rauhut" userId="9eeb04e7291d6ddb" providerId="LiveId" clId="{3AC02D42-E02E-4454-B402-04769729C75C}" dt="2021-04-10T07:50:50.243" v="20246" actId="5793"/>
      <pc:docMkLst>
        <pc:docMk/>
      </pc:docMkLst>
      <pc:sldChg chg="addSp delSp modSp mod modNotesTx">
        <pc:chgData name="Christian Rauhut" userId="9eeb04e7291d6ddb" providerId="LiveId" clId="{3AC02D42-E02E-4454-B402-04769729C75C}" dt="2021-04-09T08:08:49.119" v="16589" actId="20577"/>
        <pc:sldMkLst>
          <pc:docMk/>
          <pc:sldMk cId="3452350197" sldId="265"/>
        </pc:sldMkLst>
        <pc:spChg chg="del">
          <ac:chgData name="Christian Rauhut" userId="9eeb04e7291d6ddb" providerId="LiveId" clId="{3AC02D42-E02E-4454-B402-04769729C75C}" dt="2021-03-30T08:19:33.794" v="8956" actId="478"/>
          <ac:spMkLst>
            <pc:docMk/>
            <pc:sldMk cId="3452350197" sldId="265"/>
            <ac:spMk id="4" creationId="{EF8A0F5C-5C6B-47C2-96B1-DCDB923954D3}"/>
          </ac:spMkLst>
        </pc:spChg>
        <pc:spChg chg="mod">
          <ac:chgData name="Christian Rauhut" userId="9eeb04e7291d6ddb" providerId="LiveId" clId="{3AC02D42-E02E-4454-B402-04769729C75C}" dt="2021-03-30T12:19:25.086" v="10374" actId="20577"/>
          <ac:spMkLst>
            <pc:docMk/>
            <pc:sldMk cId="3452350197" sldId="265"/>
            <ac:spMk id="5" creationId="{7E11740C-C5EC-4E44-B1CC-60FD90A4348A}"/>
          </ac:spMkLst>
        </pc:spChg>
        <pc:spChg chg="mod">
          <ac:chgData name="Christian Rauhut" userId="9eeb04e7291d6ddb" providerId="LiveId" clId="{3AC02D42-E02E-4454-B402-04769729C75C}" dt="2021-04-03T18:40:53.023" v="11396" actId="20577"/>
          <ac:spMkLst>
            <pc:docMk/>
            <pc:sldMk cId="3452350197" sldId="265"/>
            <ac:spMk id="7" creationId="{1DC379CD-1253-45F1-941C-3AF9B7A8D9BC}"/>
          </ac:spMkLst>
        </pc:spChg>
        <pc:spChg chg="mod">
          <ac:chgData name="Christian Rauhut" userId="9eeb04e7291d6ddb" providerId="LiveId" clId="{3AC02D42-E02E-4454-B402-04769729C75C}" dt="2021-03-30T11:08:48.221" v="9294" actId="20577"/>
          <ac:spMkLst>
            <pc:docMk/>
            <pc:sldMk cId="3452350197" sldId="265"/>
            <ac:spMk id="8" creationId="{54C5939A-C0E3-4AF9-B59D-2465145A376D}"/>
          </ac:spMkLst>
        </pc:spChg>
        <pc:spChg chg="mod">
          <ac:chgData name="Christian Rauhut" userId="9eeb04e7291d6ddb" providerId="LiveId" clId="{3AC02D42-E02E-4454-B402-04769729C75C}" dt="2021-03-30T11:08:43.192" v="9282" actId="790"/>
          <ac:spMkLst>
            <pc:docMk/>
            <pc:sldMk cId="3452350197" sldId="265"/>
            <ac:spMk id="9" creationId="{3BAA687B-18D8-4C05-B8D2-1E266F3FEA1A}"/>
          </ac:spMkLst>
        </pc:spChg>
        <pc:spChg chg="add mod">
          <ac:chgData name="Christian Rauhut" userId="9eeb04e7291d6ddb" providerId="LiveId" clId="{3AC02D42-E02E-4454-B402-04769729C75C}" dt="2021-03-30T08:20:31.515" v="8996" actId="1076"/>
          <ac:spMkLst>
            <pc:docMk/>
            <pc:sldMk cId="3452350197" sldId="265"/>
            <ac:spMk id="10" creationId="{16A848C2-DDF0-4438-8B1E-040B5295D817}"/>
          </ac:spMkLst>
        </pc:spChg>
        <pc:spChg chg="add mod">
          <ac:chgData name="Christian Rauhut" userId="9eeb04e7291d6ddb" providerId="LiveId" clId="{3AC02D42-E02E-4454-B402-04769729C75C}" dt="2021-03-30T08:20:28.283" v="8995" actId="14100"/>
          <ac:spMkLst>
            <pc:docMk/>
            <pc:sldMk cId="3452350197" sldId="265"/>
            <ac:spMk id="11" creationId="{723325E4-5109-4F1B-9A5C-46533279444E}"/>
          </ac:spMkLst>
        </pc:spChg>
      </pc:sldChg>
      <pc:sldChg chg="addSp delSp modSp del mod ord">
        <pc:chgData name="Christian Rauhut" userId="9eeb04e7291d6ddb" providerId="LiveId" clId="{3AC02D42-E02E-4454-B402-04769729C75C}" dt="2021-03-24T18:47:56.930" v="6462" actId="2696"/>
        <pc:sldMkLst>
          <pc:docMk/>
          <pc:sldMk cId="3429382563" sldId="277"/>
        </pc:sldMkLst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4" creationId="{D9063556-7B95-466F-929C-3811BDDCF54A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5" creationId="{B247E102-CE02-4BE9-9C76-BD55F7D527E4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6" creationId="{A4F9CF25-9D7D-4EE6-BC79-7DE7F7288349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7" creationId="{1C507BF8-B5B8-48B0-BE31-9193F9A65367}"/>
          </ac:spMkLst>
        </pc:spChg>
        <pc:spChg chg="add mod">
          <ac:chgData name="Christian Rauhut" userId="9eeb04e7291d6ddb" providerId="LiveId" clId="{3AC02D42-E02E-4454-B402-04769729C75C}" dt="2021-03-23T08:22:42.880" v="4843" actId="20577"/>
          <ac:spMkLst>
            <pc:docMk/>
            <pc:sldMk cId="3429382563" sldId="277"/>
            <ac:spMk id="8" creationId="{5C87D4C8-D94D-49D7-A949-FC8B35C25672}"/>
          </ac:spMkLst>
        </pc:spChg>
        <pc:spChg chg="del">
          <ac:chgData name="Christian Rauhut" userId="9eeb04e7291d6ddb" providerId="LiveId" clId="{3AC02D42-E02E-4454-B402-04769729C75C}" dt="2021-03-14T14:40:22.527" v="1850" actId="478"/>
          <ac:spMkLst>
            <pc:docMk/>
            <pc:sldMk cId="3429382563" sldId="277"/>
            <ac:spMk id="9" creationId="{888C2B7A-90B2-40AE-8CC7-49C28DBF004F}"/>
          </ac:spMkLst>
        </pc:spChg>
        <pc:spChg chg="add mod">
          <ac:chgData name="Christian Rauhut" userId="9eeb04e7291d6ddb" providerId="LiveId" clId="{3AC02D42-E02E-4454-B402-04769729C75C}" dt="2021-03-14T16:19:28.161" v="2198" actId="1037"/>
          <ac:spMkLst>
            <pc:docMk/>
            <pc:sldMk cId="3429382563" sldId="277"/>
            <ac:spMk id="9" creationId="{BD5EB877-7322-42D6-87A7-DB5722396A59}"/>
          </ac:spMkLst>
        </pc:spChg>
        <pc:spChg chg="del">
          <ac:chgData name="Christian Rauhut" userId="9eeb04e7291d6ddb" providerId="LiveId" clId="{3AC02D42-E02E-4454-B402-04769729C75C}" dt="2021-03-14T14:40:18.602" v="1849" actId="478"/>
          <ac:spMkLst>
            <pc:docMk/>
            <pc:sldMk cId="3429382563" sldId="277"/>
            <ac:spMk id="10" creationId="{BEA6F897-B28D-47D9-9D56-731F429EA125}"/>
          </ac:spMkLst>
        </pc:spChg>
        <pc:spChg chg="add mod">
          <ac:chgData name="Christian Rauhut" userId="9eeb04e7291d6ddb" providerId="LiveId" clId="{3AC02D42-E02E-4454-B402-04769729C75C}" dt="2021-03-14T16:19:28.161" v="2198" actId="1037"/>
          <ac:spMkLst>
            <pc:docMk/>
            <pc:sldMk cId="3429382563" sldId="277"/>
            <ac:spMk id="10" creationId="{CE166C5F-B5C9-40C5-BC44-99FBBEAC9C11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3" creationId="{D839EE1F-1B4E-4856-864B-AAAC716995CC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4" creationId="{037B6FED-D2A6-46CD-BC58-AD2577E4E8CF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6" creationId="{2AD550AE-31D6-4AF5-A321-D2891FC88FB6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17" creationId="{F82BAFFC-7EA8-4959-A269-293249BACA4D}"/>
          </ac:spMkLst>
        </pc:spChg>
        <pc:spChg chg="mod">
          <ac:chgData name="Christian Rauhut" userId="9eeb04e7291d6ddb" providerId="LiveId" clId="{3AC02D42-E02E-4454-B402-04769729C75C}" dt="2021-03-14T16:19:11.265" v="2133" actId="1038"/>
          <ac:spMkLst>
            <pc:docMk/>
            <pc:sldMk cId="3429382563" sldId="277"/>
            <ac:spMk id="18" creationId="{52C7A491-E92A-4014-AA92-0371F64F899A}"/>
          </ac:spMkLst>
        </pc:spChg>
        <pc:spChg chg="del">
          <ac:chgData name="Christian Rauhut" userId="9eeb04e7291d6ddb" providerId="LiveId" clId="{3AC02D42-E02E-4454-B402-04769729C75C}" dt="2021-03-14T14:40:25.440" v="1851" actId="478"/>
          <ac:spMkLst>
            <pc:docMk/>
            <pc:sldMk cId="3429382563" sldId="277"/>
            <ac:spMk id="19" creationId="{2CF24C50-C927-4875-9B46-0CAF034F1036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19" creationId="{CB3BBAEC-719D-47D5-B568-3CB2803855F2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1" creationId="{6C904527-4EEC-4B75-B6AC-ADE47EF683E9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2" creationId="{BA4099D1-B422-4040-858E-800A525F6C36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4" creationId="{86E9AF78-BEFC-49E7-B538-8872FD103BA3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5" creationId="{5D0D6924-569D-4E04-BBA9-1B5EE458A46A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7" creationId="{1CCC5287-D034-49B0-A07E-CFB2C43FFD6B}"/>
          </ac:spMkLst>
        </pc:spChg>
        <pc:spChg chg="add del mod">
          <ac:chgData name="Christian Rauhut" userId="9eeb04e7291d6ddb" providerId="LiveId" clId="{3AC02D42-E02E-4454-B402-04769729C75C}" dt="2021-03-23T08:28:01.511" v="4858"/>
          <ac:spMkLst>
            <pc:docMk/>
            <pc:sldMk cId="3429382563" sldId="277"/>
            <ac:spMk id="28" creationId="{1AD84A2C-3FE1-4781-BD00-1B1FBE9A03AF}"/>
          </ac:spMkLst>
        </pc:spChg>
        <pc:picChg chg="add del mod">
          <ac:chgData name="Christian Rauhut" userId="9eeb04e7291d6ddb" providerId="LiveId" clId="{3AC02D42-E02E-4454-B402-04769729C75C}" dt="2021-03-14T16:16:32.903" v="1978" actId="478"/>
          <ac:picMkLst>
            <pc:docMk/>
            <pc:sldMk cId="3429382563" sldId="277"/>
            <ac:picMk id="3" creationId="{C0C843CB-FC02-4646-A12C-79852327D8BD}"/>
          </ac:picMkLst>
        </pc:picChg>
        <pc:picChg chg="add del mod">
          <ac:chgData name="Christian Rauhut" userId="9eeb04e7291d6ddb" providerId="LiveId" clId="{3AC02D42-E02E-4454-B402-04769729C75C}" dt="2021-03-14T14:40:37.056" v="1853" actId="478"/>
          <ac:picMkLst>
            <pc:docMk/>
            <pc:sldMk cId="3429382563" sldId="277"/>
            <ac:picMk id="11" creationId="{11C94957-AA69-4A0D-B88F-90CAF1FC887A}"/>
          </ac:picMkLst>
        </pc:picChg>
        <pc:picChg chg="add del mod ord">
          <ac:chgData name="Christian Rauhut" userId="9eeb04e7291d6ddb" providerId="LiveId" clId="{3AC02D42-E02E-4454-B402-04769729C75C}" dt="2021-03-23T08:28:08.378" v="4859" actId="478"/>
          <ac:picMkLst>
            <pc:docMk/>
            <pc:sldMk cId="3429382563" sldId="277"/>
            <ac:picMk id="12" creationId="{F49612B7-7197-4E34-9E49-BAB7270DF638}"/>
          </ac:picMkLst>
        </pc:pic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15" creationId="{5D3D56C3-FA69-48F2-A968-6ADD275ECE90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0" creationId="{D467CFEA-5BF1-49C6-859A-963C0311128D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3" creationId="{989E84B7-94F1-49F7-9730-DC67EE78571F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6" creationId="{FCBD9B6E-4F58-4C2A-B9FF-89E71BA2EFEA}"/>
          </ac:cxnSpMkLst>
        </pc:cxnChg>
        <pc:cxnChg chg="add del mod">
          <ac:chgData name="Christian Rauhut" userId="9eeb04e7291d6ddb" providerId="LiveId" clId="{3AC02D42-E02E-4454-B402-04769729C75C}" dt="2021-03-23T08:28:01.511" v="4858"/>
          <ac:cxnSpMkLst>
            <pc:docMk/>
            <pc:sldMk cId="3429382563" sldId="277"/>
            <ac:cxnSpMk id="29" creationId="{8CD60285-381A-4235-B00E-18780C81949E}"/>
          </ac:cxnSpMkLst>
        </pc:cxnChg>
      </pc:sldChg>
      <pc:sldChg chg="addSp delSp modSp mod">
        <pc:chgData name="Christian Rauhut" userId="9eeb04e7291d6ddb" providerId="LiveId" clId="{3AC02D42-E02E-4454-B402-04769729C75C}" dt="2021-03-19T14:59:37.056" v="4789" actId="20577"/>
        <pc:sldMkLst>
          <pc:docMk/>
          <pc:sldMk cId="804422208" sldId="281"/>
        </pc:sldMkLst>
        <pc:spChg chg="mod">
          <ac:chgData name="Christian Rauhut" userId="9eeb04e7291d6ddb" providerId="LiveId" clId="{3AC02D42-E02E-4454-B402-04769729C75C}" dt="2021-03-14T14:03:51.978" v="1255" actId="790"/>
          <ac:spMkLst>
            <pc:docMk/>
            <pc:sldMk cId="804422208" sldId="281"/>
            <ac:spMk id="2" creationId="{7CA948CE-C207-4CCB-B3B2-76D22E3811CC}"/>
          </ac:spMkLst>
        </pc:spChg>
        <pc:spChg chg="add del mod">
          <ac:chgData name="Christian Rauhut" userId="9eeb04e7291d6ddb" providerId="LiveId" clId="{3AC02D42-E02E-4454-B402-04769729C75C}" dt="2021-03-19T14:59:37.056" v="4789" actId="20577"/>
          <ac:spMkLst>
            <pc:docMk/>
            <pc:sldMk cId="804422208" sldId="281"/>
            <ac:spMk id="15" creationId="{E2CF1FA7-EC6D-4E96-B3A6-30F75D0E5371}"/>
          </ac:spMkLst>
        </pc:spChg>
        <pc:spChg chg="mod">
          <ac:chgData name="Christian Rauhut" userId="9eeb04e7291d6ddb" providerId="LiveId" clId="{3AC02D42-E02E-4454-B402-04769729C75C}" dt="2021-03-14T13:43:52.159" v="543" actId="20577"/>
          <ac:spMkLst>
            <pc:docMk/>
            <pc:sldMk cId="804422208" sldId="281"/>
            <ac:spMk id="18" creationId="{5F31537B-01AB-4FDD-B5F7-457C59B814EC}"/>
          </ac:spMkLst>
        </pc:spChg>
        <pc:spChg chg="add mod">
          <ac:chgData name="Christian Rauhut" userId="9eeb04e7291d6ddb" providerId="LiveId" clId="{3AC02D42-E02E-4454-B402-04769729C75C}" dt="2021-03-19T14:57:16.782" v="4690" actId="1037"/>
          <ac:spMkLst>
            <pc:docMk/>
            <pc:sldMk cId="804422208" sldId="281"/>
            <ac:spMk id="20" creationId="{D0F9D5A9-302D-482D-8681-09616A30F337}"/>
          </ac:spMkLst>
        </pc:spChg>
        <pc:spChg chg="mod">
          <ac:chgData name="Christian Rauhut" userId="9eeb04e7291d6ddb" providerId="LiveId" clId="{3AC02D42-E02E-4454-B402-04769729C75C}" dt="2021-03-14T14:03:14.764" v="1250" actId="790"/>
          <ac:spMkLst>
            <pc:docMk/>
            <pc:sldMk cId="804422208" sldId="281"/>
            <ac:spMk id="24" creationId="{3E8A07F2-9D8B-4888-8447-A7FA7F93695E}"/>
          </ac:spMkLst>
        </pc:spChg>
        <pc:spChg chg="mod">
          <ac:chgData name="Christian Rauhut" userId="9eeb04e7291d6ddb" providerId="LiveId" clId="{3AC02D42-E02E-4454-B402-04769729C75C}" dt="2021-03-14T14:03:03.107" v="1249" actId="790"/>
          <ac:spMkLst>
            <pc:docMk/>
            <pc:sldMk cId="804422208" sldId="281"/>
            <ac:spMk id="25" creationId="{21AE9550-41CC-4FFF-90FD-34983F7955BB}"/>
          </ac:spMkLst>
        </pc:spChg>
        <pc:spChg chg="mod">
          <ac:chgData name="Christian Rauhut" userId="9eeb04e7291d6ddb" providerId="LiveId" clId="{3AC02D42-E02E-4454-B402-04769729C75C}" dt="2021-03-16T15:58:26.273" v="2582" actId="1036"/>
          <ac:spMkLst>
            <pc:docMk/>
            <pc:sldMk cId="804422208" sldId="281"/>
            <ac:spMk id="26" creationId="{ADE63C93-31F2-441A-A6ED-5E1B282E1382}"/>
          </ac:spMkLst>
        </pc:spChg>
        <pc:spChg chg="mod">
          <ac:chgData name="Christian Rauhut" userId="9eeb04e7291d6ddb" providerId="LiveId" clId="{3AC02D42-E02E-4454-B402-04769729C75C}" dt="2021-03-16T15:58:26.273" v="2582" actId="1036"/>
          <ac:spMkLst>
            <pc:docMk/>
            <pc:sldMk cId="804422208" sldId="281"/>
            <ac:spMk id="27" creationId="{285785E0-B39D-40B1-8381-5D72D373B244}"/>
          </ac:spMkLst>
        </pc:spChg>
        <pc:spChg chg="mod">
          <ac:chgData name="Christian Rauhut" userId="9eeb04e7291d6ddb" providerId="LiveId" clId="{3AC02D42-E02E-4454-B402-04769729C75C}" dt="2021-03-14T14:03:45.566" v="1254" actId="790"/>
          <ac:spMkLst>
            <pc:docMk/>
            <pc:sldMk cId="804422208" sldId="281"/>
            <ac:spMk id="28" creationId="{A45C6AF6-2FE1-4FAC-8274-38A14F8812BF}"/>
          </ac:spMkLst>
        </pc:spChg>
        <pc:spChg chg="mod">
          <ac:chgData name="Christian Rauhut" userId="9eeb04e7291d6ddb" providerId="LiveId" clId="{3AC02D42-E02E-4454-B402-04769729C75C}" dt="2021-03-14T14:03:38.729" v="1253" actId="790"/>
          <ac:spMkLst>
            <pc:docMk/>
            <pc:sldMk cId="804422208" sldId="281"/>
            <ac:spMk id="29" creationId="{848AE156-9A7B-4D28-8AF3-3AD82DB918E4}"/>
          </ac:spMkLst>
        </pc:spChg>
        <pc:picChg chg="add del mod">
          <ac:chgData name="Christian Rauhut" userId="9eeb04e7291d6ddb" providerId="LiveId" clId="{3AC02D42-E02E-4454-B402-04769729C75C}" dt="2021-03-14T13:35:08.314" v="488" actId="22"/>
          <ac:picMkLst>
            <pc:docMk/>
            <pc:sldMk cId="804422208" sldId="281"/>
            <ac:picMk id="4" creationId="{C8CEE394-E03A-4F30-9B3A-11B2CCADF89B}"/>
          </ac:picMkLst>
        </pc:picChg>
        <pc:picChg chg="add mod modCrop">
          <ac:chgData name="Christian Rauhut" userId="9eeb04e7291d6ddb" providerId="LiveId" clId="{3AC02D42-E02E-4454-B402-04769729C75C}" dt="2021-03-19T14:57:50.690" v="4709" actId="1076"/>
          <ac:picMkLst>
            <pc:docMk/>
            <pc:sldMk cId="804422208" sldId="281"/>
            <ac:picMk id="5" creationId="{DC97D480-9B52-4158-9A25-33CD92F5985B}"/>
          </ac:picMkLst>
        </pc:picChg>
        <pc:picChg chg="mod">
          <ac:chgData name="Christian Rauhut" userId="9eeb04e7291d6ddb" providerId="LiveId" clId="{3AC02D42-E02E-4454-B402-04769729C75C}" dt="2021-03-16T15:58:26.273" v="2582" actId="1036"/>
          <ac:picMkLst>
            <pc:docMk/>
            <pc:sldMk cId="804422208" sldId="281"/>
            <ac:picMk id="17" creationId="{80D3F298-7B03-45E3-9A7D-0C01297A264D}"/>
          </ac:picMkLst>
        </pc:picChg>
      </pc:sldChg>
      <pc:sldChg chg="addSp delSp modSp mod modNotesTx">
        <pc:chgData name="Christian Rauhut" userId="9eeb04e7291d6ddb" providerId="LiveId" clId="{3AC02D42-E02E-4454-B402-04769729C75C}" dt="2021-04-10T07:48:49.826" v="20105" actId="20577"/>
        <pc:sldMkLst>
          <pc:docMk/>
          <pc:sldMk cId="2862740384" sldId="283"/>
        </pc:sldMkLst>
        <pc:spChg chg="add del mod">
          <ac:chgData name="Christian Rauhut" userId="9eeb04e7291d6ddb" providerId="LiveId" clId="{3AC02D42-E02E-4454-B402-04769729C75C}" dt="2021-03-14T16:20:42.590" v="2202" actId="478"/>
          <ac:spMkLst>
            <pc:docMk/>
            <pc:sldMk cId="2862740384" sldId="283"/>
            <ac:spMk id="3" creationId="{D1FE8EED-343B-4BC3-9E6A-CB0520A94BB2}"/>
          </ac:spMkLst>
        </pc:spChg>
        <pc:spChg chg="add del mod">
          <ac:chgData name="Christian Rauhut" userId="9eeb04e7291d6ddb" providerId="LiveId" clId="{3AC02D42-E02E-4454-B402-04769729C75C}" dt="2021-03-14T14:14:24.387" v="1492" actId="931"/>
          <ac:spMkLst>
            <pc:docMk/>
            <pc:sldMk cId="2862740384" sldId="283"/>
            <ac:spMk id="3" creationId="{DEF8EDC5-58E2-4519-9B66-562D6F37A540}"/>
          </ac:spMkLst>
        </pc:spChg>
        <pc:spChg chg="add del mod">
          <ac:chgData name="Christian Rauhut" userId="9eeb04e7291d6ddb" providerId="LiveId" clId="{3AC02D42-E02E-4454-B402-04769729C75C}" dt="2021-03-24T19:27:39.395" v="7395" actId="478"/>
          <ac:spMkLst>
            <pc:docMk/>
            <pc:sldMk cId="2862740384" sldId="283"/>
            <ac:spMk id="6" creationId="{931CC581-7572-4036-9091-2F548A614081}"/>
          </ac:spMkLst>
        </pc:spChg>
        <pc:spChg chg="del mod">
          <ac:chgData name="Christian Rauhut" userId="9eeb04e7291d6ddb" providerId="LiveId" clId="{3AC02D42-E02E-4454-B402-04769729C75C}" dt="2021-03-14T14:15:12.364" v="1502" actId="478"/>
          <ac:spMkLst>
            <pc:docMk/>
            <pc:sldMk cId="2862740384" sldId="283"/>
            <ac:spMk id="8" creationId="{56224F75-3E1E-4280-A7AF-B17420884282}"/>
          </ac:spMkLst>
        </pc:spChg>
        <pc:spChg chg="del">
          <ac:chgData name="Christian Rauhut" userId="9eeb04e7291d6ddb" providerId="LiveId" clId="{3AC02D42-E02E-4454-B402-04769729C75C}" dt="2021-03-14T14:15:16.300" v="1503" actId="478"/>
          <ac:spMkLst>
            <pc:docMk/>
            <pc:sldMk cId="2862740384" sldId="283"/>
            <ac:spMk id="9" creationId="{F5D27C9E-8DA8-4EE6-8811-E5F4B1C33C6F}"/>
          </ac:spMkLst>
        </pc:spChg>
        <pc:spChg chg="del">
          <ac:chgData name="Christian Rauhut" userId="9eeb04e7291d6ddb" providerId="LiveId" clId="{3AC02D42-E02E-4454-B402-04769729C75C}" dt="2021-03-14T14:15:06.273" v="1500" actId="478"/>
          <ac:spMkLst>
            <pc:docMk/>
            <pc:sldMk cId="2862740384" sldId="283"/>
            <ac:spMk id="10" creationId="{C1395D83-25F4-4F84-8D33-35EA31F76408}"/>
          </ac:spMkLst>
        </pc:spChg>
        <pc:spChg chg="del mod">
          <ac:chgData name="Christian Rauhut" userId="9eeb04e7291d6ddb" providerId="LiveId" clId="{3AC02D42-E02E-4454-B402-04769729C75C}" dt="2021-03-24T19:52:54.211" v="7779" actId="478"/>
          <ac:spMkLst>
            <pc:docMk/>
            <pc:sldMk cId="2862740384" sldId="283"/>
            <ac:spMk id="12" creationId="{07532949-A117-44B3-A880-752B497F88E0}"/>
          </ac:spMkLst>
        </pc:spChg>
        <pc:spChg chg="mod">
          <ac:chgData name="Christian Rauhut" userId="9eeb04e7291d6ddb" providerId="LiveId" clId="{3AC02D42-E02E-4454-B402-04769729C75C}" dt="2021-03-24T19:40:10.807" v="7559" actId="948"/>
          <ac:spMkLst>
            <pc:docMk/>
            <pc:sldMk cId="2862740384" sldId="283"/>
            <ac:spMk id="13" creationId="{FE908EAA-2A20-4616-9019-21ADE0A25AAE}"/>
          </ac:spMkLst>
        </pc:spChg>
        <pc:spChg chg="mod">
          <ac:chgData name="Christian Rauhut" userId="9eeb04e7291d6ddb" providerId="LiveId" clId="{3AC02D42-E02E-4454-B402-04769729C75C}" dt="2021-03-24T19:49:42.115" v="7765" actId="1076"/>
          <ac:spMkLst>
            <pc:docMk/>
            <pc:sldMk cId="2862740384" sldId="283"/>
            <ac:spMk id="14" creationId="{535BFD0D-47E0-4DA9-BEDB-A08AF39D5443}"/>
          </ac:spMkLst>
        </pc:spChg>
        <pc:spChg chg="add del mod">
          <ac:chgData name="Christian Rauhut" userId="9eeb04e7291d6ddb" providerId="LiveId" clId="{3AC02D42-E02E-4454-B402-04769729C75C}" dt="2021-03-14T14:14:47.471" v="1498" actId="931"/>
          <ac:spMkLst>
            <pc:docMk/>
            <pc:sldMk cId="2862740384" sldId="283"/>
            <ac:spMk id="15" creationId="{4A581E9B-F11D-4403-AF27-A692BC707FC7}"/>
          </ac:spMkLst>
        </pc:spChg>
        <pc:spChg chg="mod">
          <ac:chgData name="Christian Rauhut" userId="9eeb04e7291d6ddb" providerId="LiveId" clId="{3AC02D42-E02E-4454-B402-04769729C75C}" dt="2021-03-24T19:50:15.288" v="7769" actId="1076"/>
          <ac:spMkLst>
            <pc:docMk/>
            <pc:sldMk cId="2862740384" sldId="283"/>
            <ac:spMk id="17" creationId="{364ED80D-8D18-4F27-AE5B-28956A395DBF}"/>
          </ac:spMkLst>
        </pc:spChg>
        <pc:spChg chg="mod">
          <ac:chgData name="Christian Rauhut" userId="9eeb04e7291d6ddb" providerId="LiveId" clId="{3AC02D42-E02E-4454-B402-04769729C75C}" dt="2021-04-04T09:14:52.732" v="13653" actId="13926"/>
          <ac:spMkLst>
            <pc:docMk/>
            <pc:sldMk cId="2862740384" sldId="283"/>
            <ac:spMk id="18" creationId="{F54DC824-2DCA-48B9-80AB-813E36BB0649}"/>
          </ac:spMkLst>
        </pc:spChg>
        <pc:spChg chg="mod">
          <ac:chgData name="Christian Rauhut" userId="9eeb04e7291d6ddb" providerId="LiveId" clId="{3AC02D42-E02E-4454-B402-04769729C75C}" dt="2021-03-24T19:49:06.973" v="7761" actId="1076"/>
          <ac:spMkLst>
            <pc:docMk/>
            <pc:sldMk cId="2862740384" sldId="283"/>
            <ac:spMk id="19" creationId="{FC00B81B-BF24-4301-B1E0-0F28E1C5C3B6}"/>
          </ac:spMkLst>
        </pc:spChg>
        <pc:spChg chg="add mod ord">
          <ac:chgData name="Christian Rauhut" userId="9eeb04e7291d6ddb" providerId="LiveId" clId="{3AC02D42-E02E-4454-B402-04769729C75C}" dt="2021-03-24T19:27:42.774" v="7397" actId="167"/>
          <ac:spMkLst>
            <pc:docMk/>
            <pc:sldMk cId="2862740384" sldId="283"/>
            <ac:spMk id="23" creationId="{73C0C278-8E39-4966-850F-EF8FB4CA3370}"/>
          </ac:spMkLst>
        </pc:spChg>
        <pc:spChg chg="add mod">
          <ac:chgData name="Christian Rauhut" userId="9eeb04e7291d6ddb" providerId="LiveId" clId="{3AC02D42-E02E-4454-B402-04769729C75C}" dt="2021-03-24T19:53:06.419" v="7796" actId="20577"/>
          <ac:spMkLst>
            <pc:docMk/>
            <pc:sldMk cId="2862740384" sldId="283"/>
            <ac:spMk id="24" creationId="{B9613B8C-9144-4E0B-9EDB-D097F4944D47}"/>
          </ac:spMkLst>
        </pc:spChg>
        <pc:spChg chg="add del mod">
          <ac:chgData name="Christian Rauhut" userId="9eeb04e7291d6ddb" providerId="LiveId" clId="{3AC02D42-E02E-4454-B402-04769729C75C}" dt="2021-03-24T19:53:22.067" v="7798"/>
          <ac:spMkLst>
            <pc:docMk/>
            <pc:sldMk cId="2862740384" sldId="283"/>
            <ac:spMk id="25" creationId="{2C67012A-972C-4DFD-A743-B38E5C9B6C5E}"/>
          </ac:spMkLst>
        </pc:spChg>
        <pc:graphicFrameChg chg="add mod modGraphic">
          <ac:chgData name="Christian Rauhut" userId="9eeb04e7291d6ddb" providerId="LiveId" clId="{3AC02D42-E02E-4454-B402-04769729C75C}" dt="2021-04-03T14:17:57.239" v="10945" actId="2062"/>
          <ac:graphicFrameMkLst>
            <pc:docMk/>
            <pc:sldMk cId="2862740384" sldId="283"/>
            <ac:graphicFrameMk id="2" creationId="{1622388A-3581-4A50-B0DB-101738DB84B3}"/>
          </ac:graphicFrameMkLst>
        </pc:graphicFrameChg>
        <pc:graphicFrameChg chg="add del mod">
          <ac:chgData name="Christian Rauhut" userId="9eeb04e7291d6ddb" providerId="LiveId" clId="{3AC02D42-E02E-4454-B402-04769729C75C}" dt="2021-03-19T14:15:25.278" v="3336"/>
          <ac:graphicFrameMkLst>
            <pc:docMk/>
            <pc:sldMk cId="2862740384" sldId="283"/>
            <ac:graphicFrameMk id="11" creationId="{D47384EA-593A-4952-915D-14D8ADB1F1FA}"/>
          </ac:graphicFrameMkLst>
        </pc:graphicFrameChg>
        <pc:graphicFrameChg chg="add del mod modGraphic">
          <ac:chgData name="Christian Rauhut" userId="9eeb04e7291d6ddb" providerId="LiveId" clId="{3AC02D42-E02E-4454-B402-04769729C75C}" dt="2021-03-24T19:18:20.241" v="7237" actId="478"/>
          <ac:graphicFrameMkLst>
            <pc:docMk/>
            <pc:sldMk cId="2862740384" sldId="283"/>
            <ac:graphicFrameMk id="15" creationId="{8E187F26-D108-4987-9E1F-C7D1169EFAB7}"/>
          </ac:graphicFrameMkLst>
        </pc:graphicFrameChg>
        <pc:graphicFrameChg chg="add mod modGraphic">
          <ac:chgData name="Christian Rauhut" userId="9eeb04e7291d6ddb" providerId="LiveId" clId="{3AC02D42-E02E-4454-B402-04769729C75C}" dt="2021-04-03T14:18:02.030" v="10946" actId="2062"/>
          <ac:graphicFrameMkLst>
            <pc:docMk/>
            <pc:sldMk cId="2862740384" sldId="283"/>
            <ac:graphicFrameMk id="16" creationId="{00BC2BFB-A2A5-4C0F-A20B-23CA6CE4F00E}"/>
          </ac:graphicFrameMkLst>
        </pc:graphicFrameChg>
        <pc:picChg chg="add del mod modCrop">
          <ac:chgData name="Christian Rauhut" userId="9eeb04e7291d6ddb" providerId="LiveId" clId="{3AC02D42-E02E-4454-B402-04769729C75C}" dt="2021-03-24T19:31:34.964" v="7436" actId="478"/>
          <ac:picMkLst>
            <pc:docMk/>
            <pc:sldMk cId="2862740384" sldId="283"/>
            <ac:picMk id="4" creationId="{53F0D525-ACF1-4A4D-A182-523E8503FC56}"/>
          </ac:picMkLst>
        </pc:picChg>
        <pc:picChg chg="add del mod">
          <ac:chgData name="Christian Rauhut" userId="9eeb04e7291d6ddb" providerId="LiveId" clId="{3AC02D42-E02E-4454-B402-04769729C75C}" dt="2021-03-14T16:20:41.845" v="2201" actId="931"/>
          <ac:picMkLst>
            <pc:docMk/>
            <pc:sldMk cId="2862740384" sldId="283"/>
            <ac:picMk id="5" creationId="{48728DD9-09E0-4EA4-86D9-F2FD33742E71}"/>
          </ac:picMkLst>
        </pc:picChg>
        <pc:picChg chg="del">
          <ac:chgData name="Christian Rauhut" userId="9eeb04e7291d6ddb" providerId="LiveId" clId="{3AC02D42-E02E-4454-B402-04769729C75C}" dt="2021-03-14T14:14:16.365" v="1491" actId="478"/>
          <ac:picMkLst>
            <pc:docMk/>
            <pc:sldMk cId="2862740384" sldId="283"/>
            <ac:picMk id="5" creationId="{A4C0AE30-3183-4835-8315-A161A2C0D19C}"/>
          </ac:picMkLst>
        </pc:picChg>
        <pc:picChg chg="add del mod">
          <ac:chgData name="Christian Rauhut" userId="9eeb04e7291d6ddb" providerId="LiveId" clId="{3AC02D42-E02E-4454-B402-04769729C75C}" dt="2021-03-14T14:14:33.054" v="1495" actId="478"/>
          <ac:picMkLst>
            <pc:docMk/>
            <pc:sldMk cId="2862740384" sldId="283"/>
            <ac:picMk id="7" creationId="{8F479C55-4CD2-403A-AC7D-D4FA2FA34A18}"/>
          </ac:picMkLst>
        </pc:picChg>
        <pc:picChg chg="add mod modCrop">
          <ac:chgData name="Christian Rauhut" userId="9eeb04e7291d6ddb" providerId="LiveId" clId="{3AC02D42-E02E-4454-B402-04769729C75C}" dt="2021-03-24T19:41:19.860" v="7611" actId="1038"/>
          <ac:picMkLst>
            <pc:docMk/>
            <pc:sldMk cId="2862740384" sldId="283"/>
            <ac:picMk id="7" creationId="{A262E5BE-6A65-4C6B-B0E9-ED0CC4617814}"/>
          </ac:picMkLst>
        </pc:picChg>
        <pc:picChg chg="add mod modCrop">
          <ac:chgData name="Christian Rauhut" userId="9eeb04e7291d6ddb" providerId="LiveId" clId="{3AC02D42-E02E-4454-B402-04769729C75C}" dt="2021-03-26T07:54:02.965" v="7843" actId="1076"/>
          <ac:picMkLst>
            <pc:docMk/>
            <pc:sldMk cId="2862740384" sldId="283"/>
            <ac:picMk id="9" creationId="{45A2238C-548D-4E49-9C98-27BCC4074EB6}"/>
          </ac:picMkLst>
        </pc:picChg>
        <pc:picChg chg="add del mod">
          <ac:chgData name="Christian Rauhut" userId="9eeb04e7291d6ddb" providerId="LiveId" clId="{3AC02D42-E02E-4454-B402-04769729C75C}" dt="2021-03-14T14:14:40.812" v="1497" actId="931"/>
          <ac:picMkLst>
            <pc:docMk/>
            <pc:sldMk cId="2862740384" sldId="283"/>
            <ac:picMk id="20" creationId="{AC2C0884-E75A-4FAE-B0D3-0F8DBB0EF4BB}"/>
          </ac:picMkLst>
        </pc:picChg>
        <pc:picChg chg="add del mod">
          <ac:chgData name="Christian Rauhut" userId="9eeb04e7291d6ddb" providerId="LiveId" clId="{3AC02D42-E02E-4454-B402-04769729C75C}" dt="2021-03-24T19:36:52.597" v="7463" actId="478"/>
          <ac:picMkLst>
            <pc:docMk/>
            <pc:sldMk cId="2862740384" sldId="283"/>
            <ac:picMk id="20" creationId="{E2FFEA75-2A5F-4BF3-BE6A-456CBABD7B09}"/>
          </ac:picMkLst>
        </pc:picChg>
        <pc:picChg chg="add del mod">
          <ac:chgData name="Christian Rauhut" userId="9eeb04e7291d6ddb" providerId="LiveId" clId="{3AC02D42-E02E-4454-B402-04769729C75C}" dt="2021-03-24T19:25:28.583" v="7320"/>
          <ac:picMkLst>
            <pc:docMk/>
            <pc:sldMk cId="2862740384" sldId="283"/>
            <ac:picMk id="21" creationId="{FE81ECD7-F164-4666-BC70-40EF4669F473}"/>
          </ac:picMkLst>
        </pc:picChg>
        <pc:picChg chg="add del mod">
          <ac:chgData name="Christian Rauhut" userId="9eeb04e7291d6ddb" providerId="LiveId" clId="{3AC02D42-E02E-4454-B402-04769729C75C}" dt="2021-03-14T16:20:42.590" v="2202" actId="478"/>
          <ac:picMkLst>
            <pc:docMk/>
            <pc:sldMk cId="2862740384" sldId="283"/>
            <ac:picMk id="22" creationId="{38843A38-7ABC-4A90-BEC5-24905DA9AFEA}"/>
          </ac:picMkLst>
        </pc:picChg>
      </pc:sldChg>
      <pc:sldChg chg="addSp delSp modSp mod modNotesTx">
        <pc:chgData name="Christian Rauhut" userId="9eeb04e7291d6ddb" providerId="LiveId" clId="{3AC02D42-E02E-4454-B402-04769729C75C}" dt="2021-04-04T09:13:22.147" v="13652" actId="20577"/>
        <pc:sldMkLst>
          <pc:docMk/>
          <pc:sldMk cId="3986611074" sldId="287"/>
        </pc:sldMkLst>
        <pc:spChg chg="add del mod ord">
          <ac:chgData name="Christian Rauhut" userId="9eeb04e7291d6ddb" providerId="LiveId" clId="{3AC02D42-E02E-4454-B402-04769729C75C}" dt="2021-03-13T11:36:01.146" v="296" actId="931"/>
          <ac:spMkLst>
            <pc:docMk/>
            <pc:sldMk cId="3986611074" sldId="287"/>
            <ac:spMk id="3" creationId="{F5E543B8-2FF7-4AC7-B18D-EDC6064BCC96}"/>
          </ac:spMkLst>
        </pc:spChg>
        <pc:spChg chg="mod">
          <ac:chgData name="Christian Rauhut" userId="9eeb04e7291d6ddb" providerId="LiveId" clId="{3AC02D42-E02E-4454-B402-04769729C75C}" dt="2021-03-13T11:39:39.719" v="364" actId="14100"/>
          <ac:spMkLst>
            <pc:docMk/>
            <pc:sldMk cId="3986611074" sldId="287"/>
            <ac:spMk id="20" creationId="{A9EFA7E9-8988-444F-B0B7-85C1FF8F3CD0}"/>
          </ac:spMkLst>
        </pc:spChg>
        <pc:spChg chg="mod">
          <ac:chgData name="Christian Rauhut" userId="9eeb04e7291d6ddb" providerId="LiveId" clId="{3AC02D42-E02E-4454-B402-04769729C75C}" dt="2021-03-13T11:40:09.760" v="391" actId="20577"/>
          <ac:spMkLst>
            <pc:docMk/>
            <pc:sldMk cId="3986611074" sldId="287"/>
            <ac:spMk id="21" creationId="{E1AAFE53-4C1E-4054-B39F-B1B0BF8EA98B}"/>
          </ac:spMkLst>
        </pc:spChg>
        <pc:spChg chg="add mod">
          <ac:chgData name="Christian Rauhut" userId="9eeb04e7291d6ddb" providerId="LiveId" clId="{3AC02D42-E02E-4454-B402-04769729C75C}" dt="2021-03-19T14:46:44.639" v="4307" actId="12"/>
          <ac:spMkLst>
            <pc:docMk/>
            <pc:sldMk cId="3986611074" sldId="287"/>
            <ac:spMk id="23" creationId="{B2D31491-AABA-46C1-956F-DE39491F3D1B}"/>
          </ac:spMkLst>
        </pc:spChg>
        <pc:spChg chg="ord">
          <ac:chgData name="Christian Rauhut" userId="9eeb04e7291d6ddb" providerId="LiveId" clId="{3AC02D42-E02E-4454-B402-04769729C75C}" dt="2021-03-13T11:35:19.776" v="290" actId="167"/>
          <ac:spMkLst>
            <pc:docMk/>
            <pc:sldMk cId="3986611074" sldId="287"/>
            <ac:spMk id="25" creationId="{66DF82A8-F7D6-4003-978F-B9A62A9B18FE}"/>
          </ac:spMkLst>
        </pc:spChg>
        <pc:spChg chg="add del mod">
          <ac:chgData name="Christian Rauhut" userId="9eeb04e7291d6ddb" providerId="LiveId" clId="{3AC02D42-E02E-4454-B402-04769729C75C}" dt="2021-03-13T11:39:10.361" v="320"/>
          <ac:spMkLst>
            <pc:docMk/>
            <pc:sldMk cId="3986611074" sldId="287"/>
            <ac:spMk id="27" creationId="{CA06AB6D-9070-4EA9-93C2-C1B5732C4BAB}"/>
          </ac:spMkLst>
        </pc:spChg>
        <pc:spChg chg="add del mod">
          <ac:chgData name="Christian Rauhut" userId="9eeb04e7291d6ddb" providerId="LiveId" clId="{3AC02D42-E02E-4454-B402-04769729C75C}" dt="2021-03-14T14:04:21.052" v="1259" actId="790"/>
          <ac:spMkLst>
            <pc:docMk/>
            <pc:sldMk cId="3986611074" sldId="287"/>
            <ac:spMk id="28" creationId="{4CFEF24B-CE43-41C3-B46A-58F14D1C52D0}"/>
          </ac:spMkLst>
        </pc:spChg>
        <pc:spChg chg="add del mod">
          <ac:chgData name="Christian Rauhut" userId="9eeb04e7291d6ddb" providerId="LiveId" clId="{3AC02D42-E02E-4454-B402-04769729C75C}" dt="2021-03-19T14:33:38.226" v="3699"/>
          <ac:spMkLst>
            <pc:docMk/>
            <pc:sldMk cId="3986611074" sldId="287"/>
            <ac:spMk id="29" creationId="{B553F9A6-38FD-41DF-9A71-B0B3BB6F2FBE}"/>
          </ac:spMkLst>
        </pc:spChg>
        <pc:spChg chg="add del mod">
          <ac:chgData name="Christian Rauhut" userId="9eeb04e7291d6ddb" providerId="LiveId" clId="{3AC02D42-E02E-4454-B402-04769729C75C}" dt="2021-03-13T11:39:10.361" v="320"/>
          <ac:spMkLst>
            <pc:docMk/>
            <pc:sldMk cId="3986611074" sldId="287"/>
            <ac:spMk id="30" creationId="{CFB95B4A-79D4-4131-A9B3-36CBA53C4F17}"/>
          </ac:spMkLst>
        </pc:spChg>
        <pc:spChg chg="add del mod">
          <ac:chgData name="Christian Rauhut" userId="9eeb04e7291d6ddb" providerId="LiveId" clId="{3AC02D42-E02E-4454-B402-04769729C75C}" dt="2021-03-13T11:44:10.399" v="399" actId="931"/>
          <ac:spMkLst>
            <pc:docMk/>
            <pc:sldMk cId="3986611074" sldId="287"/>
            <ac:spMk id="32" creationId="{69726F17-6CE0-403F-B044-DC7FC42D1ADC}"/>
          </ac:spMkLst>
        </pc:spChg>
        <pc:spChg chg="mod">
          <ac:chgData name="Christian Rauhut" userId="9eeb04e7291d6ddb" providerId="LiveId" clId="{3AC02D42-E02E-4454-B402-04769729C75C}" dt="2021-03-14T14:04:26.032" v="1260" actId="790"/>
          <ac:spMkLst>
            <pc:docMk/>
            <pc:sldMk cId="3986611074" sldId="287"/>
            <ac:spMk id="34" creationId="{BCB9A84E-AC8C-4A30-8469-59B897D4149B}"/>
          </ac:spMkLst>
        </pc:spChg>
        <pc:spChg chg="mod">
          <ac:chgData name="Christian Rauhut" userId="9eeb04e7291d6ddb" providerId="LiveId" clId="{3AC02D42-E02E-4454-B402-04769729C75C}" dt="2021-03-19T14:46:44.091" v="4306" actId="12"/>
          <ac:spMkLst>
            <pc:docMk/>
            <pc:sldMk cId="3986611074" sldId="287"/>
            <ac:spMk id="35" creationId="{C0C4405E-380D-4EF1-A03D-9D674E381476}"/>
          </ac:spMkLst>
        </pc:spChg>
        <pc:spChg chg="add del mod">
          <ac:chgData name="Christian Rauhut" userId="9eeb04e7291d6ddb" providerId="LiveId" clId="{3AC02D42-E02E-4454-B402-04769729C75C}" dt="2021-03-13T11:44:37.716" v="409" actId="931"/>
          <ac:spMkLst>
            <pc:docMk/>
            <pc:sldMk cId="3986611074" sldId="287"/>
            <ac:spMk id="38" creationId="{015160B6-4B69-4316-B0F5-248DDA655785}"/>
          </ac:spMkLst>
        </pc:spChg>
        <pc:spChg chg="mod">
          <ac:chgData name="Christian Rauhut" userId="9eeb04e7291d6ddb" providerId="LiveId" clId="{3AC02D42-E02E-4454-B402-04769729C75C}" dt="2021-03-14T14:04:30.443" v="1261" actId="790"/>
          <ac:spMkLst>
            <pc:docMk/>
            <pc:sldMk cId="3986611074" sldId="287"/>
            <ac:spMk id="43" creationId="{E702EEE9-46DB-452E-AC53-B648F952DC92}"/>
          </ac:spMkLst>
        </pc:spChg>
        <pc:spChg chg="mod">
          <ac:chgData name="Christian Rauhut" userId="9eeb04e7291d6ddb" providerId="LiveId" clId="{3AC02D42-E02E-4454-B402-04769729C75C}" dt="2021-03-19T14:46:43.490" v="4305" actId="12"/>
          <ac:spMkLst>
            <pc:docMk/>
            <pc:sldMk cId="3986611074" sldId="287"/>
            <ac:spMk id="44" creationId="{7C409411-B304-443A-BFE8-C862D0E43182}"/>
          </ac:spMkLst>
        </pc:spChg>
        <pc:spChg chg="add del mod">
          <ac:chgData name="Christian Rauhut" userId="9eeb04e7291d6ddb" providerId="LiveId" clId="{3AC02D42-E02E-4454-B402-04769729C75C}" dt="2021-03-13T11:50:46.213" v="411" actId="931"/>
          <ac:spMkLst>
            <pc:docMk/>
            <pc:sldMk cId="3986611074" sldId="287"/>
            <ac:spMk id="49" creationId="{0F11C0D1-95A4-4E0E-A96E-1A8EA4854B86}"/>
          </ac:spMkLst>
        </pc:spChg>
        <pc:spChg chg="mod">
          <ac:chgData name="Christian Rauhut" userId="9eeb04e7291d6ddb" providerId="LiveId" clId="{3AC02D42-E02E-4454-B402-04769729C75C}" dt="2021-03-14T14:04:35.008" v="1262" actId="790"/>
          <ac:spMkLst>
            <pc:docMk/>
            <pc:sldMk cId="3986611074" sldId="287"/>
            <ac:spMk id="52" creationId="{545851A1-B1AA-4F9E-8D87-C64448DA8E49}"/>
          </ac:spMkLst>
        </pc:spChg>
        <pc:spChg chg="mod">
          <ac:chgData name="Christian Rauhut" userId="9eeb04e7291d6ddb" providerId="LiveId" clId="{3AC02D42-E02E-4454-B402-04769729C75C}" dt="2021-04-04T09:13:22.147" v="13652" actId="20577"/>
          <ac:spMkLst>
            <pc:docMk/>
            <pc:sldMk cId="3986611074" sldId="287"/>
            <ac:spMk id="53" creationId="{077CDA6B-E02C-461C-B8A4-331DEFF295E1}"/>
          </ac:spMkLst>
        </pc:spChg>
        <pc:spChg chg="add del mod">
          <ac:chgData name="Christian Rauhut" userId="9eeb04e7291d6ddb" providerId="LiveId" clId="{3AC02D42-E02E-4454-B402-04769729C75C}" dt="2021-03-13T11:52:30.760" v="415" actId="478"/>
          <ac:spMkLst>
            <pc:docMk/>
            <pc:sldMk cId="3986611074" sldId="287"/>
            <ac:spMk id="56" creationId="{BC4364DF-AC1D-4EAE-8805-970544590A4D}"/>
          </ac:spMkLst>
        </pc:spChg>
        <pc:picChg chg="add del mod">
          <ac:chgData name="Christian Rauhut" userId="9eeb04e7291d6ddb" providerId="LiveId" clId="{3AC02D42-E02E-4454-B402-04769729C75C}" dt="2021-03-13T11:35:32.480" v="295" actId="931"/>
          <ac:picMkLst>
            <pc:docMk/>
            <pc:sldMk cId="3986611074" sldId="287"/>
            <ac:picMk id="5" creationId="{3B2B34F9-90B5-4554-A9C0-779DB2A691A1}"/>
          </ac:picMkLst>
        </pc:picChg>
        <pc:picChg chg="add del mod">
          <ac:chgData name="Christian Rauhut" userId="9eeb04e7291d6ddb" providerId="LiveId" clId="{3AC02D42-E02E-4454-B402-04769729C75C}" dt="2021-03-13T11:52:30.760" v="415" actId="478"/>
          <ac:picMkLst>
            <pc:docMk/>
            <pc:sldMk cId="3986611074" sldId="287"/>
            <ac:picMk id="7" creationId="{33BEAAF6-462F-412C-A61D-0D3F98501194}"/>
          </ac:picMkLst>
        </pc:picChg>
        <pc:picChg chg="add del mod">
          <ac:chgData name="Christian Rauhut" userId="9eeb04e7291d6ddb" providerId="LiveId" clId="{3AC02D42-E02E-4454-B402-04769729C75C}" dt="2021-03-13T11:44:00.801" v="397" actId="478"/>
          <ac:picMkLst>
            <pc:docMk/>
            <pc:sldMk cId="3986611074" sldId="287"/>
            <ac:picMk id="9" creationId="{A72FA5C2-2FE3-48CB-8700-B352423DC1A5}"/>
          </ac:picMkLst>
        </pc:picChg>
        <pc:picChg chg="add del mod">
          <ac:chgData name="Christian Rauhut" userId="9eeb04e7291d6ddb" providerId="LiveId" clId="{3AC02D42-E02E-4454-B402-04769729C75C}" dt="2021-03-13T11:43:37.663" v="396" actId="478"/>
          <ac:picMkLst>
            <pc:docMk/>
            <pc:sldMk cId="3986611074" sldId="287"/>
            <ac:picMk id="11" creationId="{0712E09E-4750-4159-8F7D-E0781FF68707}"/>
          </ac:picMkLst>
        </pc:picChg>
        <pc:picChg chg="del">
          <ac:chgData name="Christian Rauhut" userId="9eeb04e7291d6ddb" providerId="LiveId" clId="{3AC02D42-E02E-4454-B402-04769729C75C}" dt="2021-03-13T11:35:05.147" v="287" actId="478"/>
          <ac:picMkLst>
            <pc:docMk/>
            <pc:sldMk cId="3986611074" sldId="287"/>
            <ac:picMk id="12" creationId="{D293FD7F-3469-491F-A5AA-EB8327FA219E}"/>
          </ac:picMkLst>
        </pc:picChg>
        <pc:picChg chg="del">
          <ac:chgData name="Christian Rauhut" userId="9eeb04e7291d6ddb" providerId="LiveId" clId="{3AC02D42-E02E-4454-B402-04769729C75C}" dt="2021-03-13T11:50:38.105" v="410" actId="478"/>
          <ac:picMkLst>
            <pc:docMk/>
            <pc:sldMk cId="3986611074" sldId="287"/>
            <ac:picMk id="14" creationId="{4359C120-C3E4-4EF4-97A3-60EBC2407951}"/>
          </ac:picMkLst>
        </pc:picChg>
        <pc:picChg chg="add del mod">
          <ac:chgData name="Christian Rauhut" userId="9eeb04e7291d6ddb" providerId="LiveId" clId="{3AC02D42-E02E-4454-B402-04769729C75C}" dt="2021-03-13T11:43:23.186" v="395" actId="478"/>
          <ac:picMkLst>
            <pc:docMk/>
            <pc:sldMk cId="3986611074" sldId="287"/>
            <ac:picMk id="15" creationId="{2D3E32E4-6BDE-4322-93DC-AE5F24B99AD1}"/>
          </ac:picMkLst>
        </pc:picChg>
        <pc:picChg chg="del">
          <ac:chgData name="Christian Rauhut" userId="9eeb04e7291d6ddb" providerId="LiveId" clId="{3AC02D42-E02E-4454-B402-04769729C75C}" dt="2021-03-13T11:44:12.556" v="400" actId="478"/>
          <ac:picMkLst>
            <pc:docMk/>
            <pc:sldMk cId="3986611074" sldId="287"/>
            <ac:picMk id="17" creationId="{0E317DB3-C55B-469B-A8B2-C1508D5FF20E}"/>
          </ac:picMkLst>
        </pc:picChg>
        <pc:picChg chg="add del mod">
          <ac:chgData name="Christian Rauhut" userId="9eeb04e7291d6ddb" providerId="LiveId" clId="{3AC02D42-E02E-4454-B402-04769729C75C}" dt="2021-03-13T11:43:04.471" v="394" actId="478"/>
          <ac:picMkLst>
            <pc:docMk/>
            <pc:sldMk cId="3986611074" sldId="287"/>
            <ac:picMk id="18" creationId="{A134A1D1-63BD-4644-B2F9-E25749716577}"/>
          </ac:picMkLst>
        </pc:picChg>
        <pc:picChg chg="del">
          <ac:chgData name="Christian Rauhut" userId="9eeb04e7291d6ddb" providerId="LiveId" clId="{3AC02D42-E02E-4454-B402-04769729C75C}" dt="2021-03-13T11:44:05.948" v="398" actId="478"/>
          <ac:picMkLst>
            <pc:docMk/>
            <pc:sldMk cId="3986611074" sldId="287"/>
            <ac:picMk id="19" creationId="{28EFC60E-1B72-449F-A05D-34957A535E8E}"/>
          </ac:picMkLst>
        </pc:picChg>
        <pc:picChg chg="add mod ord modCrop">
          <ac:chgData name="Christian Rauhut" userId="9eeb04e7291d6ddb" providerId="LiveId" clId="{3AC02D42-E02E-4454-B402-04769729C75C}" dt="2021-03-13T11:35:03.703" v="286" actId="167"/>
          <ac:picMkLst>
            <pc:docMk/>
            <pc:sldMk cId="3986611074" sldId="287"/>
            <ac:picMk id="22" creationId="{032717DA-5CBC-40AB-8E34-1B6EDBF092B0}"/>
          </ac:picMkLst>
        </pc:picChg>
        <pc:picChg chg="add del mod">
          <ac:chgData name="Christian Rauhut" userId="9eeb04e7291d6ddb" providerId="LiveId" clId="{3AC02D42-E02E-4454-B402-04769729C75C}" dt="2021-03-13T11:42:50.857" v="393" actId="478"/>
          <ac:picMkLst>
            <pc:docMk/>
            <pc:sldMk cId="3986611074" sldId="287"/>
            <ac:picMk id="24" creationId="{A22373CC-35B8-490D-860B-B414C6170010}"/>
          </ac:picMkLst>
        </pc:picChg>
        <pc:picChg chg="add del mod ord">
          <ac:chgData name="Christian Rauhut" userId="9eeb04e7291d6ddb" providerId="LiveId" clId="{3AC02D42-E02E-4454-B402-04769729C75C}" dt="2021-03-28T18:47:52.134" v="8030" actId="478"/>
          <ac:picMkLst>
            <pc:docMk/>
            <pc:sldMk cId="3986611074" sldId="287"/>
            <ac:picMk id="24" creationId="{D41AC020-8982-4569-9B32-D3C1D05EE9EF}"/>
          </ac:picMkLst>
        </pc:picChg>
        <pc:picChg chg="add mod">
          <ac:chgData name="Christian Rauhut" userId="9eeb04e7291d6ddb" providerId="LiveId" clId="{3AC02D42-E02E-4454-B402-04769729C75C}" dt="2021-03-13T11:44:12.847" v="401" actId="27614"/>
          <ac:picMkLst>
            <pc:docMk/>
            <pc:sldMk cId="3986611074" sldId="287"/>
            <ac:picMk id="36" creationId="{315EBB92-6A0F-4BA6-B742-64147428793C}"/>
          </ac:picMkLst>
        </pc:picChg>
        <pc:picChg chg="add del mod">
          <ac:chgData name="Christian Rauhut" userId="9eeb04e7291d6ddb" providerId="LiveId" clId="{3AC02D42-E02E-4454-B402-04769729C75C}" dt="2021-03-13T11:44:25.133" v="406" actId="931"/>
          <ac:picMkLst>
            <pc:docMk/>
            <pc:sldMk cId="3986611074" sldId="287"/>
            <ac:picMk id="40" creationId="{0F2E416F-0919-492C-88E6-9A33C923E7B6}"/>
          </ac:picMkLst>
        </pc:picChg>
        <pc:picChg chg="add del mod">
          <ac:chgData name="Christian Rauhut" userId="9eeb04e7291d6ddb" providerId="LiveId" clId="{3AC02D42-E02E-4454-B402-04769729C75C}" dt="2021-03-13T11:44:33.179" v="408" actId="931"/>
          <ac:picMkLst>
            <pc:docMk/>
            <pc:sldMk cId="3986611074" sldId="287"/>
            <ac:picMk id="45" creationId="{3D857A22-78B3-48E0-9DCB-438CDD918DB4}"/>
          </ac:picMkLst>
        </pc:picChg>
        <pc:picChg chg="add mod">
          <ac:chgData name="Christian Rauhut" userId="9eeb04e7291d6ddb" providerId="LiveId" clId="{3AC02D42-E02E-4454-B402-04769729C75C}" dt="2021-03-13T11:44:37.716" v="409" actId="931"/>
          <ac:picMkLst>
            <pc:docMk/>
            <pc:sldMk cId="3986611074" sldId="287"/>
            <ac:picMk id="47" creationId="{9D1C9FE6-150C-40D3-8396-6CC86AAB0655}"/>
          </ac:picMkLst>
        </pc:picChg>
        <pc:picChg chg="add mod">
          <ac:chgData name="Christian Rauhut" userId="9eeb04e7291d6ddb" providerId="LiveId" clId="{3AC02D42-E02E-4454-B402-04769729C75C}" dt="2021-03-13T11:50:47.222" v="413" actId="962"/>
          <ac:picMkLst>
            <pc:docMk/>
            <pc:sldMk cId="3986611074" sldId="287"/>
            <ac:picMk id="54" creationId="{D29556AC-8F71-4124-987D-E1256A19B61D}"/>
          </ac:picMkLst>
        </pc:picChg>
      </pc:sldChg>
      <pc:sldChg chg="addSp delSp modSp add del mod modNotesTx">
        <pc:chgData name="Christian Rauhut" userId="9eeb04e7291d6ddb" providerId="LiveId" clId="{3AC02D42-E02E-4454-B402-04769729C75C}" dt="2021-04-10T07:41:07.925" v="19080" actId="20577"/>
        <pc:sldMkLst>
          <pc:docMk/>
          <pc:sldMk cId="2736666120" sldId="291"/>
        </pc:sldMkLst>
        <pc:spChg chg="mod">
          <ac:chgData name="Christian Rauhut" userId="9eeb04e7291d6ddb" providerId="LiveId" clId="{3AC02D42-E02E-4454-B402-04769729C75C}" dt="2021-03-24T19:44:39.007" v="7649" actId="790"/>
          <ac:spMkLst>
            <pc:docMk/>
            <pc:sldMk cId="2736666120" sldId="291"/>
            <ac:spMk id="2" creationId="{FD705AE5-4DA2-4A42-9093-558A8A88B59F}"/>
          </ac:spMkLst>
        </pc:spChg>
        <pc:spChg chg="mod ord">
          <ac:chgData name="Christian Rauhut" userId="9eeb04e7291d6ddb" providerId="LiveId" clId="{3AC02D42-E02E-4454-B402-04769729C75C}" dt="2021-03-29T07:20:24.996" v="8083" actId="1076"/>
          <ac:spMkLst>
            <pc:docMk/>
            <pc:sldMk cId="2736666120" sldId="291"/>
            <ac:spMk id="3" creationId="{2692265B-03CD-4A02-9CE4-5EFF6F550CC1}"/>
          </ac:spMkLst>
        </pc:spChg>
        <pc:spChg chg="mod">
          <ac:chgData name="Christian Rauhut" userId="9eeb04e7291d6ddb" providerId="LiveId" clId="{3AC02D42-E02E-4454-B402-04769729C75C}" dt="2021-03-19T13:58:03.866" v="3141" actId="14100"/>
          <ac:spMkLst>
            <pc:docMk/>
            <pc:sldMk cId="2736666120" sldId="291"/>
            <ac:spMk id="4" creationId="{FCE76025-C1AE-4104-B64F-9FCCDE654D97}"/>
          </ac:spMkLst>
        </pc:spChg>
        <pc:spChg chg="mod">
          <ac:chgData name="Christian Rauhut" userId="9eeb04e7291d6ddb" providerId="LiveId" clId="{3AC02D42-E02E-4454-B402-04769729C75C}" dt="2021-03-14T14:11:33.987" v="1488" actId="790"/>
          <ac:spMkLst>
            <pc:docMk/>
            <pc:sldMk cId="2736666120" sldId="291"/>
            <ac:spMk id="5" creationId="{DA71410B-9BEA-4B6F-BE29-745E28207530}"/>
          </ac:spMkLst>
        </pc:spChg>
        <pc:spChg chg="add del mod">
          <ac:chgData name="Christian Rauhut" userId="9eeb04e7291d6ddb" providerId="LiveId" clId="{3AC02D42-E02E-4454-B402-04769729C75C}" dt="2021-03-14T14:12:15.102" v="1490" actId="931"/>
          <ac:spMkLst>
            <pc:docMk/>
            <pc:sldMk cId="2736666120" sldId="291"/>
            <ac:spMk id="7" creationId="{BE7D98A7-35A7-4471-8FB2-FD25B7C7C9BA}"/>
          </ac:spMkLst>
        </pc:spChg>
        <pc:spChg chg="mod">
          <ac:chgData name="Christian Rauhut" userId="9eeb04e7291d6ddb" providerId="LiveId" clId="{3AC02D42-E02E-4454-B402-04769729C75C}" dt="2021-03-14T14:10:43.765" v="1483" actId="1076"/>
          <ac:spMkLst>
            <pc:docMk/>
            <pc:sldMk cId="2736666120" sldId="291"/>
            <ac:spMk id="9" creationId="{12D8ADCF-4934-40F9-ABAA-506F4565CA04}"/>
          </ac:spMkLst>
        </pc:spChg>
        <pc:spChg chg="mod">
          <ac:chgData name="Christian Rauhut" userId="9eeb04e7291d6ddb" providerId="LiveId" clId="{3AC02D42-E02E-4454-B402-04769729C75C}" dt="2021-03-19T14:00:27.819" v="3184" actId="20577"/>
          <ac:spMkLst>
            <pc:docMk/>
            <pc:sldMk cId="2736666120" sldId="291"/>
            <ac:spMk id="13" creationId="{D4B8E3EE-D89E-49C7-8696-9A3A001A0515}"/>
          </ac:spMkLst>
        </pc:spChg>
        <pc:spChg chg="mod">
          <ac:chgData name="Christian Rauhut" userId="9eeb04e7291d6ddb" providerId="LiveId" clId="{3AC02D42-E02E-4454-B402-04769729C75C}" dt="2021-03-14T14:10:27.855" v="1479" actId="790"/>
          <ac:spMkLst>
            <pc:docMk/>
            <pc:sldMk cId="2736666120" sldId="291"/>
            <ac:spMk id="14" creationId="{E3C4959C-CD44-4756-ADD3-E745D3336DA1}"/>
          </ac:spMkLst>
        </pc:spChg>
        <pc:spChg chg="mod">
          <ac:chgData name="Christian Rauhut" userId="9eeb04e7291d6ddb" providerId="LiveId" clId="{3AC02D42-E02E-4454-B402-04769729C75C}" dt="2021-03-26T07:50:46.169" v="7841" actId="20577"/>
          <ac:spMkLst>
            <pc:docMk/>
            <pc:sldMk cId="2736666120" sldId="291"/>
            <ac:spMk id="15" creationId="{7FE1A9DF-7713-4339-8CF0-736ADDE53638}"/>
          </ac:spMkLst>
        </pc:spChg>
        <pc:spChg chg="mod">
          <ac:chgData name="Christian Rauhut" userId="9eeb04e7291d6ddb" providerId="LiveId" clId="{3AC02D42-E02E-4454-B402-04769729C75C}" dt="2021-03-14T14:11:19.364" v="1486" actId="790"/>
          <ac:spMkLst>
            <pc:docMk/>
            <pc:sldMk cId="2736666120" sldId="291"/>
            <ac:spMk id="16" creationId="{D6001C09-3578-4FB1-BE0C-238ECE8C9F24}"/>
          </ac:spMkLst>
        </pc:spChg>
        <pc:spChg chg="mod">
          <ac:chgData name="Christian Rauhut" userId="9eeb04e7291d6ddb" providerId="LiveId" clId="{3AC02D42-E02E-4454-B402-04769729C75C}" dt="2021-03-14T14:38:17.895" v="1848" actId="20577"/>
          <ac:spMkLst>
            <pc:docMk/>
            <pc:sldMk cId="2736666120" sldId="291"/>
            <ac:spMk id="17" creationId="{41669010-1718-4E24-B4EC-8BA4B6DEDAD5}"/>
          </ac:spMkLst>
        </pc:spChg>
        <pc:spChg chg="add del mod">
          <ac:chgData name="Christian Rauhut" userId="9eeb04e7291d6ddb" providerId="LiveId" clId="{3AC02D42-E02E-4454-B402-04769729C75C}" dt="2021-03-14T14:30:41.703" v="1773" actId="931"/>
          <ac:spMkLst>
            <pc:docMk/>
            <pc:sldMk cId="2736666120" sldId="291"/>
            <ac:spMk id="20" creationId="{65DD89E8-CED0-4749-B91F-58E2C5741DB5}"/>
          </ac:spMkLst>
        </pc:spChg>
        <pc:picChg chg="add mod modCrop">
          <ac:chgData name="Christian Rauhut" userId="9eeb04e7291d6ddb" providerId="LiveId" clId="{3AC02D42-E02E-4454-B402-04769729C75C}" dt="2021-03-27T20:38:18" v="7862" actId="732"/>
          <ac:picMkLst>
            <pc:docMk/>
            <pc:sldMk cId="2736666120" sldId="291"/>
            <ac:picMk id="6" creationId="{4D3F33B8-BA3C-4F0C-8ABB-5DE99388CA5C}"/>
          </ac:picMkLst>
        </pc:picChg>
        <pc:picChg chg="add del mod">
          <ac:chgData name="Christian Rauhut" userId="9eeb04e7291d6ddb" providerId="LiveId" clId="{3AC02D42-E02E-4454-B402-04769729C75C}" dt="2021-03-14T14:30:36.582" v="1772" actId="478"/>
          <ac:picMkLst>
            <pc:docMk/>
            <pc:sldMk cId="2736666120" sldId="291"/>
            <ac:picMk id="18" creationId="{2347219A-00CE-43DC-81FB-2AF90B725A5F}"/>
          </ac:picMkLst>
        </pc:picChg>
        <pc:picChg chg="add mod modCrop">
          <ac:chgData name="Christian Rauhut" userId="9eeb04e7291d6ddb" providerId="LiveId" clId="{3AC02D42-E02E-4454-B402-04769729C75C}" dt="2021-03-24T19:56:48.033" v="7826"/>
          <ac:picMkLst>
            <pc:docMk/>
            <pc:sldMk cId="2736666120" sldId="291"/>
            <ac:picMk id="22" creationId="{CD8CEE35-75D1-4DC0-A05F-663FDBE6AA99}"/>
          </ac:picMkLst>
        </pc:picChg>
        <pc:picChg chg="del">
          <ac:chgData name="Christian Rauhut" userId="9eeb04e7291d6ddb" providerId="LiveId" clId="{3AC02D42-E02E-4454-B402-04769729C75C}" dt="2021-03-14T14:11:38.369" v="1489" actId="478"/>
          <ac:picMkLst>
            <pc:docMk/>
            <pc:sldMk cId="2736666120" sldId="291"/>
            <ac:picMk id="27" creationId="{DD8785A2-8F06-4AEF-92BA-A0259A85622B}"/>
          </ac:picMkLst>
        </pc:picChg>
      </pc:sldChg>
      <pc:sldChg chg="addSp delSp modSp del mod delAnim modAnim">
        <pc:chgData name="Christian Rauhut" userId="9eeb04e7291d6ddb" providerId="LiveId" clId="{3AC02D42-E02E-4454-B402-04769729C75C}" dt="2021-03-24T19:05:29.258" v="6960" actId="2696"/>
        <pc:sldMkLst>
          <pc:docMk/>
          <pc:sldMk cId="120941483" sldId="292"/>
        </pc:sldMkLst>
        <pc:spChg chg="add del mod">
          <ac:chgData name="Christian Rauhut" userId="9eeb04e7291d6ddb" providerId="LiveId" clId="{3AC02D42-E02E-4454-B402-04769729C75C}" dt="2021-03-14T14:26:32.461" v="1751" actId="931"/>
          <ac:spMkLst>
            <pc:docMk/>
            <pc:sldMk cId="120941483" sldId="292"/>
            <ac:spMk id="3" creationId="{E707E482-CB96-49C8-8E82-826852113E49}"/>
          </ac:spMkLst>
        </pc:spChg>
        <pc:spChg chg="add del mod">
          <ac:chgData name="Christian Rauhut" userId="9eeb04e7291d6ddb" providerId="LiveId" clId="{3AC02D42-E02E-4454-B402-04769729C75C}" dt="2021-03-24T18:49:48.944" v="6487" actId="478"/>
          <ac:spMkLst>
            <pc:docMk/>
            <pc:sldMk cId="120941483" sldId="292"/>
            <ac:spMk id="8" creationId="{27E325FC-4183-4374-B095-12D5870D0D3B}"/>
          </ac:spMkLst>
        </pc:spChg>
        <pc:spChg chg="add del mod">
          <ac:chgData name="Christian Rauhut" userId="9eeb04e7291d6ddb" providerId="LiveId" clId="{3AC02D42-E02E-4454-B402-04769729C75C}" dt="2021-03-14T14:30:28.316" v="1771" actId="931"/>
          <ac:spMkLst>
            <pc:docMk/>
            <pc:sldMk cId="120941483" sldId="292"/>
            <ac:spMk id="8" creationId="{903ECFEC-B20D-46D0-B1B1-CA6AB6FF55AB}"/>
          </ac:spMkLst>
        </pc:spChg>
        <pc:spChg chg="mod">
          <ac:chgData name="Christian Rauhut" userId="9eeb04e7291d6ddb" providerId="LiveId" clId="{3AC02D42-E02E-4454-B402-04769729C75C}" dt="2021-03-24T18:00:22.484" v="6144" actId="14100"/>
          <ac:spMkLst>
            <pc:docMk/>
            <pc:sldMk cId="120941483" sldId="292"/>
            <ac:spMk id="10" creationId="{C75142B9-BA98-4A8F-982A-15B30D0FF533}"/>
          </ac:spMkLst>
        </pc:spChg>
        <pc:spChg chg="add del mod">
          <ac:chgData name="Christian Rauhut" userId="9eeb04e7291d6ddb" providerId="LiveId" clId="{3AC02D42-E02E-4454-B402-04769729C75C}" dt="2021-03-14T14:34:15.306" v="1797" actId="931"/>
          <ac:spMkLst>
            <pc:docMk/>
            <pc:sldMk cId="120941483" sldId="292"/>
            <ac:spMk id="14" creationId="{C4810538-1087-4087-9CD4-A32511C72F85}"/>
          </ac:spMkLst>
        </pc:spChg>
        <pc:spChg chg="mod">
          <ac:chgData name="Christian Rauhut" userId="9eeb04e7291d6ddb" providerId="LiveId" clId="{3AC02D42-E02E-4454-B402-04769729C75C}" dt="2021-03-14T16:37:45.565" v="2241" actId="20577"/>
          <ac:spMkLst>
            <pc:docMk/>
            <pc:sldMk cId="120941483" sldId="292"/>
            <ac:spMk id="15" creationId="{5F93910E-E109-4389-A6EB-5D7990286E63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6" creationId="{723AF61F-5FB9-478F-AEDF-8D0C76FD4B6F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7" creationId="{D81F5750-9CE4-4A06-A04C-866CA227D31D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8" creationId="{3B386824-A799-4A93-8AD8-A626D205CC3B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19" creationId="{4C9CACB1-20FC-4321-AD45-EF39A006DA4B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20" creationId="{667B5DF7-6CD4-4E8C-81C3-2E1ED4B44AB5}"/>
          </ac:spMkLst>
        </pc:spChg>
        <pc:spChg chg="del">
          <ac:chgData name="Christian Rauhut" userId="9eeb04e7291d6ddb" providerId="LiveId" clId="{3AC02D42-E02E-4454-B402-04769729C75C}" dt="2021-03-24T18:00:26.408" v="6145" actId="478"/>
          <ac:spMkLst>
            <pc:docMk/>
            <pc:sldMk cId="120941483" sldId="292"/>
            <ac:spMk id="21" creationId="{D49E9CD3-2A0A-4030-A24F-EAC697E9F751}"/>
          </ac:spMkLst>
        </pc:spChg>
        <pc:spChg chg="add del mod">
          <ac:chgData name="Christian Rauhut" userId="9eeb04e7291d6ddb" providerId="LiveId" clId="{3AC02D42-E02E-4454-B402-04769729C75C}" dt="2021-03-14T14:37:10.200" v="1844" actId="931"/>
          <ac:spMkLst>
            <pc:docMk/>
            <pc:sldMk cId="120941483" sldId="292"/>
            <ac:spMk id="25" creationId="{36BD28F0-4D9B-4739-8F0F-43E73E34876E}"/>
          </ac:spMkLst>
        </pc:spChg>
        <pc:grpChg chg="add del mod">
          <ac:chgData name="Christian Rauhut" userId="9eeb04e7291d6ddb" providerId="LiveId" clId="{3AC02D42-E02E-4454-B402-04769729C75C}" dt="2021-03-24T18:49:50.040" v="6488" actId="478"/>
          <ac:grpSpMkLst>
            <pc:docMk/>
            <pc:sldMk cId="120941483" sldId="292"/>
            <ac:grpSpMk id="13" creationId="{8BEB05E2-29FF-41F7-8F94-670B79658FF8}"/>
          </ac:grpSpMkLst>
        </pc:grpChg>
        <pc:picChg chg="add del mod modCrop">
          <ac:chgData name="Christian Rauhut" userId="9eeb04e7291d6ddb" providerId="LiveId" clId="{3AC02D42-E02E-4454-B402-04769729C75C}" dt="2021-03-24T18:49:48.944" v="6487" actId="478"/>
          <ac:picMkLst>
            <pc:docMk/>
            <pc:sldMk cId="120941483" sldId="292"/>
            <ac:picMk id="3" creationId="{8077BD61-25BB-4735-97BA-34405C9655D2}"/>
          </ac:picMkLst>
        </pc:picChg>
        <pc:picChg chg="del">
          <ac:chgData name="Christian Rauhut" userId="9eeb04e7291d6ddb" providerId="LiveId" clId="{3AC02D42-E02E-4454-B402-04769729C75C}" dt="2021-03-14T14:26:26.344" v="1750" actId="478"/>
          <ac:picMkLst>
            <pc:docMk/>
            <pc:sldMk cId="120941483" sldId="292"/>
            <ac:picMk id="5" creationId="{0372F439-C1D0-4397-A424-2CF544BE4BA6}"/>
          </ac:picMkLst>
        </pc:picChg>
        <pc:picChg chg="add del mod">
          <ac:chgData name="Christian Rauhut" userId="9eeb04e7291d6ddb" providerId="LiveId" clId="{3AC02D42-E02E-4454-B402-04769729C75C}" dt="2021-03-24T18:09:44.455" v="6162" actId="478"/>
          <ac:picMkLst>
            <pc:docMk/>
            <pc:sldMk cId="120941483" sldId="292"/>
            <ac:picMk id="5" creationId="{9FAA5C0B-0FE4-4A6F-8016-91AB9A8F589A}"/>
          </ac:picMkLst>
        </pc:picChg>
        <pc:picChg chg="add del mod modCrop">
          <ac:chgData name="Christian Rauhut" userId="9eeb04e7291d6ddb" providerId="LiveId" clId="{3AC02D42-E02E-4454-B402-04769729C75C}" dt="2021-03-14T14:30:21.824" v="1770" actId="478"/>
          <ac:picMkLst>
            <pc:docMk/>
            <pc:sldMk cId="120941483" sldId="292"/>
            <ac:picMk id="6" creationId="{2596BD94-971B-4284-A0C8-84F5F5B32956}"/>
          </ac:picMkLst>
        </pc:picChg>
        <pc:picChg chg="add mod modCrop">
          <ac:chgData name="Christian Rauhut" userId="9eeb04e7291d6ddb" providerId="LiveId" clId="{3AC02D42-E02E-4454-B402-04769729C75C}" dt="2021-03-24T18:14:16.556" v="6215" actId="164"/>
          <ac:picMkLst>
            <pc:docMk/>
            <pc:sldMk cId="120941483" sldId="292"/>
            <ac:picMk id="7" creationId="{A39C74F2-CBF4-4291-B28B-5BB9C52C0463}"/>
          </ac:picMkLst>
        </pc:picChg>
        <pc:picChg chg="add del mod modCrop">
          <ac:chgData name="Christian Rauhut" userId="9eeb04e7291d6ddb" providerId="LiveId" clId="{3AC02D42-E02E-4454-B402-04769729C75C}" dt="2021-03-14T14:34:10.320" v="1796" actId="478"/>
          <ac:picMkLst>
            <pc:docMk/>
            <pc:sldMk cId="120941483" sldId="292"/>
            <ac:picMk id="12" creationId="{C2B16F99-8CD5-4617-AD47-92204B7F98CE}"/>
          </ac:picMkLst>
        </pc:picChg>
        <pc:picChg chg="add del mod">
          <ac:chgData name="Christian Rauhut" userId="9eeb04e7291d6ddb" providerId="LiveId" clId="{3AC02D42-E02E-4454-B402-04769729C75C}" dt="2021-03-14T14:34:32.054" v="1799" actId="478"/>
          <ac:picMkLst>
            <pc:docMk/>
            <pc:sldMk cId="120941483" sldId="292"/>
            <ac:picMk id="23" creationId="{09A2440F-A16B-4D69-B5AC-FE0C30A069D9}"/>
          </ac:picMkLst>
        </pc:picChg>
        <pc:picChg chg="add mod modCrop">
          <ac:chgData name="Christian Rauhut" userId="9eeb04e7291d6ddb" providerId="LiveId" clId="{3AC02D42-E02E-4454-B402-04769729C75C}" dt="2021-03-24T17:56:10.136" v="6139" actId="14100"/>
          <ac:picMkLst>
            <pc:docMk/>
            <pc:sldMk cId="120941483" sldId="292"/>
            <ac:picMk id="27" creationId="{38671066-B746-4E18-9F1E-DFAE27FA494F}"/>
          </ac:picMkLst>
        </pc:picChg>
        <pc:cxnChg chg="add mod">
          <ac:chgData name="Christian Rauhut" userId="9eeb04e7291d6ddb" providerId="LiveId" clId="{3AC02D42-E02E-4454-B402-04769729C75C}" dt="2021-03-24T18:14:16.556" v="6215" actId="164"/>
          <ac:cxnSpMkLst>
            <pc:docMk/>
            <pc:sldMk cId="120941483" sldId="292"/>
            <ac:cxnSpMk id="12" creationId="{60706AC2-13F0-440B-8967-5B7F76425F5E}"/>
          </ac:cxnSpMkLst>
        </pc:cxnChg>
      </pc:sldChg>
      <pc:sldChg chg="modSp del mod modNotesTx">
        <pc:chgData name="Christian Rauhut" userId="9eeb04e7291d6ddb" providerId="LiveId" clId="{3AC02D42-E02E-4454-B402-04769729C75C}" dt="2021-03-13T11:37:28.942" v="310" actId="2696"/>
        <pc:sldMkLst>
          <pc:docMk/>
          <pc:sldMk cId="2575782965" sldId="293"/>
        </pc:sldMkLst>
        <pc:spChg chg="mod">
          <ac:chgData name="Christian Rauhut" userId="9eeb04e7291d6ddb" providerId="LiveId" clId="{3AC02D42-E02E-4454-B402-04769729C75C}" dt="2021-03-13T11:18:01.428" v="29" actId="13926"/>
          <ac:spMkLst>
            <pc:docMk/>
            <pc:sldMk cId="2575782965" sldId="293"/>
            <ac:spMk id="5" creationId="{EEBB2C30-890C-4E8F-8109-CE9888DFE512}"/>
          </ac:spMkLst>
        </pc:spChg>
        <pc:spChg chg="mod">
          <ac:chgData name="Christian Rauhut" userId="9eeb04e7291d6ddb" providerId="LiveId" clId="{3AC02D42-E02E-4454-B402-04769729C75C}" dt="2021-03-13T11:17:58.546" v="28" actId="13926"/>
          <ac:spMkLst>
            <pc:docMk/>
            <pc:sldMk cId="2575782965" sldId="293"/>
            <ac:spMk id="6" creationId="{00CDA5FF-CE9C-4555-8133-6D3DF11BC86F}"/>
          </ac:spMkLst>
        </pc:spChg>
        <pc:spChg chg="mod">
          <ac:chgData name="Christian Rauhut" userId="9eeb04e7291d6ddb" providerId="LiveId" clId="{3AC02D42-E02E-4454-B402-04769729C75C}" dt="2021-03-13T11:17:40.985" v="27" actId="20577"/>
          <ac:spMkLst>
            <pc:docMk/>
            <pc:sldMk cId="2575782965" sldId="293"/>
            <ac:spMk id="8" creationId="{F4859B8D-75D4-4566-AA4E-FB365532BB97}"/>
          </ac:spMkLst>
        </pc:spChg>
        <pc:spChg chg="mod">
          <ac:chgData name="Christian Rauhut" userId="9eeb04e7291d6ddb" providerId="LiveId" clId="{3AC02D42-E02E-4454-B402-04769729C75C}" dt="2021-03-13T11:18:17.054" v="47" actId="20577"/>
          <ac:spMkLst>
            <pc:docMk/>
            <pc:sldMk cId="2575782965" sldId="293"/>
            <ac:spMk id="14" creationId="{CE7DDE10-9AA8-4FB1-BB7C-3B78F8FCD4EB}"/>
          </ac:spMkLst>
        </pc:spChg>
        <pc:spChg chg="mod">
          <ac:chgData name="Christian Rauhut" userId="9eeb04e7291d6ddb" providerId="LiveId" clId="{3AC02D42-E02E-4454-B402-04769729C75C}" dt="2021-03-13T11:18:04.759" v="30" actId="13926"/>
          <ac:spMkLst>
            <pc:docMk/>
            <pc:sldMk cId="2575782965" sldId="293"/>
            <ac:spMk id="15" creationId="{AF66C89A-CF34-4814-81A0-E713C4548B8E}"/>
          </ac:spMkLst>
        </pc:spChg>
        <pc:spChg chg="mod">
          <ac:chgData name="Christian Rauhut" userId="9eeb04e7291d6ddb" providerId="LiveId" clId="{3AC02D42-E02E-4454-B402-04769729C75C}" dt="2021-03-13T11:20:11.255" v="76" actId="20577"/>
          <ac:spMkLst>
            <pc:docMk/>
            <pc:sldMk cId="2575782965" sldId="293"/>
            <ac:spMk id="18" creationId="{1550912A-5375-4AAE-AE34-112D1AE12F65}"/>
          </ac:spMkLst>
        </pc:spChg>
        <pc:spChg chg="mod">
          <ac:chgData name="Christian Rauhut" userId="9eeb04e7291d6ddb" providerId="LiveId" clId="{3AC02D42-E02E-4454-B402-04769729C75C}" dt="2021-03-13T11:18:07.791" v="31" actId="13926"/>
          <ac:spMkLst>
            <pc:docMk/>
            <pc:sldMk cId="2575782965" sldId="293"/>
            <ac:spMk id="19" creationId="{6306C3D5-AD87-44B1-8949-77953E09DFBF}"/>
          </ac:spMkLst>
        </pc:spChg>
      </pc:sldChg>
      <pc:sldChg chg="addSp delSp modSp mod modAnim modNotesTx">
        <pc:chgData name="Christian Rauhut" userId="9eeb04e7291d6ddb" providerId="LiveId" clId="{3AC02D42-E02E-4454-B402-04769729C75C}" dt="2021-04-10T07:50:50.243" v="20246" actId="5793"/>
        <pc:sldMkLst>
          <pc:docMk/>
          <pc:sldMk cId="1831518069" sldId="306"/>
        </pc:sldMkLst>
        <pc:spChg chg="mod">
          <ac:chgData name="Christian Rauhut" userId="9eeb04e7291d6ddb" providerId="LiveId" clId="{3AC02D42-E02E-4454-B402-04769729C75C}" dt="2021-04-09T07:57:10.991" v="16393" actId="20577"/>
          <ac:spMkLst>
            <pc:docMk/>
            <pc:sldMk cId="1831518069" sldId="306"/>
            <ac:spMk id="24" creationId="{E141534A-602A-41A3-976C-FA499BA1969B}"/>
          </ac:spMkLst>
        </pc:spChg>
        <pc:spChg chg="mod">
          <ac:chgData name="Christian Rauhut" userId="9eeb04e7291d6ddb" providerId="LiveId" clId="{3AC02D42-E02E-4454-B402-04769729C75C}" dt="2021-04-04T08:30:04.067" v="12152" actId="13926"/>
          <ac:spMkLst>
            <pc:docMk/>
            <pc:sldMk cId="1831518069" sldId="306"/>
            <ac:spMk id="25" creationId="{32A92E10-14AE-427E-801E-ADF736E12A2F}"/>
          </ac:spMkLst>
        </pc:spChg>
        <pc:spChg chg="mod">
          <ac:chgData name="Christian Rauhut" userId="9eeb04e7291d6ddb" providerId="LiveId" clId="{3AC02D42-E02E-4454-B402-04769729C75C}" dt="2021-04-04T09:23:11.205" v="13778" actId="20577"/>
          <ac:spMkLst>
            <pc:docMk/>
            <pc:sldMk cId="1831518069" sldId="306"/>
            <ac:spMk id="26" creationId="{42E35764-DAA9-49D7-BFA0-847B82915084}"/>
          </ac:spMkLst>
        </pc:spChg>
        <pc:spChg chg="mod">
          <ac:chgData name="Christian Rauhut" userId="9eeb04e7291d6ddb" providerId="LiveId" clId="{3AC02D42-E02E-4454-B402-04769729C75C}" dt="2021-04-03T14:20:31.672" v="11003"/>
          <ac:spMkLst>
            <pc:docMk/>
            <pc:sldMk cId="1831518069" sldId="306"/>
            <ac:spMk id="27" creationId="{41E1C074-23BC-46DB-A046-3CD61D722C80}"/>
          </ac:spMkLst>
        </pc:spChg>
        <pc:spChg chg="mod">
          <ac:chgData name="Christian Rauhut" userId="9eeb04e7291d6ddb" providerId="LiveId" clId="{3AC02D42-E02E-4454-B402-04769729C75C}" dt="2021-04-09T08:00:00.050" v="16514" actId="6549"/>
          <ac:spMkLst>
            <pc:docMk/>
            <pc:sldMk cId="1831518069" sldId="306"/>
            <ac:spMk id="28" creationId="{93CFE4EA-E642-4888-83A3-5FC6FEC1501E}"/>
          </ac:spMkLst>
        </pc:spChg>
        <pc:spChg chg="add mod">
          <ac:chgData name="Christian Rauhut" userId="9eeb04e7291d6ddb" providerId="LiveId" clId="{3AC02D42-E02E-4454-B402-04769729C75C}" dt="2021-04-03T14:24:50.572" v="11089"/>
          <ac:spMkLst>
            <pc:docMk/>
            <pc:sldMk cId="1831518069" sldId="306"/>
            <ac:spMk id="29" creationId="{74620838-8073-424D-B4AC-3CFE08DF378B}"/>
          </ac:spMkLst>
        </pc:spChg>
        <pc:spChg chg="add mod">
          <ac:chgData name="Christian Rauhut" userId="9eeb04e7291d6ddb" providerId="LiveId" clId="{3AC02D42-E02E-4454-B402-04769729C75C}" dt="2021-04-04T09:22:58.076" v="13760" actId="113"/>
          <ac:spMkLst>
            <pc:docMk/>
            <pc:sldMk cId="1831518069" sldId="306"/>
            <ac:spMk id="30" creationId="{A667B234-02DD-4CCD-AAC9-63741A88E197}"/>
          </ac:spMkLst>
        </pc:spChg>
        <pc:spChg chg="add mod">
          <ac:chgData name="Christian Rauhut" userId="9eeb04e7291d6ddb" providerId="LiveId" clId="{3AC02D42-E02E-4454-B402-04769729C75C}" dt="2021-04-03T14:24:50.572" v="11089"/>
          <ac:spMkLst>
            <pc:docMk/>
            <pc:sldMk cId="1831518069" sldId="306"/>
            <ac:spMk id="31" creationId="{63BD42E5-949E-410C-9ADB-46E4C9FB67F2}"/>
          </ac:spMkLst>
        </pc:spChg>
        <pc:spChg chg="mod">
          <ac:chgData name="Christian Rauhut" userId="9eeb04e7291d6ddb" providerId="LiveId" clId="{3AC02D42-E02E-4454-B402-04769729C75C}" dt="2021-04-03T14:20:13.822" v="11002" actId="790"/>
          <ac:spMkLst>
            <pc:docMk/>
            <pc:sldMk cId="1831518069" sldId="306"/>
            <ac:spMk id="79" creationId="{975CB727-1FF6-49CF-A449-97795C302C88}"/>
          </ac:spMkLst>
        </pc:spChg>
        <pc:spChg chg="mod">
          <ac:chgData name="Christian Rauhut" userId="9eeb04e7291d6ddb" providerId="LiveId" clId="{3AC02D42-E02E-4454-B402-04769729C75C}" dt="2021-04-03T14:21:28.622" v="11031" actId="20577"/>
          <ac:spMkLst>
            <pc:docMk/>
            <pc:sldMk cId="1831518069" sldId="306"/>
            <ac:spMk id="80" creationId="{8F80412E-3806-49A4-9FD0-5093141B2C8B}"/>
          </ac:spMkLst>
        </pc:spChg>
        <pc:spChg chg="mod">
          <ac:chgData name="Christian Rauhut" userId="9eeb04e7291d6ddb" providerId="LiveId" clId="{3AC02D42-E02E-4454-B402-04769729C75C}" dt="2021-04-03T14:24:07.054" v="11065"/>
          <ac:spMkLst>
            <pc:docMk/>
            <pc:sldMk cId="1831518069" sldId="306"/>
            <ac:spMk id="84" creationId="{52EDE700-F6A0-4D04-A27B-2B978A8864CA}"/>
          </ac:spMkLst>
        </pc:spChg>
        <pc:spChg chg="mod">
          <ac:chgData name="Christian Rauhut" userId="9eeb04e7291d6ddb" providerId="LiveId" clId="{3AC02D42-E02E-4454-B402-04769729C75C}" dt="2021-04-03T14:21:38.722" v="11032"/>
          <ac:spMkLst>
            <pc:docMk/>
            <pc:sldMk cId="1831518069" sldId="306"/>
            <ac:spMk id="85" creationId="{FE093A0E-DFD3-4447-825C-ADCB75237A23}"/>
          </ac:spMkLst>
        </pc:spChg>
        <pc:spChg chg="mod">
          <ac:chgData name="Christian Rauhut" userId="9eeb04e7291d6ddb" providerId="LiveId" clId="{3AC02D42-E02E-4454-B402-04769729C75C}" dt="2021-04-03T18:38:48.225" v="11350" actId="20577"/>
          <ac:spMkLst>
            <pc:docMk/>
            <pc:sldMk cId="1831518069" sldId="306"/>
            <ac:spMk id="109" creationId="{3479A894-53B9-4343-BC95-597CFB48713E}"/>
          </ac:spMkLst>
        </pc:spChg>
        <pc:spChg chg="mod">
          <ac:chgData name="Christian Rauhut" userId="9eeb04e7291d6ddb" providerId="LiveId" clId="{3AC02D42-E02E-4454-B402-04769729C75C}" dt="2021-04-03T18:38:12.843" v="11342" actId="20577"/>
          <ac:spMkLst>
            <pc:docMk/>
            <pc:sldMk cId="1831518069" sldId="306"/>
            <ac:spMk id="110" creationId="{CA5792B2-1DB4-4CD9-9D20-761EF73C1D39}"/>
          </ac:spMkLst>
        </pc:spChg>
        <pc:spChg chg="mod">
          <ac:chgData name="Christian Rauhut" userId="9eeb04e7291d6ddb" providerId="LiveId" clId="{3AC02D42-E02E-4454-B402-04769729C75C}" dt="2021-04-03T14:19:55.022" v="10985" actId="790"/>
          <ac:spMkLst>
            <pc:docMk/>
            <pc:sldMk cId="1831518069" sldId="306"/>
            <ac:spMk id="114" creationId="{51552595-592D-48A0-A857-ED8692271B9A}"/>
          </ac:spMkLst>
        </pc:spChg>
        <pc:spChg chg="mod">
          <ac:chgData name="Christian Rauhut" userId="9eeb04e7291d6ddb" providerId="LiveId" clId="{3AC02D42-E02E-4454-B402-04769729C75C}" dt="2021-04-03T14:19:39.388" v="10968" actId="20577"/>
          <ac:spMkLst>
            <pc:docMk/>
            <pc:sldMk cId="1831518069" sldId="306"/>
            <ac:spMk id="115" creationId="{7A3C69DC-4A6A-459C-88B8-24B9BE8281CA}"/>
          </ac:spMkLst>
        </pc:spChg>
        <pc:spChg chg="mod">
          <ac:chgData name="Christian Rauhut" userId="9eeb04e7291d6ddb" providerId="LiveId" clId="{3AC02D42-E02E-4454-B402-04769729C75C}" dt="2021-04-03T14:24:31.188" v="11086" actId="14100"/>
          <ac:spMkLst>
            <pc:docMk/>
            <pc:sldMk cId="1831518069" sldId="306"/>
            <ac:spMk id="119" creationId="{AF2BDC85-C964-4E60-864F-0916B590074C}"/>
          </ac:spMkLst>
        </pc:spChg>
        <pc:spChg chg="mod">
          <ac:chgData name="Christian Rauhut" userId="9eeb04e7291d6ddb" providerId="LiveId" clId="{3AC02D42-E02E-4454-B402-04769729C75C}" dt="2021-04-03T14:23:52.338" v="11064" actId="20577"/>
          <ac:spMkLst>
            <pc:docMk/>
            <pc:sldMk cId="1831518069" sldId="306"/>
            <ac:spMk id="120" creationId="{21491CF2-E7C2-45A9-94ED-56C9F10FC87A}"/>
          </ac:spMkLst>
        </pc:spChg>
        <pc:spChg chg="del">
          <ac:chgData name="Christian Rauhut" userId="9eeb04e7291d6ddb" providerId="LiveId" clId="{3AC02D42-E02E-4454-B402-04769729C75C}" dt="2021-04-03T14:24:40.955" v="11087" actId="478"/>
          <ac:spMkLst>
            <pc:docMk/>
            <pc:sldMk cId="1831518069" sldId="306"/>
            <ac:spMk id="128" creationId="{C5C61FAB-8389-4533-9405-148EEFFBC688}"/>
          </ac:spMkLst>
        </pc:spChg>
        <pc:spChg chg="del">
          <ac:chgData name="Christian Rauhut" userId="9eeb04e7291d6ddb" providerId="LiveId" clId="{3AC02D42-E02E-4454-B402-04769729C75C}" dt="2021-04-03T14:24:42.105" v="11088" actId="478"/>
          <ac:spMkLst>
            <pc:docMk/>
            <pc:sldMk cId="1831518069" sldId="306"/>
            <ac:spMk id="129" creationId="{7748B792-2D2B-4D14-A3E5-F7E4E3D23A02}"/>
          </ac:spMkLst>
        </pc:spChg>
      </pc:sldChg>
      <pc:sldChg chg="addSp delSp modSp del mod modNotesTx">
        <pc:chgData name="Christian Rauhut" userId="9eeb04e7291d6ddb" providerId="LiveId" clId="{3AC02D42-E02E-4454-B402-04769729C75C}" dt="2021-03-24T18:48:00.069" v="6463" actId="2696"/>
        <pc:sldMkLst>
          <pc:docMk/>
          <pc:sldMk cId="487680959" sldId="310"/>
        </pc:sldMkLst>
        <pc:picChg chg="del ord">
          <ac:chgData name="Christian Rauhut" userId="9eeb04e7291d6ddb" providerId="LiveId" clId="{3AC02D42-E02E-4454-B402-04769729C75C}" dt="2021-03-24T18:08:19.739" v="6156" actId="478"/>
          <ac:picMkLst>
            <pc:docMk/>
            <pc:sldMk cId="487680959" sldId="310"/>
            <ac:picMk id="7" creationId="{799C3168-A05F-4C8E-A858-3AC66CADBF8E}"/>
          </ac:picMkLst>
        </pc:picChg>
        <pc:picChg chg="add mod ord">
          <ac:chgData name="Christian Rauhut" userId="9eeb04e7291d6ddb" providerId="LiveId" clId="{3AC02D42-E02E-4454-B402-04769729C75C}" dt="2021-03-24T18:08:32.322" v="6158" actId="167"/>
          <ac:picMkLst>
            <pc:docMk/>
            <pc:sldMk cId="487680959" sldId="310"/>
            <ac:picMk id="17" creationId="{66B282FF-A47B-4A1E-9503-FD176A61B4EB}"/>
          </ac:picMkLst>
        </pc:picChg>
      </pc:sldChg>
      <pc:sldChg chg="del modNotesTx">
        <pc:chgData name="Christian Rauhut" userId="9eeb04e7291d6ddb" providerId="LiveId" clId="{3AC02D42-E02E-4454-B402-04769729C75C}" dt="2021-03-13T11:37:14.476" v="305" actId="2696"/>
        <pc:sldMkLst>
          <pc:docMk/>
          <pc:sldMk cId="2330526349" sldId="322"/>
        </pc:sldMkLst>
      </pc:sldChg>
      <pc:sldChg chg="del modNotesTx">
        <pc:chgData name="Christian Rauhut" userId="9eeb04e7291d6ddb" providerId="LiveId" clId="{3AC02D42-E02E-4454-B402-04769729C75C}" dt="2021-03-13T11:37:16.537" v="306" actId="2696"/>
        <pc:sldMkLst>
          <pc:docMk/>
          <pc:sldMk cId="2723134416" sldId="326"/>
        </pc:sldMkLst>
      </pc:sldChg>
      <pc:sldChg chg="del">
        <pc:chgData name="Christian Rauhut" userId="9eeb04e7291d6ddb" providerId="LiveId" clId="{3AC02D42-E02E-4454-B402-04769729C75C}" dt="2021-03-13T11:21:26.430" v="79" actId="2696"/>
        <pc:sldMkLst>
          <pc:docMk/>
          <pc:sldMk cId="2597212957" sldId="364"/>
        </pc:sldMkLst>
      </pc:sldChg>
      <pc:sldChg chg="del modNotesTx">
        <pc:chgData name="Christian Rauhut" userId="9eeb04e7291d6ddb" providerId="LiveId" clId="{3AC02D42-E02E-4454-B402-04769729C75C}" dt="2021-03-13T11:37:18.718" v="307" actId="2696"/>
        <pc:sldMkLst>
          <pc:docMk/>
          <pc:sldMk cId="1836380561" sldId="370"/>
        </pc:sldMkLst>
      </pc:sldChg>
      <pc:sldChg chg="del">
        <pc:chgData name="Christian Rauhut" userId="9eeb04e7291d6ddb" providerId="LiveId" clId="{3AC02D42-E02E-4454-B402-04769729C75C}" dt="2021-03-13T11:16:50.471" v="8" actId="2696"/>
        <pc:sldMkLst>
          <pc:docMk/>
          <pc:sldMk cId="3075091892" sldId="371"/>
        </pc:sldMkLst>
      </pc:sldChg>
      <pc:sldChg chg="del modNotesTx">
        <pc:chgData name="Christian Rauhut" userId="9eeb04e7291d6ddb" providerId="LiveId" clId="{3AC02D42-E02E-4454-B402-04769729C75C}" dt="2021-03-13T11:37:12.284" v="304" actId="2696"/>
        <pc:sldMkLst>
          <pc:docMk/>
          <pc:sldMk cId="3272758976" sldId="375"/>
        </pc:sldMkLst>
      </pc:sldChg>
      <pc:sldChg chg="del">
        <pc:chgData name="Christian Rauhut" userId="9eeb04e7291d6ddb" providerId="LiveId" clId="{3AC02D42-E02E-4454-B402-04769729C75C}" dt="2021-03-13T11:16:41.401" v="7" actId="2696"/>
        <pc:sldMkLst>
          <pc:docMk/>
          <pc:sldMk cId="3801479065" sldId="376"/>
        </pc:sldMkLst>
      </pc:sldChg>
      <pc:sldChg chg="modSp del mod modNotesTx">
        <pc:chgData name="Christian Rauhut" userId="9eeb04e7291d6ddb" providerId="LiveId" clId="{3AC02D42-E02E-4454-B402-04769729C75C}" dt="2021-03-13T11:28:38.736" v="223" actId="2696"/>
        <pc:sldMkLst>
          <pc:docMk/>
          <pc:sldMk cId="2657119179" sldId="377"/>
        </pc:sldMkLst>
        <pc:spChg chg="mod">
          <ac:chgData name="Christian Rauhut" userId="9eeb04e7291d6ddb" providerId="LiveId" clId="{3AC02D42-E02E-4454-B402-04769729C75C}" dt="2021-03-13T11:20:22.805" v="78" actId="20577"/>
          <ac:spMkLst>
            <pc:docMk/>
            <pc:sldMk cId="2657119179" sldId="377"/>
            <ac:spMk id="15" creationId="{5F93910E-E109-4389-A6EB-5D7990286E63}"/>
          </ac:spMkLst>
        </pc:spChg>
      </pc:sldChg>
      <pc:sldChg chg="del modNotesTx">
        <pc:chgData name="Christian Rauhut" userId="9eeb04e7291d6ddb" providerId="LiveId" clId="{3AC02D42-E02E-4454-B402-04769729C75C}" dt="2021-03-13T11:37:20.936" v="308" actId="2696"/>
        <pc:sldMkLst>
          <pc:docMk/>
          <pc:sldMk cId="1671081342" sldId="378"/>
        </pc:sldMkLst>
      </pc:sldChg>
      <pc:sldChg chg="addSp delSp modSp mod">
        <pc:chgData name="Christian Rauhut" userId="9eeb04e7291d6ddb" providerId="LiveId" clId="{3AC02D42-E02E-4454-B402-04769729C75C}" dt="2021-03-30T08:15:38.247" v="8953" actId="20577"/>
        <pc:sldMkLst>
          <pc:docMk/>
          <pc:sldMk cId="2057110958" sldId="379"/>
        </pc:sldMkLst>
        <pc:spChg chg="mod">
          <ac:chgData name="Christian Rauhut" userId="9eeb04e7291d6ddb" providerId="LiveId" clId="{3AC02D42-E02E-4454-B402-04769729C75C}" dt="2021-03-13T11:21:49.614" v="99" actId="1076"/>
          <ac:spMkLst>
            <pc:docMk/>
            <pc:sldMk cId="2057110958" sldId="379"/>
            <ac:spMk id="2" creationId="{F16F8FF5-D206-4BC1-97C5-118E812768F0}"/>
          </ac:spMkLst>
        </pc:spChg>
        <pc:spChg chg="mod">
          <ac:chgData name="Christian Rauhut" userId="9eeb04e7291d6ddb" providerId="LiveId" clId="{3AC02D42-E02E-4454-B402-04769729C75C}" dt="2021-03-14T14:04:01.671" v="1256" actId="790"/>
          <ac:spMkLst>
            <pc:docMk/>
            <pc:sldMk cId="2057110958" sldId="379"/>
            <ac:spMk id="3" creationId="{003C4AE0-743B-4BEA-8E8D-5433F0AAE470}"/>
          </ac:spMkLst>
        </pc:spChg>
        <pc:spChg chg="add mod">
          <ac:chgData name="Christian Rauhut" userId="9eeb04e7291d6ddb" providerId="LiveId" clId="{3AC02D42-E02E-4454-B402-04769729C75C}" dt="2021-03-30T08:15:38.247" v="8953" actId="20577"/>
          <ac:spMkLst>
            <pc:docMk/>
            <pc:sldMk cId="2057110958" sldId="379"/>
            <ac:spMk id="7" creationId="{D9B1A80B-442C-4ACA-BFCF-B38AA411FA7A}"/>
          </ac:spMkLst>
        </pc:spChg>
        <pc:spChg chg="mod">
          <ac:chgData name="Christian Rauhut" userId="9eeb04e7291d6ddb" providerId="LiveId" clId="{3AC02D42-E02E-4454-B402-04769729C75C}" dt="2021-03-13T11:21:43.297" v="97" actId="1035"/>
          <ac:spMkLst>
            <pc:docMk/>
            <pc:sldMk cId="2057110958" sldId="379"/>
            <ac:spMk id="8" creationId="{D3A9221F-A215-4DBD-BCC6-AAC1D1E11CF7}"/>
          </ac:spMkLst>
        </pc:spChg>
        <pc:picChg chg="add del mod modCrop">
          <ac:chgData name="Christian Rauhut" userId="9eeb04e7291d6ddb" providerId="LiveId" clId="{3AC02D42-E02E-4454-B402-04769729C75C}" dt="2021-03-13T11:26:34.606" v="129" actId="478"/>
          <ac:picMkLst>
            <pc:docMk/>
            <pc:sldMk cId="2057110958" sldId="379"/>
            <ac:picMk id="4" creationId="{CAB88827-0832-4B7C-AE2B-1E84194DC0C8}"/>
          </ac:picMkLst>
        </pc:picChg>
      </pc:sldChg>
      <pc:sldChg chg="addSp delSp modSp add del mod">
        <pc:chgData name="Christian Rauhut" userId="9eeb04e7291d6ddb" providerId="LiveId" clId="{3AC02D42-E02E-4454-B402-04769729C75C}" dt="2021-03-14T14:23:33.067" v="1749" actId="47"/>
        <pc:sldMkLst>
          <pc:docMk/>
          <pc:sldMk cId="3432700585" sldId="380"/>
        </pc:sldMkLst>
        <pc:spChg chg="mod">
          <ac:chgData name="Christian Rauhut" userId="9eeb04e7291d6ddb" providerId="LiveId" clId="{3AC02D42-E02E-4454-B402-04769729C75C}" dt="2021-03-14T14:20:33.867" v="1736" actId="1076"/>
          <ac:spMkLst>
            <pc:docMk/>
            <pc:sldMk cId="3432700585" sldId="380"/>
            <ac:spMk id="6" creationId="{931CC581-7572-4036-9091-2F548A614081}"/>
          </ac:spMkLst>
        </pc:spChg>
        <pc:spChg chg="add del mod">
          <ac:chgData name="Christian Rauhut" userId="9eeb04e7291d6ddb" providerId="LiveId" clId="{3AC02D42-E02E-4454-B402-04769729C75C}" dt="2021-03-14T14:22:59.231" v="1743" actId="931"/>
          <ac:spMkLst>
            <pc:docMk/>
            <pc:sldMk cId="3432700585" sldId="380"/>
            <ac:spMk id="8" creationId="{A043B72E-BF3C-43FC-AD44-EB6210F67713}"/>
          </ac:spMkLst>
        </pc:spChg>
        <pc:picChg chg="add del mod">
          <ac:chgData name="Christian Rauhut" userId="9eeb04e7291d6ddb" providerId="LiveId" clId="{3AC02D42-E02E-4454-B402-04769729C75C}" dt="2021-03-14T14:21:34.288" v="1739" actId="478"/>
          <ac:picMkLst>
            <pc:docMk/>
            <pc:sldMk cId="3432700585" sldId="380"/>
            <ac:picMk id="3" creationId="{7CF9F7B1-5F4B-4A7B-89A5-BEF4AF3524AF}"/>
          </ac:picMkLst>
        </pc:picChg>
        <pc:picChg chg="add del mod">
          <ac:chgData name="Christian Rauhut" userId="9eeb04e7291d6ddb" providerId="LiveId" clId="{3AC02D42-E02E-4454-B402-04769729C75C}" dt="2021-03-14T14:22:52.268" v="1741" actId="478"/>
          <ac:picMkLst>
            <pc:docMk/>
            <pc:sldMk cId="3432700585" sldId="380"/>
            <ac:picMk id="5" creationId="{BCD6D849-6F9F-4072-843A-5A59079E3F73}"/>
          </ac:picMkLst>
        </pc:picChg>
        <pc:picChg chg="add mod modCrop">
          <ac:chgData name="Christian Rauhut" userId="9eeb04e7291d6ddb" providerId="LiveId" clId="{3AC02D42-E02E-4454-B402-04769729C75C}" dt="2021-03-14T14:23:22.678" v="1747" actId="18131"/>
          <ac:picMkLst>
            <pc:docMk/>
            <pc:sldMk cId="3432700585" sldId="380"/>
            <ac:picMk id="10" creationId="{F4A4A4E4-F77B-4034-981A-1DC19F4CDF2E}"/>
          </ac:picMkLst>
        </pc:picChg>
        <pc:picChg chg="del mod">
          <ac:chgData name="Christian Rauhut" userId="9eeb04e7291d6ddb" providerId="LiveId" clId="{3AC02D42-E02E-4454-B402-04769729C75C}" dt="2021-03-14T14:22:54.139" v="1742" actId="478"/>
          <ac:picMkLst>
            <pc:docMk/>
            <pc:sldMk cId="3432700585" sldId="380"/>
            <ac:picMk id="22" creationId="{38843A38-7ABC-4A90-BEC5-24905DA9AFEA}"/>
          </ac:picMkLst>
        </pc:picChg>
      </pc:sldChg>
      <pc:sldChg chg="new del">
        <pc:chgData name="Christian Rauhut" userId="9eeb04e7291d6ddb" providerId="LiveId" clId="{3AC02D42-E02E-4454-B402-04769729C75C}" dt="2021-03-14T14:19:53.055" v="1730" actId="680"/>
        <pc:sldMkLst>
          <pc:docMk/>
          <pc:sldMk cId="4026669609" sldId="380"/>
        </pc:sldMkLst>
      </pc:sldChg>
      <pc:sldChg chg="addSp delSp modSp add mod modNotesTx">
        <pc:chgData name="Christian Rauhut" userId="9eeb04e7291d6ddb" providerId="LiveId" clId="{3AC02D42-E02E-4454-B402-04769729C75C}" dt="2021-04-10T07:50:25.943" v="20243" actId="6549"/>
        <pc:sldMkLst>
          <pc:docMk/>
          <pc:sldMk cId="1568077935" sldId="381"/>
        </pc:sldMkLst>
        <pc:spChg chg="ord">
          <ac:chgData name="Christian Rauhut" userId="9eeb04e7291d6ddb" providerId="LiveId" clId="{3AC02D42-E02E-4454-B402-04769729C75C}" dt="2021-03-30T07:51:29.795" v="8423" actId="167"/>
          <ac:spMkLst>
            <pc:docMk/>
            <pc:sldMk cId="1568077935" sldId="381"/>
            <ac:spMk id="6" creationId="{931CC581-7572-4036-9091-2F548A614081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7" creationId="{A0911B0D-9B71-4E18-915D-69DC780210DA}"/>
          </ac:spMkLst>
        </pc:spChg>
        <pc:spChg chg="mod">
          <ac:chgData name="Christian Rauhut" userId="9eeb04e7291d6ddb" providerId="LiveId" clId="{3AC02D42-E02E-4454-B402-04769729C75C}" dt="2021-03-24T19:50:49.852" v="7776" actId="1076"/>
          <ac:spMkLst>
            <pc:docMk/>
            <pc:sldMk cId="1568077935" sldId="381"/>
            <ac:spMk id="12" creationId="{07532949-A117-44B3-A880-752B497F88E0}"/>
          </ac:spMkLst>
        </pc:spChg>
        <pc:spChg chg="mod">
          <ac:chgData name="Christian Rauhut" userId="9eeb04e7291d6ddb" providerId="LiveId" clId="{3AC02D42-E02E-4454-B402-04769729C75C}" dt="2021-04-04T09:22:32.150" v="13758" actId="20577"/>
          <ac:spMkLst>
            <pc:docMk/>
            <pc:sldMk cId="1568077935" sldId="381"/>
            <ac:spMk id="13" creationId="{FE908EAA-2A20-4616-9019-21ADE0A25AAE}"/>
          </ac:spMkLst>
        </pc:spChg>
        <pc:spChg chg="mod">
          <ac:chgData name="Christian Rauhut" userId="9eeb04e7291d6ddb" providerId="LiveId" clId="{3AC02D42-E02E-4454-B402-04769729C75C}" dt="2021-03-24T19:49:28.276" v="7763" actId="1076"/>
          <ac:spMkLst>
            <pc:docMk/>
            <pc:sldMk cId="1568077935" sldId="381"/>
            <ac:spMk id="14" creationId="{535BFD0D-47E0-4DA9-BEDB-A08AF39D5443}"/>
          </ac:spMkLst>
        </pc:spChg>
        <pc:spChg chg="mod">
          <ac:chgData name="Christian Rauhut" userId="9eeb04e7291d6ddb" providerId="LiveId" clId="{3AC02D42-E02E-4454-B402-04769729C75C}" dt="2021-03-24T19:50:45.271" v="7774" actId="1076"/>
          <ac:spMkLst>
            <pc:docMk/>
            <pc:sldMk cId="1568077935" sldId="381"/>
            <ac:spMk id="17" creationId="{364ED80D-8D18-4F27-AE5B-28956A395DBF}"/>
          </ac:spMkLst>
        </pc:spChg>
        <pc:spChg chg="mod">
          <ac:chgData name="Christian Rauhut" userId="9eeb04e7291d6ddb" providerId="LiveId" clId="{3AC02D42-E02E-4454-B402-04769729C75C}" dt="2021-03-30T07:55:42.685" v="8665" actId="20577"/>
          <ac:spMkLst>
            <pc:docMk/>
            <pc:sldMk cId="1568077935" sldId="381"/>
            <ac:spMk id="18" creationId="{F54DC824-2DCA-48B9-80AB-813E36BB0649}"/>
          </ac:spMkLst>
        </pc:spChg>
        <pc:spChg chg="mod">
          <ac:chgData name="Christian Rauhut" userId="9eeb04e7291d6ddb" providerId="LiveId" clId="{3AC02D42-E02E-4454-B402-04769729C75C}" dt="2021-03-14T14:29:29.583" v="1764" actId="20577"/>
          <ac:spMkLst>
            <pc:docMk/>
            <pc:sldMk cId="1568077935" sldId="381"/>
            <ac:spMk id="19" creationId="{FC00B81B-BF24-4301-B1E0-0F28E1C5C3B6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21" creationId="{9FC7DF44-458D-45DF-9C54-8BC8C87CFC0F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23" creationId="{0F05301E-6E5C-4676-BE4C-0D4488B209DB}"/>
          </ac:spMkLst>
        </pc:spChg>
        <pc:spChg chg="add mod">
          <ac:chgData name="Christian Rauhut" userId="9eeb04e7291d6ddb" providerId="LiveId" clId="{3AC02D42-E02E-4454-B402-04769729C75C}" dt="2021-04-09T08:30:10.969" v="17310" actId="164"/>
          <ac:spMkLst>
            <pc:docMk/>
            <pc:sldMk cId="1568077935" sldId="381"/>
            <ac:spMk id="24" creationId="{1DA34060-522F-4343-8295-052929C2B374}"/>
          </ac:spMkLst>
        </pc:spChg>
        <pc:grpChg chg="add mod">
          <ac:chgData name="Christian Rauhut" userId="9eeb04e7291d6ddb" providerId="LiveId" clId="{3AC02D42-E02E-4454-B402-04769729C75C}" dt="2021-04-09T08:30:10.969" v="17310" actId="164"/>
          <ac:grpSpMkLst>
            <pc:docMk/>
            <pc:sldMk cId="1568077935" sldId="381"/>
            <ac:grpSpMk id="8" creationId="{A6035830-8DAD-4A7A-A40A-DF9F1109506A}"/>
          </ac:grpSpMkLst>
        </pc:grpChg>
        <pc:graphicFrameChg chg="add del">
          <ac:chgData name="Christian Rauhut" userId="9eeb04e7291d6ddb" providerId="LiveId" clId="{3AC02D42-E02E-4454-B402-04769729C75C}" dt="2021-03-24T19:29:21.701" v="7427" actId="478"/>
          <ac:graphicFrameMkLst>
            <pc:docMk/>
            <pc:sldMk cId="1568077935" sldId="381"/>
            <ac:graphicFrameMk id="2" creationId="{450F192A-A2F4-4186-BEC4-69D7B855F032}"/>
          </ac:graphicFrameMkLst>
        </pc:graphicFrameChg>
        <pc:graphicFrameChg chg="add del mod modGraphic">
          <ac:chgData name="Christian Rauhut" userId="9eeb04e7291d6ddb" providerId="LiveId" clId="{3AC02D42-E02E-4454-B402-04769729C75C}" dt="2021-03-24T19:29:41.510" v="7431" actId="478"/>
          <ac:graphicFrameMkLst>
            <pc:docMk/>
            <pc:sldMk cId="1568077935" sldId="381"/>
            <ac:graphicFrameMk id="10" creationId="{B1048673-485B-415E-9EEC-B792AF78EFDF}"/>
          </ac:graphicFrameMkLst>
        </pc:graphicFrameChg>
        <pc:graphicFrameChg chg="add del mod">
          <ac:chgData name="Christian Rauhut" userId="9eeb04e7291d6ddb" providerId="LiveId" clId="{3AC02D42-E02E-4454-B402-04769729C75C}" dt="2021-03-19T14:20:03.968" v="3405" actId="478"/>
          <ac:graphicFrameMkLst>
            <pc:docMk/>
            <pc:sldMk cId="1568077935" sldId="381"/>
            <ac:graphicFrameMk id="11" creationId="{2AEB96C4-216A-412A-BFD2-443F1D9FC85E}"/>
          </ac:graphicFrameMkLst>
        </pc:graphicFrameChg>
        <pc:graphicFrameChg chg="add del mod modGraphic">
          <ac:chgData name="Christian Rauhut" userId="9eeb04e7291d6ddb" providerId="LiveId" clId="{3AC02D42-E02E-4454-B402-04769729C75C}" dt="2021-03-24T19:29:28.268" v="7428" actId="478"/>
          <ac:graphicFrameMkLst>
            <pc:docMk/>
            <pc:sldMk cId="1568077935" sldId="381"/>
            <ac:graphicFrameMk id="15" creationId="{C7560BF8-D45F-421D-8D79-E5150BD78BEE}"/>
          </ac:graphicFrameMkLst>
        </pc:graphicFrameChg>
        <pc:graphicFrameChg chg="add mod modGraphic">
          <ac:chgData name="Christian Rauhut" userId="9eeb04e7291d6ddb" providerId="LiveId" clId="{3AC02D42-E02E-4454-B402-04769729C75C}" dt="2021-04-03T14:18:10.922" v="10948" actId="2062"/>
          <ac:graphicFrameMkLst>
            <pc:docMk/>
            <pc:sldMk cId="1568077935" sldId="381"/>
            <ac:graphicFrameMk id="16" creationId="{5E09DB4E-1AED-4711-8945-46F1D2A48E2E}"/>
          </ac:graphicFrameMkLst>
        </pc:graphicFrameChg>
        <pc:graphicFrameChg chg="add mod modGraphic">
          <ac:chgData name="Christian Rauhut" userId="9eeb04e7291d6ddb" providerId="LiveId" clId="{3AC02D42-E02E-4454-B402-04769729C75C}" dt="2021-04-03T14:18:07.322" v="10947" actId="2062"/>
          <ac:graphicFrameMkLst>
            <pc:docMk/>
            <pc:sldMk cId="1568077935" sldId="381"/>
            <ac:graphicFrameMk id="20" creationId="{E70DBB91-FF70-49B7-AEBF-F7F7113254F5}"/>
          </ac:graphicFrameMkLst>
        </pc:graphicFrameChg>
        <pc:picChg chg="add mod ord modCrop">
          <ac:chgData name="Christian Rauhut" userId="9eeb04e7291d6ddb" providerId="LiveId" clId="{3AC02D42-E02E-4454-B402-04769729C75C}" dt="2021-03-30T07:52:03.115" v="8477"/>
          <ac:picMkLst>
            <pc:docMk/>
            <pc:sldMk cId="1568077935" sldId="381"/>
            <ac:picMk id="2" creationId="{D0A32A22-05D3-42DC-82C6-FB6239EB9FBA}"/>
          </ac:picMkLst>
        </pc:picChg>
        <pc:picChg chg="add mod modCrop">
          <ac:chgData name="Christian Rauhut" userId="9eeb04e7291d6ddb" providerId="LiveId" clId="{3AC02D42-E02E-4454-B402-04769729C75C}" dt="2021-03-24T19:34:13.767" v="7457" actId="1076"/>
          <ac:picMkLst>
            <pc:docMk/>
            <pc:sldMk cId="1568077935" sldId="381"/>
            <ac:picMk id="4" creationId="{56A7FAE3-4324-4FBF-A80B-C300BD4CD4A7}"/>
          </ac:picMkLst>
        </pc:picChg>
        <pc:picChg chg="add mod modCrop">
          <ac:chgData name="Christian Rauhut" userId="9eeb04e7291d6ddb" providerId="LiveId" clId="{3AC02D42-E02E-4454-B402-04769729C75C}" dt="2021-04-09T08:30:10.969" v="17310" actId="164"/>
          <ac:picMkLst>
            <pc:docMk/>
            <pc:sldMk cId="1568077935" sldId="381"/>
            <ac:picMk id="5" creationId="{DA6334EA-BF28-421B-95A6-AA32BDAA8DFB}"/>
          </ac:picMkLst>
        </pc:picChg>
        <pc:picChg chg="add del mod">
          <ac:chgData name="Christian Rauhut" userId="9eeb04e7291d6ddb" providerId="LiveId" clId="{3AC02D42-E02E-4454-B402-04769729C75C}" dt="2021-03-30T07:51:26.275" v="8422" actId="478"/>
          <ac:picMkLst>
            <pc:docMk/>
            <pc:sldMk cId="1568077935" sldId="381"/>
            <ac:picMk id="21" creationId="{99AD7DC0-004B-4C43-B58B-BAC25CE86B43}"/>
          </ac:picMkLst>
        </pc:picChg>
        <pc:picChg chg="mod modCrop">
          <ac:chgData name="Christian Rauhut" userId="9eeb04e7291d6ddb" providerId="LiveId" clId="{3AC02D42-E02E-4454-B402-04769729C75C}" dt="2021-03-14T14:29:17.263" v="1761" actId="18131"/>
          <ac:picMkLst>
            <pc:docMk/>
            <pc:sldMk cId="1568077935" sldId="381"/>
            <ac:picMk id="22" creationId="{38843A38-7ABC-4A90-BEC5-24905DA9AFEA}"/>
          </ac:picMkLst>
        </pc:picChg>
      </pc:sldChg>
      <pc:sldChg chg="addSp delSp modSp new del mod ord addAnim delAnim modAnim modShow">
        <pc:chgData name="Christian Rauhut" userId="9eeb04e7291d6ddb" providerId="LiveId" clId="{3AC02D42-E02E-4454-B402-04769729C75C}" dt="2021-03-30T07:59:50.191" v="8688" actId="2696"/>
        <pc:sldMkLst>
          <pc:docMk/>
          <pc:sldMk cId="1875909669" sldId="382"/>
        </pc:sldMkLst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2" creationId="{00CC40A9-63A0-47FD-980E-F6F3F5759D54}"/>
          </ac:spMkLst>
        </pc:spChg>
        <pc:spChg chg="add del mod">
          <ac:chgData name="Christian Rauhut" userId="9eeb04e7291d6ddb" providerId="LiveId" clId="{3AC02D42-E02E-4454-B402-04769729C75C}" dt="2021-03-29T07:44:09.224" v="8214" actId="478"/>
          <ac:spMkLst>
            <pc:docMk/>
            <pc:sldMk cId="1875909669" sldId="382"/>
            <ac:spMk id="2" creationId="{FEEA5E08-9110-4EF4-9614-E0551B9BBB76}"/>
          </ac:spMkLst>
        </pc:spChg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3" creationId="{C8D556B9-39E9-49D8-AF56-0BA0CEF7966F}"/>
          </ac:spMkLst>
        </pc:spChg>
        <pc:spChg chg="add del mod">
          <ac:chgData name="Christian Rauhut" userId="9eeb04e7291d6ddb" providerId="LiveId" clId="{3AC02D42-E02E-4454-B402-04769729C75C}" dt="2021-03-29T07:40:24.926" v="8200" actId="478"/>
          <ac:spMkLst>
            <pc:docMk/>
            <pc:sldMk cId="1875909669" sldId="382"/>
            <ac:spMk id="4" creationId="{4E8D28C2-4327-401D-BA58-94539C1A8D70}"/>
          </ac:spMkLst>
        </pc:spChg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4" creationId="{8DEFCF58-7DEF-47C4-B427-6028E989D84E}"/>
          </ac:spMkLst>
        </pc:spChg>
        <pc:spChg chg="del">
          <ac:chgData name="Christian Rauhut" userId="9eeb04e7291d6ddb" providerId="LiveId" clId="{3AC02D42-E02E-4454-B402-04769729C75C}" dt="2021-03-16T16:03:13.673" v="2859" actId="478"/>
          <ac:spMkLst>
            <pc:docMk/>
            <pc:sldMk cId="1875909669" sldId="382"/>
            <ac:spMk id="5" creationId="{66CA8A9C-2CB5-400B-92AF-B4C2199A94FD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6" creationId="{A29E490D-2D37-459B-AB7C-D30F31BD133F}"/>
          </ac:spMkLst>
        </pc:spChg>
        <pc:spChg chg="add del mod">
          <ac:chgData name="Christian Rauhut" userId="9eeb04e7291d6ddb" providerId="LiveId" clId="{3AC02D42-E02E-4454-B402-04769729C75C}" dt="2021-03-24T18:46:17.982" v="6426" actId="14100"/>
          <ac:spMkLst>
            <pc:docMk/>
            <pc:sldMk cId="1875909669" sldId="382"/>
            <ac:spMk id="7" creationId="{83D86704-2909-4644-AF4A-DACBF6BA0C07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7" creationId="{938BC41D-8307-4EA5-B427-6474234AD3C8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8" creationId="{CA698BD9-1283-4B30-9195-F4D1C91E64CD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9" creationId="{152F599C-7BE2-4367-B44D-8EACB75521DF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0" creationId="{80C985C1-BB97-4874-97A0-BB3B673F32B3}"/>
          </ac:spMkLst>
        </pc:spChg>
        <pc:spChg chg="del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1" creationId="{3476D4BF-E2DE-4B4F-BCE6-171DDF4A9442}"/>
          </ac:spMkLst>
        </pc:spChg>
        <pc:spChg chg="add mod">
          <ac:chgData name="Christian Rauhut" userId="9eeb04e7291d6ddb" providerId="LiveId" clId="{3AC02D42-E02E-4454-B402-04769729C75C}" dt="2021-03-24T19:04:10.664" v="6957" actId="1035"/>
          <ac:spMkLst>
            <pc:docMk/>
            <pc:sldMk cId="1875909669" sldId="382"/>
            <ac:spMk id="12" creationId="{CCDA8D34-2BFB-474D-886E-5DE25D557EB5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3" creationId="{2FC5F52E-B3D7-4F28-BEB9-0AE6630473F6}"/>
          </ac:spMkLst>
        </pc:spChg>
        <pc:spChg chg="mod topLvl">
          <ac:chgData name="Christian Rauhut" userId="9eeb04e7291d6ddb" providerId="LiveId" clId="{3AC02D42-E02E-4454-B402-04769729C75C}" dt="2021-03-24T18:46:55.986" v="6452" actId="115"/>
          <ac:spMkLst>
            <pc:docMk/>
            <pc:sldMk cId="1875909669" sldId="382"/>
            <ac:spMk id="14" creationId="{43BD9309-4EC4-4DAD-AE93-26E401DDC532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4" creationId="{A9BFE892-4CCA-4066-8586-1C0B74A382B9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5" creationId="{6999A19C-934E-4D98-8233-D5B3C8B7F800}"/>
          </ac:spMkLst>
        </pc:spChg>
        <pc:spChg chg="add del mod">
          <ac:chgData name="Christian Rauhut" userId="9eeb04e7291d6ddb" providerId="LiveId" clId="{3AC02D42-E02E-4454-B402-04769729C75C}" dt="2021-03-16T16:03:08.639" v="2858" actId="478"/>
          <ac:spMkLst>
            <pc:docMk/>
            <pc:sldMk cId="1875909669" sldId="382"/>
            <ac:spMk id="16" creationId="{1CC248C4-512F-46F7-B218-391EFD259E44}"/>
          </ac:spMkLst>
        </pc:spChg>
        <pc:spChg chg="mod">
          <ac:chgData name="Christian Rauhut" userId="9eeb04e7291d6ddb" providerId="LiveId" clId="{3AC02D42-E02E-4454-B402-04769729C75C}" dt="2021-03-30T07:47:46.391" v="8373"/>
          <ac:spMkLst>
            <pc:docMk/>
            <pc:sldMk cId="1875909669" sldId="382"/>
            <ac:spMk id="17" creationId="{29659B84-D191-426E-826C-0B4BD7312AD1}"/>
          </ac:spMkLst>
        </pc:spChg>
        <pc:spChg chg="mod">
          <ac:chgData name="Christian Rauhut" userId="9eeb04e7291d6ddb" providerId="LiveId" clId="{3AC02D42-E02E-4454-B402-04769729C75C}" dt="2021-03-30T07:49:00.204" v="8392"/>
          <ac:spMkLst>
            <pc:docMk/>
            <pc:sldMk cId="1875909669" sldId="382"/>
            <ac:spMk id="20" creationId="{08CDEA1E-45C5-489D-9972-5403D733A878}"/>
          </ac:spMkLst>
        </pc:spChg>
        <pc:spChg chg="add del mod">
          <ac:chgData name="Christian Rauhut" userId="9eeb04e7291d6ddb" providerId="LiveId" clId="{3AC02D42-E02E-4454-B402-04769729C75C}" dt="2021-03-24T18:43:07.288" v="6383" actId="11529"/>
          <ac:spMkLst>
            <pc:docMk/>
            <pc:sldMk cId="1875909669" sldId="382"/>
            <ac:spMk id="21" creationId="{5494EA05-24E2-4B77-A077-187D941EC29D}"/>
          </ac:spMkLst>
        </pc:spChg>
        <pc:spChg chg="mod">
          <ac:chgData name="Christian Rauhut" userId="9eeb04e7291d6ddb" providerId="LiveId" clId="{3AC02D42-E02E-4454-B402-04769729C75C}" dt="2021-03-30T07:49:36.547" v="8398"/>
          <ac:spMkLst>
            <pc:docMk/>
            <pc:sldMk cId="1875909669" sldId="382"/>
            <ac:spMk id="23" creationId="{993ADA36-8E1A-45BB-9B50-93FE30FE46E2}"/>
          </ac:spMkLst>
        </pc:spChg>
        <pc:spChg chg="add mod">
          <ac:chgData name="Christian Rauhut" userId="9eeb04e7291d6ddb" providerId="LiveId" clId="{3AC02D42-E02E-4454-B402-04769729C75C}" dt="2021-03-24T18:58:09.085" v="6765" actId="1036"/>
          <ac:spMkLst>
            <pc:docMk/>
            <pc:sldMk cId="1875909669" sldId="382"/>
            <ac:spMk id="33" creationId="{D70A458E-4C4F-4522-A1D1-38B690AEA7F9}"/>
          </ac:spMkLst>
        </pc:spChg>
        <pc:spChg chg="add mod">
          <ac:chgData name="Christian Rauhut" userId="9eeb04e7291d6ddb" providerId="LiveId" clId="{3AC02D42-E02E-4454-B402-04769729C75C}" dt="2021-03-24T18:58:09.085" v="6765" actId="1036"/>
          <ac:spMkLst>
            <pc:docMk/>
            <pc:sldMk cId="1875909669" sldId="382"/>
            <ac:spMk id="34" creationId="{1D87C1C7-247D-480D-90A1-CA57E58464B8}"/>
          </ac:spMkLst>
        </pc:spChg>
        <pc:spChg chg="add mod">
          <ac:chgData name="Christian Rauhut" userId="9eeb04e7291d6ddb" providerId="LiveId" clId="{3AC02D42-E02E-4454-B402-04769729C75C}" dt="2021-03-24T19:00:39.538" v="6878" actId="207"/>
          <ac:spMkLst>
            <pc:docMk/>
            <pc:sldMk cId="1875909669" sldId="382"/>
            <ac:spMk id="36" creationId="{93A10778-10EE-4B32-9083-D1DA20C3FE61}"/>
          </ac:spMkLst>
        </pc:spChg>
        <pc:spChg chg="add del mod">
          <ac:chgData name="Christian Rauhut" userId="9eeb04e7291d6ddb" providerId="LiveId" clId="{3AC02D42-E02E-4454-B402-04769729C75C}" dt="2021-03-24T19:01:58.928" v="6923"/>
          <ac:spMkLst>
            <pc:docMk/>
            <pc:sldMk cId="1875909669" sldId="382"/>
            <ac:spMk id="37" creationId="{E996BEFD-99F6-4829-8496-C08DB483D36A}"/>
          </ac:spMkLst>
        </pc:spChg>
        <pc:spChg chg="add del mod">
          <ac:chgData name="Christian Rauhut" userId="9eeb04e7291d6ddb" providerId="LiveId" clId="{3AC02D42-E02E-4454-B402-04769729C75C}" dt="2021-03-24T19:01:39.237" v="6911"/>
          <ac:spMkLst>
            <pc:docMk/>
            <pc:sldMk cId="1875909669" sldId="382"/>
            <ac:spMk id="38" creationId="{48895CBD-2754-4C49-8970-5A0A7598D6AF}"/>
          </ac:spMkLst>
        </pc:spChg>
        <pc:spChg chg="add mod">
          <ac:chgData name="Christian Rauhut" userId="9eeb04e7291d6ddb" providerId="LiveId" clId="{3AC02D42-E02E-4454-B402-04769729C75C}" dt="2021-03-24T19:04:10.664" v="6957" actId="1035"/>
          <ac:spMkLst>
            <pc:docMk/>
            <pc:sldMk cId="1875909669" sldId="382"/>
            <ac:spMk id="39" creationId="{DFD5629C-26AC-4A45-AA45-C439179B88A5}"/>
          </ac:spMkLst>
        </pc:spChg>
        <pc:spChg chg="add mod">
          <ac:chgData name="Christian Rauhut" userId="9eeb04e7291d6ddb" providerId="LiveId" clId="{3AC02D42-E02E-4454-B402-04769729C75C}" dt="2021-03-29T07:29:05.902" v="8170" actId="20577"/>
          <ac:spMkLst>
            <pc:docMk/>
            <pc:sldMk cId="1875909669" sldId="382"/>
            <ac:spMk id="40" creationId="{6D57F995-C7C1-4E95-9060-21420D1250E6}"/>
          </ac:spMkLst>
        </pc:spChg>
        <pc:grpChg chg="add del mod">
          <ac:chgData name="Christian Rauhut" userId="9eeb04e7291d6ddb" providerId="LiveId" clId="{3AC02D42-E02E-4454-B402-04769729C75C}" dt="2021-03-24T18:36:57.833" v="6301" actId="164"/>
          <ac:grpSpMkLst>
            <pc:docMk/>
            <pc:sldMk cId="1875909669" sldId="382"/>
            <ac:grpSpMk id="4" creationId="{B8B836CE-7BE0-4299-9B49-59F97B517CA0}"/>
          </ac:grpSpMkLst>
        </pc:grpChg>
        <pc:grpChg chg="add del mod">
          <ac:chgData name="Christian Rauhut" userId="9eeb04e7291d6ddb" providerId="LiveId" clId="{3AC02D42-E02E-4454-B402-04769729C75C}" dt="2021-03-24T18:47:16.474" v="6457" actId="478"/>
          <ac:grpSpMkLst>
            <pc:docMk/>
            <pc:sldMk cId="1875909669" sldId="382"/>
            <ac:grpSpMk id="8" creationId="{AF3CA578-5C52-45CD-9F76-7F0E9A21069F}"/>
          </ac:grpSpMkLst>
        </pc:grpChg>
        <pc:grpChg chg="add del mod">
          <ac:chgData name="Christian Rauhut" userId="9eeb04e7291d6ddb" providerId="LiveId" clId="{3AC02D42-E02E-4454-B402-04769729C75C}" dt="2021-03-24T18:40:50.197" v="6353" actId="478"/>
          <ac:grpSpMkLst>
            <pc:docMk/>
            <pc:sldMk cId="1875909669" sldId="382"/>
            <ac:grpSpMk id="11" creationId="{47C80A27-B4B1-421D-A25F-0D3E22932787}"/>
          </ac:grpSpMkLst>
        </pc:grpChg>
        <pc:grpChg chg="del mod">
          <ac:chgData name="Christian Rauhut" userId="9eeb04e7291d6ddb" providerId="LiveId" clId="{3AC02D42-E02E-4454-B402-04769729C75C}" dt="2021-03-24T18:38:44.724" v="6332" actId="478"/>
          <ac:grpSpMkLst>
            <pc:docMk/>
            <pc:sldMk cId="1875909669" sldId="382"/>
            <ac:grpSpMk id="13" creationId="{3BA644DF-BF25-4C46-AEAA-610812F308AC}"/>
          </ac:grpSpMkLst>
        </pc:grpChg>
        <pc:grpChg chg="add del mod ord">
          <ac:chgData name="Christian Rauhut" userId="9eeb04e7291d6ddb" providerId="LiveId" clId="{3AC02D42-E02E-4454-B402-04769729C75C}" dt="2021-03-30T07:48:59.973" v="8391" actId="478"/>
          <ac:grpSpMkLst>
            <pc:docMk/>
            <pc:sldMk cId="1875909669" sldId="382"/>
            <ac:grpSpMk id="15" creationId="{F6F69922-6774-4AD4-8AAD-EA97D4BD06B1}"/>
          </ac:grpSpMkLst>
        </pc:grpChg>
        <pc:grpChg chg="add del mod">
          <ac:chgData name="Christian Rauhut" userId="9eeb04e7291d6ddb" providerId="LiveId" clId="{3AC02D42-E02E-4454-B402-04769729C75C}" dt="2021-03-30T07:49:34.423" v="8397"/>
          <ac:grpSpMkLst>
            <pc:docMk/>
            <pc:sldMk cId="1875909669" sldId="382"/>
            <ac:grpSpMk id="18" creationId="{8DACA7B9-5820-4513-9619-8774CC6A4CAC}"/>
          </ac:grpSpMkLst>
        </pc:grpChg>
        <pc:grpChg chg="add del mod">
          <ac:chgData name="Christian Rauhut" userId="9eeb04e7291d6ddb" providerId="LiveId" clId="{3AC02D42-E02E-4454-B402-04769729C75C}" dt="2021-03-24T18:43:39.542" v="6393" actId="164"/>
          <ac:grpSpMkLst>
            <pc:docMk/>
            <pc:sldMk cId="1875909669" sldId="382"/>
            <ac:grpSpMk id="19" creationId="{3E7B3DD0-F3A0-4FD3-91D4-93115AF28471}"/>
          </ac:grpSpMkLst>
        </pc:grpChg>
        <pc:grpChg chg="add del mod">
          <ac:chgData name="Christian Rauhut" userId="9eeb04e7291d6ddb" providerId="LiveId" clId="{3AC02D42-E02E-4454-B402-04769729C75C}" dt="2021-03-30T07:49:38.462" v="8399"/>
          <ac:grpSpMkLst>
            <pc:docMk/>
            <pc:sldMk cId="1875909669" sldId="382"/>
            <ac:grpSpMk id="21" creationId="{1B4D9695-9BE2-4FBB-9A13-B5BBD9856469}"/>
          </ac:grpSpMkLst>
        </pc:grpChg>
        <pc:grpChg chg="add del mod">
          <ac:chgData name="Christian Rauhut" userId="9eeb04e7291d6ddb" providerId="LiveId" clId="{3AC02D42-E02E-4454-B402-04769729C75C}" dt="2021-03-24T18:42:31.672" v="6373" actId="164"/>
          <ac:grpSpMkLst>
            <pc:docMk/>
            <pc:sldMk cId="1875909669" sldId="382"/>
            <ac:grpSpMk id="22" creationId="{56BFFF13-908F-4B65-A575-F5D2900B3378}"/>
          </ac:grpSpMkLst>
        </pc:grpChg>
        <pc:grpChg chg="add del mod">
          <ac:chgData name="Christian Rauhut" userId="9eeb04e7291d6ddb" providerId="LiveId" clId="{3AC02D42-E02E-4454-B402-04769729C75C}" dt="2021-03-24T18:47:04.477" v="6453" actId="478"/>
          <ac:grpSpMkLst>
            <pc:docMk/>
            <pc:sldMk cId="1875909669" sldId="382"/>
            <ac:grpSpMk id="26" creationId="{2A484E74-4E2C-4435-8E7F-A59CBF937790}"/>
          </ac:grpSpMkLst>
        </pc:grpChg>
        <pc:picChg chg="add mod modCrop">
          <ac:chgData name="Christian Rauhut" userId="9eeb04e7291d6ddb" providerId="LiveId" clId="{3AC02D42-E02E-4454-B402-04769729C75C}" dt="2021-03-24T18:34:20.393" v="6248" actId="1362"/>
          <ac:picMkLst>
            <pc:docMk/>
            <pc:sldMk cId="1875909669" sldId="382"/>
            <ac:picMk id="2" creationId="{3D059C59-6C11-4601-8155-8898573E8F3C}"/>
          </ac:picMkLst>
        </pc:picChg>
        <pc:picChg chg="add mod ord">
          <ac:chgData name="Christian Rauhut" userId="9eeb04e7291d6ddb" providerId="LiveId" clId="{3AC02D42-E02E-4454-B402-04769729C75C}" dt="2021-03-30T07:50:14.594" v="8407" actId="167"/>
          <ac:picMkLst>
            <pc:docMk/>
            <pc:sldMk cId="1875909669" sldId="382"/>
            <ac:picMk id="3" creationId="{FD309197-497F-4F52-B46A-98FFB029A4D3}"/>
          </ac:picMkLst>
        </pc:picChg>
        <pc:picChg chg="add del mod">
          <ac:chgData name="Christian Rauhut" userId="9eeb04e7291d6ddb" providerId="LiveId" clId="{3AC02D42-E02E-4454-B402-04769729C75C}" dt="2021-03-30T07:45:27.891" v="8352" actId="478"/>
          <ac:picMkLst>
            <pc:docMk/>
            <pc:sldMk cId="1875909669" sldId="382"/>
            <ac:picMk id="4" creationId="{452BEFCF-C4D3-4E89-9CB7-2549BECFFBDD}"/>
          </ac:picMkLst>
        </pc:picChg>
        <pc:picChg chg="add mod modCrop">
          <ac:chgData name="Christian Rauhut" userId="9eeb04e7291d6ddb" providerId="LiveId" clId="{3AC02D42-E02E-4454-B402-04769729C75C}" dt="2021-03-24T18:34:23.016" v="6249" actId="1362"/>
          <ac:picMkLst>
            <pc:docMk/>
            <pc:sldMk cId="1875909669" sldId="382"/>
            <ac:picMk id="5" creationId="{34C2027D-9B80-42E0-BDDC-65567F6BE1A1}"/>
          </ac:picMkLst>
        </pc:picChg>
        <pc:picChg chg="add del mod">
          <ac:chgData name="Christian Rauhut" userId="9eeb04e7291d6ddb" providerId="LiveId" clId="{3AC02D42-E02E-4454-B402-04769729C75C}" dt="2021-03-30T07:46:06.250" v="8358" actId="478"/>
          <ac:picMkLst>
            <pc:docMk/>
            <pc:sldMk cId="1875909669" sldId="382"/>
            <ac:picMk id="5" creationId="{A5C69C1F-1028-49C8-B46B-EC1B2CD896D6}"/>
          </ac:picMkLst>
        </pc:picChg>
        <pc:picChg chg="add del mod">
          <ac:chgData name="Christian Rauhut" userId="9eeb04e7291d6ddb" providerId="LiveId" clId="{3AC02D42-E02E-4454-B402-04769729C75C}" dt="2021-03-24T18:35:10.143" v="6254"/>
          <ac:picMkLst>
            <pc:docMk/>
            <pc:sldMk cId="1875909669" sldId="382"/>
            <ac:picMk id="6" creationId="{18453A3C-86DE-4A8A-A0DD-99B6B6907292}"/>
          </ac:picMkLst>
        </pc:picChg>
        <pc:picChg chg="add del mod">
          <ac:chgData name="Christian Rauhut" userId="9eeb04e7291d6ddb" providerId="LiveId" clId="{3AC02D42-E02E-4454-B402-04769729C75C}" dt="2021-03-30T07:46:19.452" v="8361" actId="478"/>
          <ac:picMkLst>
            <pc:docMk/>
            <pc:sldMk cId="1875909669" sldId="382"/>
            <ac:picMk id="6" creationId="{C43FD2A6-F1C5-4190-A229-E4AC5E370A93}"/>
          </ac:picMkLst>
        </pc:picChg>
        <pc:picChg chg="add mod ord">
          <ac:chgData name="Christian Rauhut" userId="9eeb04e7291d6ddb" providerId="LiveId" clId="{3AC02D42-E02E-4454-B402-04769729C75C}" dt="2021-03-30T07:50:19.536" v="8408" actId="1076"/>
          <ac:picMkLst>
            <pc:docMk/>
            <pc:sldMk cId="1875909669" sldId="382"/>
            <ac:picMk id="7" creationId="{67EB3755-366F-40BD-9EF7-300E1B3813DD}"/>
          </ac:picMkLst>
        </pc:picChg>
        <pc:picChg chg="add del mod">
          <ac:chgData name="Christian Rauhut" userId="9eeb04e7291d6ddb" providerId="LiveId" clId="{3AC02D42-E02E-4454-B402-04769729C75C}" dt="2021-03-24T18:37:09.013" v="6306"/>
          <ac:picMkLst>
            <pc:docMk/>
            <pc:sldMk cId="1875909669" sldId="382"/>
            <ac:picMk id="9" creationId="{E1FC6A57-09DE-4A44-A689-88A9616F3D31}"/>
          </ac:picMkLst>
        </pc:picChg>
        <pc:picChg chg="add del mod">
          <ac:chgData name="Christian Rauhut" userId="9eeb04e7291d6ddb" providerId="LiveId" clId="{3AC02D42-E02E-4454-B402-04769729C75C}" dt="2021-03-29T07:44:08.281" v="8213"/>
          <ac:picMkLst>
            <pc:docMk/>
            <pc:sldMk cId="1875909669" sldId="382"/>
            <ac:picMk id="13" creationId="{2CC6326F-8C52-4D8D-AA97-ABC7AB3A7FD4}"/>
          </ac:picMkLst>
        </pc:picChg>
        <pc:picChg chg="del mod">
          <ac:chgData name="Christian Rauhut" userId="9eeb04e7291d6ddb" providerId="LiveId" clId="{3AC02D42-E02E-4454-B402-04769729C75C}" dt="2021-03-24T18:38:44.724" v="6332" actId="478"/>
          <ac:picMkLst>
            <pc:docMk/>
            <pc:sldMk cId="1875909669" sldId="382"/>
            <ac:picMk id="15" creationId="{A3DC1C32-D457-4250-84AA-3302BD9984EC}"/>
          </ac:picMkLst>
        </pc:picChg>
        <pc:picChg chg="del mod topLvl">
          <ac:chgData name="Christian Rauhut" userId="9eeb04e7291d6ddb" providerId="LiveId" clId="{3AC02D42-E02E-4454-B402-04769729C75C}" dt="2021-03-24T18:40:50.197" v="6353" actId="478"/>
          <ac:picMkLst>
            <pc:docMk/>
            <pc:sldMk cId="1875909669" sldId="382"/>
            <ac:picMk id="16" creationId="{94491223-E44C-463F-B580-A64FB020713A}"/>
          </ac:picMkLst>
        </pc:picChg>
        <pc:picChg chg="mod">
          <ac:chgData name="Christian Rauhut" userId="9eeb04e7291d6ddb" providerId="LiveId" clId="{3AC02D42-E02E-4454-B402-04769729C75C}" dt="2021-03-30T07:47:46.391" v="8373"/>
          <ac:picMkLst>
            <pc:docMk/>
            <pc:sldMk cId="1875909669" sldId="382"/>
            <ac:picMk id="16" creationId="{C3BCC930-F236-496D-AC5A-76F232F9FC61}"/>
          </ac:picMkLst>
        </pc:picChg>
        <pc:picChg chg="add mod modCrop">
          <ac:chgData name="Christian Rauhut" userId="9eeb04e7291d6ddb" providerId="LiveId" clId="{3AC02D42-E02E-4454-B402-04769729C75C}" dt="2021-03-24T18:41:20.076" v="6358" actId="164"/>
          <ac:picMkLst>
            <pc:docMk/>
            <pc:sldMk cId="1875909669" sldId="382"/>
            <ac:picMk id="17" creationId="{87218E19-4759-45C0-B57A-F1852ED5B016}"/>
          </ac:picMkLst>
        </pc:picChg>
        <pc:picChg chg="add del mod">
          <ac:chgData name="Christian Rauhut" userId="9eeb04e7291d6ddb" providerId="LiveId" clId="{3AC02D42-E02E-4454-B402-04769729C75C}" dt="2021-03-24T18:43:19.753" v="6389" actId="478"/>
          <ac:picMkLst>
            <pc:docMk/>
            <pc:sldMk cId="1875909669" sldId="382"/>
            <ac:picMk id="18" creationId="{8AE408A7-260C-40BB-872C-36119AD3E3DC}"/>
          </ac:picMkLst>
        </pc:picChg>
        <pc:picChg chg="mod">
          <ac:chgData name="Christian Rauhut" userId="9eeb04e7291d6ddb" providerId="LiveId" clId="{3AC02D42-E02E-4454-B402-04769729C75C}" dt="2021-03-30T07:49:00.204" v="8392"/>
          <ac:picMkLst>
            <pc:docMk/>
            <pc:sldMk cId="1875909669" sldId="382"/>
            <ac:picMk id="19" creationId="{F94A696F-8C7D-41C7-B322-4AB655045C28}"/>
          </ac:picMkLst>
        </pc:picChg>
        <pc:picChg chg="add del mod">
          <ac:chgData name="Christian Rauhut" userId="9eeb04e7291d6ddb" providerId="LiveId" clId="{3AC02D42-E02E-4454-B402-04769729C75C}" dt="2021-03-24T18:43:08.970" v="6385"/>
          <ac:picMkLst>
            <pc:docMk/>
            <pc:sldMk cId="1875909669" sldId="382"/>
            <ac:picMk id="20" creationId="{33E842C6-18E5-4D6D-BF26-A1E6EA2E549E}"/>
          </ac:picMkLst>
        </pc:picChg>
        <pc:picChg chg="mod">
          <ac:chgData name="Christian Rauhut" userId="9eeb04e7291d6ddb" providerId="LiveId" clId="{3AC02D42-E02E-4454-B402-04769729C75C}" dt="2021-03-30T07:49:36.547" v="8398"/>
          <ac:picMkLst>
            <pc:docMk/>
            <pc:sldMk cId="1875909669" sldId="382"/>
            <ac:picMk id="22" creationId="{AF219F11-89D1-4DEE-8AC1-3EE3BA7D4B16}"/>
          </ac:picMkLst>
        </pc:picChg>
        <pc:picChg chg="add del mod">
          <ac:chgData name="Christian Rauhut" userId="9eeb04e7291d6ddb" providerId="LiveId" clId="{3AC02D42-E02E-4454-B402-04769729C75C}" dt="2021-03-24T18:42:30.373" v="6371"/>
          <ac:picMkLst>
            <pc:docMk/>
            <pc:sldMk cId="1875909669" sldId="382"/>
            <ac:picMk id="23" creationId="{3CB4F5EF-D3A9-4684-874D-FA3080FAC3FC}"/>
          </ac:picMkLst>
        </pc:picChg>
        <pc:picChg chg="add mod modCrop">
          <ac:chgData name="Christian Rauhut" userId="9eeb04e7291d6ddb" providerId="LiveId" clId="{3AC02D42-E02E-4454-B402-04769729C75C}" dt="2021-03-24T18:43:39.542" v="6393" actId="164"/>
          <ac:picMkLst>
            <pc:docMk/>
            <pc:sldMk cId="1875909669" sldId="382"/>
            <ac:picMk id="25" creationId="{430A4A2C-2078-4987-BAA0-3FE7DB13A868}"/>
          </ac:picMkLst>
        </pc:picChg>
        <pc:picChg chg="add del mod">
          <ac:chgData name="Christian Rauhut" userId="9eeb04e7291d6ddb" providerId="LiveId" clId="{3AC02D42-E02E-4454-B402-04769729C75C}" dt="2021-03-24T18:45:49.171" v="6422"/>
          <ac:picMkLst>
            <pc:docMk/>
            <pc:sldMk cId="1875909669" sldId="382"/>
            <ac:picMk id="27" creationId="{3AC2116F-D259-4B00-A60E-65C194D3380A}"/>
          </ac:picMkLst>
        </pc:picChg>
        <pc:picChg chg="add del mod">
          <ac:chgData name="Christian Rauhut" userId="9eeb04e7291d6ddb" providerId="LiveId" clId="{3AC02D42-E02E-4454-B402-04769729C75C}" dt="2021-03-24T18:44:17.554" v="6403"/>
          <ac:picMkLst>
            <pc:docMk/>
            <pc:sldMk cId="1875909669" sldId="382"/>
            <ac:picMk id="28" creationId="{049889DE-96BB-4323-A517-B220D16817CA}"/>
          </ac:picMkLst>
        </pc:picChg>
        <pc:picChg chg="add del">
          <ac:chgData name="Christian Rauhut" userId="9eeb04e7291d6ddb" providerId="LiveId" clId="{3AC02D42-E02E-4454-B402-04769729C75C}" dt="2021-03-24T18:44:41.817" v="6408"/>
          <ac:picMkLst>
            <pc:docMk/>
            <pc:sldMk cId="1875909669" sldId="382"/>
            <ac:picMk id="29" creationId="{017DBD6B-614C-4F16-BF25-8FF300CD39B9}"/>
          </ac:picMkLst>
        </pc:picChg>
        <pc:picChg chg="add del mod">
          <ac:chgData name="Christian Rauhut" userId="9eeb04e7291d6ddb" providerId="LiveId" clId="{3AC02D42-E02E-4454-B402-04769729C75C}" dt="2021-03-24T18:45:46.449" v="6417"/>
          <ac:picMkLst>
            <pc:docMk/>
            <pc:sldMk cId="1875909669" sldId="382"/>
            <ac:picMk id="30" creationId="{7EF6E76B-964D-4A7A-8A7E-B4488AEB8C6D}"/>
          </ac:picMkLst>
        </pc:picChg>
        <pc:picChg chg="add del mod">
          <ac:chgData name="Christian Rauhut" userId="9eeb04e7291d6ddb" providerId="LiveId" clId="{3AC02D42-E02E-4454-B402-04769729C75C}" dt="2021-03-30T07:47:51.183" v="8375" actId="478"/>
          <ac:picMkLst>
            <pc:docMk/>
            <pc:sldMk cId="1875909669" sldId="382"/>
            <ac:picMk id="31" creationId="{532462F8-CFBA-40C3-86E9-5520C449B613}"/>
          </ac:picMkLst>
        </pc:picChg>
        <pc:picChg chg="add mod">
          <ac:chgData name="Christian Rauhut" userId="9eeb04e7291d6ddb" providerId="LiveId" clId="{3AC02D42-E02E-4454-B402-04769729C75C}" dt="2021-03-24T18:58:09.085" v="6765" actId="1036"/>
          <ac:picMkLst>
            <pc:docMk/>
            <pc:sldMk cId="1875909669" sldId="382"/>
            <ac:picMk id="32" creationId="{FD601AD5-504B-4C51-A4A1-6A4067C21B73}"/>
          </ac:picMkLst>
        </pc:picChg>
      </pc:sldChg>
      <pc:sldChg chg="new del">
        <pc:chgData name="Christian Rauhut" userId="9eeb04e7291d6ddb" providerId="LiveId" clId="{3AC02D42-E02E-4454-B402-04769729C75C}" dt="2021-03-16T15:58:43.456" v="2584" actId="2696"/>
        <pc:sldMkLst>
          <pc:docMk/>
          <pc:sldMk cId="2493401372" sldId="383"/>
        </pc:sldMkLst>
      </pc:sldChg>
      <pc:sldChg chg="addSp delSp modSp add del mod ord modAnim modShow modNotesTx">
        <pc:chgData name="Christian Rauhut" userId="9eeb04e7291d6ddb" providerId="LiveId" clId="{3AC02D42-E02E-4454-B402-04769729C75C}" dt="2021-04-04T09:12:31.687" v="13637" actId="2696"/>
        <pc:sldMkLst>
          <pc:docMk/>
          <pc:sldMk cId="3228131884" sldId="383"/>
        </pc:sldMkLst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4" creationId="{D9063556-7B95-466F-929C-3811BDDCF54A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5" creationId="{B247E102-CE02-4BE9-9C76-BD55F7D527E4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6" creationId="{A4F9CF25-9D7D-4EE6-BC79-7DE7F7288349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7" creationId="{1C507BF8-B5B8-48B0-BE31-9193F9A65367}"/>
          </ac:spMkLst>
        </pc:spChg>
        <pc:spChg chg="mod">
          <ac:chgData name="Christian Rauhut" userId="9eeb04e7291d6ddb" providerId="LiveId" clId="{3AC02D42-E02E-4454-B402-04769729C75C}" dt="2021-03-23T08:28:51.428" v="4870" actId="790"/>
          <ac:spMkLst>
            <pc:docMk/>
            <pc:sldMk cId="3228131884" sldId="383"/>
            <ac:spMk id="8" creationId="{5C87D4C8-D94D-49D7-A949-FC8B35C25672}"/>
          </ac:spMkLst>
        </pc:spChg>
        <pc:spChg chg="mod">
          <ac:chgData name="Christian Rauhut" userId="9eeb04e7291d6ddb" providerId="LiveId" clId="{3AC02D42-E02E-4454-B402-04769729C75C}" dt="2021-03-30T07:50:30.754" v="8409" actId="20577"/>
          <ac:spMkLst>
            <pc:docMk/>
            <pc:sldMk cId="3228131884" sldId="383"/>
            <ac:spMk id="9" creationId="{BD5EB877-7322-42D6-87A7-DB5722396A59}"/>
          </ac:spMkLst>
        </pc:spChg>
        <pc:spChg chg="mod">
          <ac:chgData name="Christian Rauhut" userId="9eeb04e7291d6ddb" providerId="LiveId" clId="{3AC02D42-E02E-4454-B402-04769729C75C}" dt="2021-03-23T08:30:56.995" v="4899" actId="20577"/>
          <ac:spMkLst>
            <pc:docMk/>
            <pc:sldMk cId="3228131884" sldId="383"/>
            <ac:spMk id="10" creationId="{CE166C5F-B5C9-40C5-BC44-99FBBEAC9C11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13" creationId="{9B59668A-A6A4-45D1-B26B-57828DF60FB5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14" creationId="{5E9250E8-9CE0-4202-9AC6-952EF1BAF45D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16" creationId="{024A3840-6EF5-4336-97ED-A85D08EAB76C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17" creationId="{F82BAFFC-7EA8-4959-A269-293249BACA4D}"/>
          </ac:spMkLst>
        </pc:spChg>
        <pc:spChg chg="del">
          <ac:chgData name="Christian Rauhut" userId="9eeb04e7291d6ddb" providerId="LiveId" clId="{3AC02D42-E02E-4454-B402-04769729C75C}" dt="2021-03-23T08:28:22.039" v="4866" actId="478"/>
          <ac:spMkLst>
            <pc:docMk/>
            <pc:sldMk cId="3228131884" sldId="383"/>
            <ac:spMk id="18" creationId="{52C7A491-E92A-4014-AA92-0371F64F899A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19" creationId="{A1331BF7-0118-4DBB-8E5B-F5A2E2DC55A1}"/>
          </ac:spMkLst>
        </pc:spChg>
        <pc:spChg chg="add del mod ord">
          <ac:chgData name="Christian Rauhut" userId="9eeb04e7291d6ddb" providerId="LiveId" clId="{3AC02D42-E02E-4454-B402-04769729C75C}" dt="2021-03-30T08:14:38.027" v="8933"/>
          <ac:spMkLst>
            <pc:docMk/>
            <pc:sldMk cId="3228131884" sldId="383"/>
            <ac:spMk id="21" creationId="{804D5001-E6ED-4F5D-BA1E-F4C0BA844F1B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21" creationId="{9B215264-F0F4-40F4-BCC5-0B65293EB94B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22" creationId="{676CD486-C061-466C-81A9-57332F6C4744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24" creationId="{3176C080-5061-4B91-A570-76E85E4920AA}"/>
          </ac:spMkLst>
        </pc:spChg>
        <pc:spChg chg="add del mod">
          <ac:chgData name="Christian Rauhut" userId="9eeb04e7291d6ddb" providerId="LiveId" clId="{3AC02D42-E02E-4454-B402-04769729C75C}" dt="2021-03-23T08:29:43.577" v="4873" actId="478"/>
          <ac:spMkLst>
            <pc:docMk/>
            <pc:sldMk cId="3228131884" sldId="383"/>
            <ac:spMk id="25" creationId="{E2336D28-0B86-4E68-8E0B-6B364683F550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27" creationId="{40893E4A-F74B-471E-AC7C-05DA8FB91E15}"/>
          </ac:spMkLst>
        </pc:spChg>
        <pc:spChg chg="add del mod">
          <ac:chgData name="Christian Rauhut" userId="9eeb04e7291d6ddb" providerId="LiveId" clId="{3AC02D42-E02E-4454-B402-04769729C75C}" dt="2021-03-23T08:29:46.435" v="4874" actId="478"/>
          <ac:spMkLst>
            <pc:docMk/>
            <pc:sldMk cId="3228131884" sldId="383"/>
            <ac:spMk id="28" creationId="{F97A5D6C-D476-4EFD-B698-6B2A0EBDC262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0" creationId="{3343094D-70F2-4000-B307-03EF9FDA1070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1" creationId="{99B363D8-8716-47DD-A646-064FA94CBD3E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3" creationId="{934E1C57-CBED-4A4E-B680-9FB0DC43F43F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4" creationId="{6074D9D3-DF1A-46A7-BA42-BF678A0D6B8E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6" creationId="{265388E0-AF44-4198-933F-29FCDFD10FB8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7" creationId="{055A95F3-E066-4B7D-809E-4C3746796D50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39" creationId="{2D9AFB79-1099-4AB4-A8A6-05D68B332712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40" creationId="{BB0B3FB6-AD80-4FE0-B985-B3980CF303CE}"/>
          </ac:spMkLst>
        </pc:spChg>
        <pc:spChg chg="add del mod">
          <ac:chgData name="Christian Rauhut" userId="9eeb04e7291d6ddb" providerId="LiveId" clId="{3AC02D42-E02E-4454-B402-04769729C75C}" dt="2021-03-28T18:27:21.003" v="7863" actId="478"/>
          <ac:spMkLst>
            <pc:docMk/>
            <pc:sldMk cId="3228131884" sldId="383"/>
            <ac:spMk id="42" creationId="{AB1B2033-0983-4F47-B91A-2F106C81AA23}"/>
          </ac:spMkLst>
        </pc:spChg>
        <pc:spChg chg="add del mod">
          <ac:chgData name="Christian Rauhut" userId="9eeb04e7291d6ddb" providerId="LiveId" clId="{3AC02D42-E02E-4454-B402-04769729C75C}" dt="2021-03-28T18:27:21.003" v="7863" actId="478"/>
          <ac:spMkLst>
            <pc:docMk/>
            <pc:sldMk cId="3228131884" sldId="383"/>
            <ac:spMk id="43" creationId="{9A9CAAAE-AEDA-4C13-88CC-0805E39FCB92}"/>
          </ac:spMkLst>
        </pc:spChg>
        <pc:spChg chg="add mod">
          <ac:chgData name="Christian Rauhut" userId="9eeb04e7291d6ddb" providerId="LiveId" clId="{3AC02D42-E02E-4454-B402-04769729C75C}" dt="2021-04-03T18:36:51.193" v="11321" actId="20577"/>
          <ac:spMkLst>
            <pc:docMk/>
            <pc:sldMk cId="3228131884" sldId="383"/>
            <ac:spMk id="45" creationId="{09910CFD-9E7A-4CF8-BA40-99084F2A48CB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46" creationId="{49926E3E-CC2C-4C48-8C72-30FE9B189188}"/>
          </ac:spMkLst>
        </pc:spChg>
        <pc:spChg chg="add mod">
          <ac:chgData name="Christian Rauhut" userId="9eeb04e7291d6ddb" providerId="LiveId" clId="{3AC02D42-E02E-4454-B402-04769729C75C}" dt="2021-03-30T08:13:09.376" v="8918" actId="1035"/>
          <ac:spMkLst>
            <pc:docMk/>
            <pc:sldMk cId="3228131884" sldId="383"/>
            <ac:spMk id="47" creationId="{58FB8A3C-255A-4654-A56F-820FE506927F}"/>
          </ac:spMkLst>
        </pc:spChg>
        <pc:spChg chg="add mod">
          <ac:chgData name="Christian Rauhut" userId="9eeb04e7291d6ddb" providerId="LiveId" clId="{3AC02D42-E02E-4454-B402-04769729C75C}" dt="2021-03-28T18:50:00.661" v="8082" actId="1035"/>
          <ac:spMkLst>
            <pc:docMk/>
            <pc:sldMk cId="3228131884" sldId="383"/>
            <ac:spMk id="48" creationId="{42C05C39-3D83-4925-9857-C7EAF36D282F}"/>
          </ac:spMkLst>
        </pc:spChg>
        <pc:spChg chg="add del mod">
          <ac:chgData name="Christian Rauhut" userId="9eeb04e7291d6ddb" providerId="LiveId" clId="{3AC02D42-E02E-4454-B402-04769729C75C}" dt="2021-03-28T18:27:21.003" v="7863" actId="478"/>
          <ac:spMkLst>
            <pc:docMk/>
            <pc:sldMk cId="3228131884" sldId="383"/>
            <ac:spMk id="49" creationId="{A04C0FE2-859F-4DA9-A820-D91BCADEC206}"/>
          </ac:spMkLst>
        </pc:spChg>
        <pc:picChg chg="add del mod ord">
          <ac:chgData name="Christian Rauhut" userId="9eeb04e7291d6ddb" providerId="LiveId" clId="{3AC02D42-E02E-4454-B402-04769729C75C}" dt="2021-03-28T18:43:15.867" v="8015" actId="478"/>
          <ac:picMkLst>
            <pc:docMk/>
            <pc:sldMk cId="3228131884" sldId="383"/>
            <ac:picMk id="7" creationId="{A4E192FC-1B87-41FF-A892-06896A8D67DC}"/>
          </ac:picMkLst>
        </pc:picChg>
        <pc:picChg chg="add del mod ord">
          <ac:chgData name="Christian Rauhut" userId="9eeb04e7291d6ddb" providerId="LiveId" clId="{3AC02D42-E02E-4454-B402-04769729C75C}" dt="2021-03-28T18:44:02.125" v="8019" actId="478"/>
          <ac:picMkLst>
            <pc:docMk/>
            <pc:sldMk cId="3228131884" sldId="383"/>
            <ac:picMk id="12" creationId="{6F74AF64-7354-4A0E-A24C-740C00AE99DB}"/>
          </ac:picMkLst>
        </pc:picChg>
        <pc:picChg chg="del">
          <ac:chgData name="Christian Rauhut" userId="9eeb04e7291d6ddb" providerId="LiveId" clId="{3AC02D42-E02E-4454-B402-04769729C75C}" dt="2021-03-23T08:28:19.227" v="4865" actId="478"/>
          <ac:picMkLst>
            <pc:docMk/>
            <pc:sldMk cId="3228131884" sldId="383"/>
            <ac:picMk id="12" creationId="{F49612B7-7197-4E34-9E49-BAB7270DF638}"/>
          </ac:picMkLst>
        </pc:picChg>
        <pc:picChg chg="add del mod ord">
          <ac:chgData name="Christian Rauhut" userId="9eeb04e7291d6ddb" providerId="LiveId" clId="{3AC02D42-E02E-4454-B402-04769729C75C}" dt="2021-03-28T18:48:00.484" v="8031" actId="478"/>
          <ac:picMkLst>
            <pc:docMk/>
            <pc:sldMk cId="3228131884" sldId="383"/>
            <ac:picMk id="14" creationId="{043A913F-5EEF-433D-AE8B-76F6E28CBDD1}"/>
          </ac:picMkLst>
        </pc:picChg>
        <pc:cxnChg chg="add del">
          <ac:chgData name="Christian Rauhut" userId="9eeb04e7291d6ddb" providerId="LiveId" clId="{3AC02D42-E02E-4454-B402-04769729C75C}" dt="2021-03-28T18:41:50.256" v="7979" actId="478"/>
          <ac:cxnSpMkLst>
            <pc:docMk/>
            <pc:sldMk cId="3228131884" sldId="383"/>
            <ac:cxnSpMk id="5" creationId="{AE233024-882E-4B29-BC06-3F59492980F0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15" creationId="{52DDF32E-9183-4A7D-9CE3-A4C36054C4DC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0" creationId="{492BCC62-3482-4B0F-BCCF-137FF4958167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3" creationId="{B06DFCE2-21D9-4039-B32E-4C1A17DCE125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6" creationId="{5F67C37D-A16D-43A5-B465-A6250C0B8C2F}"/>
          </ac:cxnSpMkLst>
        </pc:cxnChg>
        <pc:cxnChg chg="add del mod">
          <ac:chgData name="Christian Rauhut" userId="9eeb04e7291d6ddb" providerId="LiveId" clId="{3AC02D42-E02E-4454-B402-04769729C75C}" dt="2021-03-23T08:29:43.577" v="4873" actId="478"/>
          <ac:cxnSpMkLst>
            <pc:docMk/>
            <pc:sldMk cId="3228131884" sldId="383"/>
            <ac:cxnSpMk id="29" creationId="{DD0804FC-2215-4A4C-9F11-16E46AFB632B}"/>
          </ac:cxnSpMkLst>
        </pc:cxnChg>
        <pc:cxnChg chg="add mod">
          <ac:chgData name="Christian Rauhut" userId="9eeb04e7291d6ddb" providerId="LiveId" clId="{3AC02D42-E02E-4454-B402-04769729C75C}" dt="2021-03-30T08:12:51.930" v="8903" actId="14100"/>
          <ac:cxnSpMkLst>
            <pc:docMk/>
            <pc:sldMk cId="3228131884" sldId="383"/>
            <ac:cxnSpMk id="32" creationId="{F75FD114-FF9C-408E-B08C-5FCB369FDE5B}"/>
          </ac:cxnSpMkLst>
        </pc:cxnChg>
        <pc:cxnChg chg="add mod">
          <ac:chgData name="Christian Rauhut" userId="9eeb04e7291d6ddb" providerId="LiveId" clId="{3AC02D42-E02E-4454-B402-04769729C75C}" dt="2021-03-30T08:12:42.580" v="8887" actId="14100"/>
          <ac:cxnSpMkLst>
            <pc:docMk/>
            <pc:sldMk cId="3228131884" sldId="383"/>
            <ac:cxnSpMk id="35" creationId="{42048CD4-ED6D-4A27-B36A-F6E8C759F59B}"/>
          </ac:cxnSpMkLst>
        </pc:cxnChg>
        <pc:cxnChg chg="add mod">
          <ac:chgData name="Christian Rauhut" userId="9eeb04e7291d6ddb" providerId="LiveId" clId="{3AC02D42-E02E-4454-B402-04769729C75C}" dt="2021-03-30T08:13:05.045" v="8917" actId="1035"/>
          <ac:cxnSpMkLst>
            <pc:docMk/>
            <pc:sldMk cId="3228131884" sldId="383"/>
            <ac:cxnSpMk id="38" creationId="{0A46A567-98F4-4C80-A126-F07EFDE3357B}"/>
          </ac:cxnSpMkLst>
        </pc:cxnChg>
        <pc:cxnChg chg="add mod">
          <ac:chgData name="Christian Rauhut" userId="9eeb04e7291d6ddb" providerId="LiveId" clId="{3AC02D42-E02E-4454-B402-04769729C75C}" dt="2021-03-30T08:12:58.104" v="8915" actId="14100"/>
          <ac:cxnSpMkLst>
            <pc:docMk/>
            <pc:sldMk cId="3228131884" sldId="383"/>
            <ac:cxnSpMk id="41" creationId="{DA9BDC33-BB58-4EE5-B770-9A0C0742C7C4}"/>
          </ac:cxnSpMkLst>
        </pc:cxnChg>
        <pc:cxnChg chg="add del mod">
          <ac:chgData name="Christian Rauhut" userId="9eeb04e7291d6ddb" providerId="LiveId" clId="{3AC02D42-E02E-4454-B402-04769729C75C}" dt="2021-03-28T18:27:23.650" v="7864" actId="478"/>
          <ac:cxnSpMkLst>
            <pc:docMk/>
            <pc:sldMk cId="3228131884" sldId="383"/>
            <ac:cxnSpMk id="44" creationId="{68B93146-8A4D-4E5A-900E-6EE71FFB2274}"/>
          </ac:cxnSpMkLst>
        </pc:cxnChg>
      </pc:sldChg>
      <pc:sldChg chg="add del mod modShow">
        <pc:chgData name="Christian Rauhut" userId="9eeb04e7291d6ddb" providerId="LiveId" clId="{3AC02D42-E02E-4454-B402-04769729C75C}" dt="2021-03-24T19:04:55.230" v="6959" actId="2696"/>
        <pc:sldMkLst>
          <pc:docMk/>
          <pc:sldMk cId="2101150022" sldId="384"/>
        </pc:sldMkLst>
      </pc:sldChg>
      <pc:sldChg chg="addSp delSp modSp add mod addAnim delAnim modAnim modNotesTx">
        <pc:chgData name="Christian Rauhut" userId="9eeb04e7291d6ddb" providerId="LiveId" clId="{3AC02D42-E02E-4454-B402-04769729C75C}" dt="2021-04-09T08:07:51.293" v="16571" actId="20577"/>
        <pc:sldMkLst>
          <pc:docMk/>
          <pc:sldMk cId="554305618" sldId="385"/>
        </pc:sldMkLst>
        <pc:spChg chg="add del mod">
          <ac:chgData name="Christian Rauhut" userId="9eeb04e7291d6ddb" providerId="LiveId" clId="{3AC02D42-E02E-4454-B402-04769729C75C}" dt="2021-03-29T15:53:06.950" v="8289" actId="478"/>
          <ac:spMkLst>
            <pc:docMk/>
            <pc:sldMk cId="554305618" sldId="385"/>
            <ac:spMk id="7" creationId="{51C71710-4DEE-424E-B1BF-24BBFAD85D40}"/>
          </ac:spMkLst>
        </pc:spChg>
        <pc:spChg chg="add mod ord">
          <ac:chgData name="Christian Rauhut" userId="9eeb04e7291d6ddb" providerId="LiveId" clId="{3AC02D42-E02E-4454-B402-04769729C75C}" dt="2021-04-03T18:47:08.460" v="11640" actId="207"/>
          <ac:spMkLst>
            <pc:docMk/>
            <pc:sldMk cId="554305618" sldId="385"/>
            <ac:spMk id="7" creationId="{9253DFC7-503C-41AE-B9B8-BCC565BABE21}"/>
          </ac:spMkLst>
        </pc:spChg>
        <pc:spChg chg="del">
          <ac:chgData name="Christian Rauhut" userId="9eeb04e7291d6ddb" providerId="LiveId" clId="{3AC02D42-E02E-4454-B402-04769729C75C}" dt="2021-03-24T18:48:09.164" v="6465" actId="478"/>
          <ac:spMkLst>
            <pc:docMk/>
            <pc:sldMk cId="554305618" sldId="385"/>
            <ac:spMk id="8" creationId="{27E325FC-4183-4374-B095-12D5870D0D3B}"/>
          </ac:spMkLst>
        </pc:spChg>
        <pc:spChg chg="add del mod">
          <ac:chgData name="Christian Rauhut" userId="9eeb04e7291d6ddb" providerId="LiveId" clId="{3AC02D42-E02E-4454-B402-04769729C75C}" dt="2021-03-29T15:51:04.680" v="8248"/>
          <ac:spMkLst>
            <pc:docMk/>
            <pc:sldMk cId="554305618" sldId="385"/>
            <ac:spMk id="8" creationId="{57EED445-4EF5-4CE5-A295-3786F16AD138}"/>
          </ac:spMkLst>
        </pc:spChg>
        <pc:spChg chg="add del mod">
          <ac:chgData name="Christian Rauhut" userId="9eeb04e7291d6ddb" providerId="LiveId" clId="{3AC02D42-E02E-4454-B402-04769729C75C}" dt="2021-04-09T08:07:05.774" v="16560" actId="20577"/>
          <ac:spMkLst>
            <pc:docMk/>
            <pc:sldMk cId="554305618" sldId="385"/>
            <ac:spMk id="9" creationId="{6C606EA1-DFDC-4A47-863B-9970C15D042B}"/>
          </ac:spMkLst>
        </pc:spChg>
        <pc:spChg chg="add del mod">
          <ac:chgData name="Christian Rauhut" userId="9eeb04e7291d6ddb" providerId="LiveId" clId="{3AC02D42-E02E-4454-B402-04769729C75C}" dt="2021-03-29T15:52:03.623" v="8256" actId="478"/>
          <ac:spMkLst>
            <pc:docMk/>
            <pc:sldMk cId="554305618" sldId="385"/>
            <ac:spMk id="12" creationId="{AC55B1C2-1013-4CC6-8BAD-7C546C0181F8}"/>
          </ac:spMkLst>
        </pc:spChg>
        <pc:spChg chg="add mod">
          <ac:chgData name="Christian Rauhut" userId="9eeb04e7291d6ddb" providerId="LiveId" clId="{3AC02D42-E02E-4454-B402-04769729C75C}" dt="2021-03-30T07:57:50.208" v="8680" actId="20577"/>
          <ac:spMkLst>
            <pc:docMk/>
            <pc:sldMk cId="554305618" sldId="385"/>
            <ac:spMk id="12" creationId="{B5EB5927-21E5-4773-9647-3F28D7810832}"/>
          </ac:spMkLst>
        </pc:spChg>
        <pc:spChg chg="add mod">
          <ac:chgData name="Christian Rauhut" userId="9eeb04e7291d6ddb" providerId="LiveId" clId="{3AC02D42-E02E-4454-B402-04769729C75C}" dt="2021-04-09T08:07:00.500" v="16559" actId="20577"/>
          <ac:spMkLst>
            <pc:docMk/>
            <pc:sldMk cId="554305618" sldId="385"/>
            <ac:spMk id="14" creationId="{D552DCE4-37F2-4443-B376-BD12F804C886}"/>
          </ac:spMkLst>
        </pc:spChg>
        <pc:spChg chg="mod">
          <ac:chgData name="Christian Rauhut" userId="9eeb04e7291d6ddb" providerId="LiveId" clId="{3AC02D42-E02E-4454-B402-04769729C75C}" dt="2021-03-30T11:23:57.193" v="9826" actId="1038"/>
          <ac:spMkLst>
            <pc:docMk/>
            <pc:sldMk cId="554305618" sldId="385"/>
            <ac:spMk id="15" creationId="{5F93910E-E109-4389-A6EB-5D7990286E63}"/>
          </ac:spMkLst>
        </pc:spChg>
        <pc:spChg chg="add del mod">
          <ac:chgData name="Christian Rauhut" userId="9eeb04e7291d6ddb" providerId="LiveId" clId="{3AC02D42-E02E-4454-B402-04769729C75C}" dt="2021-04-03T18:42:29.143" v="11438" actId="478"/>
          <ac:spMkLst>
            <pc:docMk/>
            <pc:sldMk cId="554305618" sldId="385"/>
            <ac:spMk id="17" creationId="{76C704E8-3EFE-40D1-B517-4EBCA6561DBA}"/>
          </ac:spMkLst>
        </pc:spChg>
        <pc:spChg chg="add del mod">
          <ac:chgData name="Christian Rauhut" userId="9eeb04e7291d6ddb" providerId="LiveId" clId="{3AC02D42-E02E-4454-B402-04769729C75C}" dt="2021-04-03T18:42:30.620" v="11440" actId="478"/>
          <ac:spMkLst>
            <pc:docMk/>
            <pc:sldMk cId="554305618" sldId="385"/>
            <ac:spMk id="18" creationId="{FDAA6AA3-DE3F-44EE-925E-227822676062}"/>
          </ac:spMkLst>
        </pc:spChg>
        <pc:spChg chg="mod">
          <ac:chgData name="Christian Rauhut" userId="9eeb04e7291d6ddb" providerId="LiveId" clId="{3AC02D42-E02E-4454-B402-04769729C75C}" dt="2021-04-03T18:47:11.549" v="11641"/>
          <ac:spMkLst>
            <pc:docMk/>
            <pc:sldMk cId="554305618" sldId="385"/>
            <ac:spMk id="20" creationId="{77DA5D56-D48D-4B26-89CB-A8EDCCEB42C3}"/>
          </ac:spMkLst>
        </pc:spChg>
        <pc:grpChg chg="add del mod">
          <ac:chgData name="Christian Rauhut" userId="9eeb04e7291d6ddb" providerId="LiveId" clId="{3AC02D42-E02E-4454-B402-04769729C75C}" dt="2021-03-24T18:49:25.994" v="6482" actId="478"/>
          <ac:grpSpMkLst>
            <pc:docMk/>
            <pc:sldMk cId="554305618" sldId="385"/>
            <ac:grpSpMk id="2" creationId="{6F9AA92E-3E6A-48D4-A520-401DEFC393C7}"/>
          </ac:grpSpMkLst>
        </pc:grpChg>
        <pc:grpChg chg="add del mod">
          <ac:chgData name="Christian Rauhut" userId="9eeb04e7291d6ddb" providerId="LiveId" clId="{3AC02D42-E02E-4454-B402-04769729C75C}" dt="2021-04-03T18:47:28.547" v="11645" actId="478"/>
          <ac:grpSpMkLst>
            <pc:docMk/>
            <pc:sldMk cId="554305618" sldId="385"/>
            <ac:grpSpMk id="8" creationId="{DB7EEE74-D305-454E-8237-40AD501ED81F}"/>
          </ac:grpSpMkLst>
        </pc:grpChg>
        <pc:grpChg chg="del">
          <ac:chgData name="Christian Rauhut" userId="9eeb04e7291d6ddb" providerId="LiveId" clId="{3AC02D42-E02E-4454-B402-04769729C75C}" dt="2021-03-24T18:38:36.593" v="6331" actId="478"/>
          <ac:grpSpMkLst>
            <pc:docMk/>
            <pc:sldMk cId="554305618" sldId="385"/>
            <ac:grpSpMk id="13" creationId="{8BEB05E2-29FF-41F7-8F94-670B79658FF8}"/>
          </ac:grpSpMkLst>
        </pc:grpChg>
        <pc:grpChg chg="add del mod">
          <ac:chgData name="Christian Rauhut" userId="9eeb04e7291d6ddb" providerId="LiveId" clId="{3AC02D42-E02E-4454-B402-04769729C75C}" dt="2021-04-03T18:47:20.543" v="11642"/>
          <ac:grpSpMkLst>
            <pc:docMk/>
            <pc:sldMk cId="554305618" sldId="385"/>
            <ac:grpSpMk id="19" creationId="{03D6CC3D-9046-47C0-B19A-B7BDC79A55B9}"/>
          </ac:grpSpMkLst>
        </pc:grpChg>
        <pc:picChg chg="add del mod ord">
          <ac:chgData name="Christian Rauhut" userId="9eeb04e7291d6ddb" providerId="LiveId" clId="{3AC02D42-E02E-4454-B402-04769729C75C}" dt="2021-03-30T08:10:07.473" v="8838" actId="478"/>
          <ac:picMkLst>
            <pc:docMk/>
            <pc:sldMk cId="554305618" sldId="385"/>
            <ac:picMk id="2" creationId="{7420D4C9-97CC-4879-B8F3-306DBDEA82CE}"/>
          </ac:picMkLst>
        </pc:picChg>
        <pc:picChg chg="add del mod ord modCrop">
          <ac:chgData name="Christian Rauhut" userId="9eeb04e7291d6ddb" providerId="LiveId" clId="{3AC02D42-E02E-4454-B402-04769729C75C}" dt="2021-04-03T18:42:29.643" v="11439" actId="478"/>
          <ac:picMkLst>
            <pc:docMk/>
            <pc:sldMk cId="554305618" sldId="385"/>
            <ac:picMk id="3" creationId="{2AFF7DCE-4723-4192-8CD9-1D67320C2835}"/>
          </ac:picMkLst>
        </pc:picChg>
        <pc:picChg chg="mod modCrop">
          <ac:chgData name="Christian Rauhut" userId="9eeb04e7291d6ddb" providerId="LiveId" clId="{3AC02D42-E02E-4454-B402-04769729C75C}" dt="2021-03-24T18:49:21.301" v="6481" actId="1440"/>
          <ac:picMkLst>
            <pc:docMk/>
            <pc:sldMk cId="554305618" sldId="385"/>
            <ac:picMk id="3" creationId="{8077BD61-25BB-4735-97BA-34405C9655D2}"/>
          </ac:picMkLst>
        </pc:picChg>
        <pc:picChg chg="add mod">
          <ac:chgData name="Christian Rauhut" userId="9eeb04e7291d6ddb" providerId="LiveId" clId="{3AC02D42-E02E-4454-B402-04769729C75C}" dt="2021-04-09T08:06:12.118" v="16530" actId="1076"/>
          <ac:picMkLst>
            <pc:docMk/>
            <pc:sldMk cId="554305618" sldId="385"/>
            <ac:picMk id="3" creationId="{B17E82E0-D9B9-4CE6-8111-E4C6BF4095B4}"/>
          </ac:picMkLst>
        </pc:picChg>
        <pc:picChg chg="add del mod modCrop">
          <ac:chgData name="Christian Rauhut" userId="9eeb04e7291d6ddb" providerId="LiveId" clId="{3AC02D42-E02E-4454-B402-04769729C75C}" dt="2021-03-29T15:54:48.520" v="8307" actId="478"/>
          <ac:picMkLst>
            <pc:docMk/>
            <pc:sldMk cId="554305618" sldId="385"/>
            <ac:picMk id="4" creationId="{09207EBF-8427-4DC9-BCCA-02A58678FB1C}"/>
          </ac:picMkLst>
        </pc:picChg>
        <pc:picChg chg="add mod">
          <ac:chgData name="Christian Rauhut" userId="9eeb04e7291d6ddb" providerId="LiveId" clId="{3AC02D42-E02E-4454-B402-04769729C75C}" dt="2021-04-03T18:46:51.676" v="11639" actId="164"/>
          <ac:picMkLst>
            <pc:docMk/>
            <pc:sldMk cId="554305618" sldId="385"/>
            <ac:picMk id="4" creationId="{8292BD63-91E3-4611-B92A-1AF3A03F0407}"/>
          </ac:picMkLst>
        </pc:picChg>
        <pc:picChg chg="add mod">
          <ac:chgData name="Christian Rauhut" userId="9eeb04e7291d6ddb" providerId="LiveId" clId="{3AC02D42-E02E-4454-B402-04769729C75C}" dt="2021-04-03T18:46:51.676" v="11639" actId="164"/>
          <ac:picMkLst>
            <pc:docMk/>
            <pc:sldMk cId="554305618" sldId="385"/>
            <ac:picMk id="6" creationId="{761213D6-A43A-4C57-ABC1-C472CE3D5A26}"/>
          </ac:picMkLst>
        </pc:picChg>
        <pc:picChg chg="del topLvl">
          <ac:chgData name="Christian Rauhut" userId="9eeb04e7291d6ddb" providerId="LiveId" clId="{3AC02D42-E02E-4454-B402-04769729C75C}" dt="2021-03-24T18:48:05.042" v="6464" actId="478"/>
          <ac:picMkLst>
            <pc:docMk/>
            <pc:sldMk cId="554305618" sldId="385"/>
            <ac:picMk id="7" creationId="{A39C74F2-CBF4-4291-B28B-5BB9C52C0463}"/>
          </ac:picMkLst>
        </pc:picChg>
        <pc:picChg chg="add del mod">
          <ac:chgData name="Christian Rauhut" userId="9eeb04e7291d6ddb" providerId="LiveId" clId="{3AC02D42-E02E-4454-B402-04769729C75C}" dt="2021-03-29T15:53:38.111" v="8295" actId="478"/>
          <ac:picMkLst>
            <pc:docMk/>
            <pc:sldMk cId="554305618" sldId="385"/>
            <ac:picMk id="13" creationId="{0D705227-C3AD-460F-8290-3C0D9D121406}"/>
          </ac:picMkLst>
        </pc:picChg>
        <pc:picChg chg="add del mod ord modCrop">
          <ac:chgData name="Christian Rauhut" userId="9eeb04e7291d6ddb" providerId="LiveId" clId="{3AC02D42-E02E-4454-B402-04769729C75C}" dt="2021-04-03T18:42:28.126" v="11437" actId="478"/>
          <ac:picMkLst>
            <pc:docMk/>
            <pc:sldMk cId="554305618" sldId="385"/>
            <ac:picMk id="13" creationId="{5B32180F-51B3-4024-98F4-44B55C8808FD}"/>
          </ac:picMkLst>
        </pc:picChg>
        <pc:picChg chg="add del mod">
          <ac:chgData name="Christian Rauhut" userId="9eeb04e7291d6ddb" providerId="LiveId" clId="{3AC02D42-E02E-4454-B402-04769729C75C}" dt="2021-03-30T07:56:28.554" v="8671" actId="478"/>
          <ac:picMkLst>
            <pc:docMk/>
            <pc:sldMk cId="554305618" sldId="385"/>
            <ac:picMk id="14" creationId="{4E889201-5BC5-463B-952F-73EC512261D9}"/>
          </ac:picMkLst>
        </pc:picChg>
        <pc:picChg chg="add mod modCrop">
          <ac:chgData name="Christian Rauhut" userId="9eeb04e7291d6ddb" providerId="LiveId" clId="{3AC02D42-E02E-4454-B402-04769729C75C}" dt="2021-03-24T18:49:21.301" v="6481" actId="1440"/>
          <ac:picMkLst>
            <pc:docMk/>
            <pc:sldMk cId="554305618" sldId="385"/>
            <ac:picMk id="14" creationId="{87A658A2-23CF-417E-9B8B-55C966F53CF7}"/>
          </ac:picMkLst>
        </pc:picChg>
        <pc:picChg chg="add mod">
          <ac:chgData name="Christian Rauhut" userId="9eeb04e7291d6ddb" providerId="LiveId" clId="{3AC02D42-E02E-4454-B402-04769729C75C}" dt="2021-03-24T18:49:01.960" v="6477" actId="571"/>
          <ac:picMkLst>
            <pc:docMk/>
            <pc:sldMk cId="554305618" sldId="385"/>
            <ac:picMk id="16" creationId="{38E6936A-D247-4C4B-AA35-479B4CA1C942}"/>
          </ac:picMkLst>
        </pc:picChg>
        <pc:picChg chg="add del mod">
          <ac:chgData name="Christian Rauhut" userId="9eeb04e7291d6ddb" providerId="LiveId" clId="{3AC02D42-E02E-4454-B402-04769729C75C}" dt="2021-04-09T08:06:14.348" v="16531" actId="478"/>
          <ac:picMkLst>
            <pc:docMk/>
            <pc:sldMk cId="554305618" sldId="385"/>
            <ac:picMk id="16" creationId="{60BB8A28-056B-47F9-9383-24382B36B73F}"/>
          </ac:picMkLst>
        </pc:picChg>
        <pc:picChg chg="add del mod">
          <ac:chgData name="Christian Rauhut" userId="9eeb04e7291d6ddb" providerId="LiveId" clId="{3AC02D42-E02E-4454-B402-04769729C75C}" dt="2021-03-30T08:10:36.324" v="8846" actId="478"/>
          <ac:picMkLst>
            <pc:docMk/>
            <pc:sldMk cId="554305618" sldId="385"/>
            <ac:picMk id="16" creationId="{DC04BE1F-7EBD-4002-B52B-A5B33B310FA1}"/>
          </ac:picMkLst>
        </pc:picChg>
        <pc:picChg chg="mod">
          <ac:chgData name="Christian Rauhut" userId="9eeb04e7291d6ddb" providerId="LiveId" clId="{3AC02D42-E02E-4454-B402-04769729C75C}" dt="2021-04-03T18:47:11.549" v="11641"/>
          <ac:picMkLst>
            <pc:docMk/>
            <pc:sldMk cId="554305618" sldId="385"/>
            <ac:picMk id="21" creationId="{85790ABA-1679-4099-8AB9-6EC6EAD42C01}"/>
          </ac:picMkLst>
        </pc:picChg>
        <pc:picChg chg="mod">
          <ac:chgData name="Christian Rauhut" userId="9eeb04e7291d6ddb" providerId="LiveId" clId="{3AC02D42-E02E-4454-B402-04769729C75C}" dt="2021-04-03T18:47:11.549" v="11641"/>
          <ac:picMkLst>
            <pc:docMk/>
            <pc:sldMk cId="554305618" sldId="385"/>
            <ac:picMk id="22" creationId="{464E31D0-E105-4F7B-9043-C542D3634F99}"/>
          </ac:picMkLst>
        </pc:picChg>
        <pc:cxnChg chg="del topLvl">
          <ac:chgData name="Christian Rauhut" userId="9eeb04e7291d6ddb" providerId="LiveId" clId="{3AC02D42-E02E-4454-B402-04769729C75C}" dt="2021-03-24T18:38:36.593" v="6331" actId="478"/>
          <ac:cxnSpMkLst>
            <pc:docMk/>
            <pc:sldMk cId="554305618" sldId="385"/>
            <ac:cxnSpMk id="12" creationId="{60706AC2-13F0-440B-8967-5B7F76425F5E}"/>
          </ac:cxnSpMkLst>
        </pc:cxnChg>
      </pc:sldChg>
      <pc:sldChg chg="new del">
        <pc:chgData name="Christian Rauhut" userId="9eeb04e7291d6ddb" providerId="LiveId" clId="{3AC02D42-E02E-4454-B402-04769729C75C}" dt="2021-03-30T08:00:53.425" v="8693" actId="47"/>
        <pc:sldMkLst>
          <pc:docMk/>
          <pc:sldMk cId="711626456" sldId="386"/>
        </pc:sldMkLst>
      </pc:sldChg>
      <pc:sldChg chg="add del">
        <pc:chgData name="Christian Rauhut" userId="9eeb04e7291d6ddb" providerId="LiveId" clId="{3AC02D42-E02E-4454-B402-04769729C75C}" dt="2021-03-24T19:04:49.050" v="6958" actId="2696"/>
        <pc:sldMkLst>
          <pc:docMk/>
          <pc:sldMk cId="857022903" sldId="386"/>
        </pc:sldMkLst>
      </pc:sldChg>
      <pc:sldChg chg="add del">
        <pc:chgData name="Christian Rauhut" userId="9eeb04e7291d6ddb" providerId="LiveId" clId="{3AC02D42-E02E-4454-B402-04769729C75C}" dt="2021-03-30T08:16:44.232" v="8955" actId="2890"/>
        <pc:sldMkLst>
          <pc:docMk/>
          <pc:sldMk cId="1019845239" sldId="386"/>
        </pc:sldMkLst>
      </pc:sldChg>
      <pc:sldChg chg="addSp delSp modSp new del mod">
        <pc:chgData name="Christian Rauhut" userId="9eeb04e7291d6ddb" providerId="LiveId" clId="{3AC02D42-E02E-4454-B402-04769729C75C}" dt="2021-03-30T07:56:53.866" v="8676" actId="2696"/>
        <pc:sldMkLst>
          <pc:docMk/>
          <pc:sldMk cId="1259067349" sldId="386"/>
        </pc:sldMkLst>
        <pc:spChg chg="add del mod">
          <ac:chgData name="Christian Rauhut" userId="9eeb04e7291d6ddb" providerId="LiveId" clId="{3AC02D42-E02E-4454-B402-04769729C75C}" dt="2021-03-30T07:48:53.223" v="8390" actId="403"/>
          <ac:spMkLst>
            <pc:docMk/>
            <pc:sldMk cId="1259067349" sldId="386"/>
            <ac:spMk id="14" creationId="{E15EBDA2-6131-4B61-851B-9738FE3B6E6D}"/>
          </ac:spMkLst>
        </pc:spChg>
        <pc:spChg chg="add mod ord">
          <ac:chgData name="Christian Rauhut" userId="9eeb04e7291d6ddb" providerId="LiveId" clId="{3AC02D42-E02E-4454-B402-04769729C75C}" dt="2021-03-30T07:46:58.411" v="8366" actId="1076"/>
          <ac:spMkLst>
            <pc:docMk/>
            <pc:sldMk cId="1259067349" sldId="386"/>
            <ac:spMk id="16" creationId="{686BEAE4-C942-42F2-AA82-884ECAFFFFC3}"/>
          </ac:spMkLst>
        </pc:spChg>
        <pc:grpChg chg="add mod">
          <ac:chgData name="Christian Rauhut" userId="9eeb04e7291d6ddb" providerId="LiveId" clId="{3AC02D42-E02E-4454-B402-04769729C75C}" dt="2021-03-30T07:46:37.781" v="8362" actId="1076"/>
          <ac:grpSpMkLst>
            <pc:docMk/>
            <pc:sldMk cId="1259067349" sldId="386"/>
            <ac:grpSpMk id="15" creationId="{6F9E0D5E-0BF0-407D-B2BA-40BDEBDA6961}"/>
          </ac:grpSpMkLst>
        </pc:grpChg>
        <pc:picChg chg="add mod">
          <ac:chgData name="Christian Rauhut" userId="9eeb04e7291d6ddb" providerId="LiveId" clId="{3AC02D42-E02E-4454-B402-04769729C75C}" dt="2021-03-30T07:46:57.538" v="8365" actId="14100"/>
          <ac:picMkLst>
            <pc:docMk/>
            <pc:sldMk cId="1259067349" sldId="386"/>
            <ac:picMk id="13" creationId="{5EA53A37-5C66-4518-8A5B-BBC6E5EA9B8C}"/>
          </ac:picMkLst>
        </pc:picChg>
      </pc:sldChg>
      <pc:sldChg chg="addSp modSp new del">
        <pc:chgData name="Christian Rauhut" userId="9eeb04e7291d6ddb" providerId="LiveId" clId="{3AC02D42-E02E-4454-B402-04769729C75C}" dt="2021-03-24T19:02:04.545" v="6924" actId="2696"/>
        <pc:sldMkLst>
          <pc:docMk/>
          <pc:sldMk cId="4227419560" sldId="386"/>
        </pc:sldMkLst>
        <pc:spChg chg="mod">
          <ac:chgData name="Christian Rauhut" userId="9eeb04e7291d6ddb" providerId="LiveId" clId="{3AC02D42-E02E-4454-B402-04769729C75C}" dt="2021-03-24T18:46:07.710" v="6425"/>
          <ac:spMkLst>
            <pc:docMk/>
            <pc:sldMk cId="4227419560" sldId="386"/>
            <ac:spMk id="14" creationId="{B04E6AE2-38FD-452C-A3BA-9080E487C444}"/>
          </ac:spMkLst>
        </pc:spChg>
        <pc:spChg chg="mod">
          <ac:chgData name="Christian Rauhut" userId="9eeb04e7291d6ddb" providerId="LiveId" clId="{3AC02D42-E02E-4454-B402-04769729C75C}" dt="2021-03-24T18:46:07.710" v="6425"/>
          <ac:spMkLst>
            <pc:docMk/>
            <pc:sldMk cId="4227419560" sldId="386"/>
            <ac:spMk id="20" creationId="{89B91CEB-26E3-42BF-9145-7EC387E70F00}"/>
          </ac:spMkLst>
        </pc:spChg>
        <pc:grpChg chg="add 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2" creationId="{83F94ED3-4C1B-4DBA-A8C0-CD96708C9BF7}"/>
          </ac:grpSpMkLst>
        </pc:grpChg>
        <pc:grpChg chg="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3" creationId="{5421A0A3-94CE-4BEF-AEC0-A253FF421CD9}"/>
          </ac:grpSpMkLst>
        </pc:grpChg>
        <pc:grpChg chg="add 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7" creationId="{17EE5A03-1D28-4E4B-B38F-C495E2312F68}"/>
          </ac:grpSpMkLst>
        </pc:grpChg>
        <pc:grpChg chg="mod">
          <ac:chgData name="Christian Rauhut" userId="9eeb04e7291d6ddb" providerId="LiveId" clId="{3AC02D42-E02E-4454-B402-04769729C75C}" dt="2021-03-24T18:46:07.710" v="6425"/>
          <ac:grpSpMkLst>
            <pc:docMk/>
            <pc:sldMk cId="4227419560" sldId="386"/>
            <ac:grpSpMk id="18" creationId="{69237E84-7EF8-41D0-9A96-70E9441AE13F}"/>
          </ac:grpSpMkLst>
        </pc:grp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15" creationId="{2603831A-EF13-47CE-AD31-BEE9A673EA64}"/>
          </ac:picMkLst>
        </pc:pic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16" creationId="{A656668D-4254-4CB8-83C1-0382E861A571}"/>
          </ac:picMkLst>
        </pc:pic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19" creationId="{E632D3C7-7F92-4945-9E37-808D5BA99AB7}"/>
          </ac:picMkLst>
        </pc:picChg>
        <pc:picChg chg="mod">
          <ac:chgData name="Christian Rauhut" userId="9eeb04e7291d6ddb" providerId="LiveId" clId="{3AC02D42-E02E-4454-B402-04769729C75C}" dt="2021-03-24T18:46:07.710" v="6425"/>
          <ac:picMkLst>
            <pc:docMk/>
            <pc:sldMk cId="4227419560" sldId="386"/>
            <ac:picMk id="21" creationId="{7B01F8D1-EF04-4357-9328-BABD22E89549}"/>
          </ac:picMkLst>
        </pc:picChg>
      </pc:sldChg>
      <pc:sldChg chg="new del">
        <pc:chgData name="Christian Rauhut" userId="9eeb04e7291d6ddb" providerId="LiveId" clId="{3AC02D42-E02E-4454-B402-04769729C75C}" dt="2021-03-30T08:00:52.504" v="8692" actId="47"/>
        <pc:sldMkLst>
          <pc:docMk/>
          <pc:sldMk cId="2295028590" sldId="387"/>
        </pc:sldMkLst>
      </pc:sldChg>
      <pc:sldChg chg="addSp modSp new del mod">
        <pc:chgData name="Christian Rauhut" userId="9eeb04e7291d6ddb" providerId="LiveId" clId="{3AC02D42-E02E-4454-B402-04769729C75C}" dt="2021-03-30T08:11:08.957" v="8855" actId="2696"/>
        <pc:sldMkLst>
          <pc:docMk/>
          <pc:sldMk cId="1724337517" sldId="388"/>
        </pc:sldMkLst>
        <pc:spChg chg="add mod">
          <ac:chgData name="Christian Rauhut" userId="9eeb04e7291d6ddb" providerId="LiveId" clId="{3AC02D42-E02E-4454-B402-04769729C75C}" dt="2021-03-30T08:07:35.637" v="8797" actId="164"/>
          <ac:spMkLst>
            <pc:docMk/>
            <pc:sldMk cId="1724337517" sldId="388"/>
            <ac:spMk id="10" creationId="{DE7BBD1C-86F9-4CBD-BB1C-924D0A94C85E}"/>
          </ac:spMkLst>
        </pc:spChg>
        <pc:spChg chg="add mod">
          <ac:chgData name="Christian Rauhut" userId="9eeb04e7291d6ddb" providerId="LiveId" clId="{3AC02D42-E02E-4454-B402-04769729C75C}" dt="2021-03-30T08:09:41.552" v="8830" actId="164"/>
          <ac:spMkLst>
            <pc:docMk/>
            <pc:sldMk cId="1724337517" sldId="388"/>
            <ac:spMk id="11" creationId="{071DA034-AFD9-490F-9F0C-4466626B1C63}"/>
          </ac:spMkLst>
        </pc:spChg>
        <pc:grpChg chg="add mod">
          <ac:chgData name="Christian Rauhut" userId="9eeb04e7291d6ddb" providerId="LiveId" clId="{3AC02D42-E02E-4454-B402-04769729C75C}" dt="2021-03-30T08:07:35.637" v="8797" actId="164"/>
          <ac:grpSpMkLst>
            <pc:docMk/>
            <pc:sldMk cId="1724337517" sldId="388"/>
            <ac:grpSpMk id="12" creationId="{196B384A-C72E-4EFE-9520-0D4137CA62AB}"/>
          </ac:grpSpMkLst>
        </pc:grpChg>
        <pc:grpChg chg="add mod">
          <ac:chgData name="Christian Rauhut" userId="9eeb04e7291d6ddb" providerId="LiveId" clId="{3AC02D42-E02E-4454-B402-04769729C75C}" dt="2021-03-30T08:09:41.552" v="8830" actId="164"/>
          <ac:grpSpMkLst>
            <pc:docMk/>
            <pc:sldMk cId="1724337517" sldId="388"/>
            <ac:grpSpMk id="13" creationId="{DDA6DD35-8D9F-47F0-8F03-761215D047CC}"/>
          </ac:grpSpMkLst>
        </pc:grpChg>
        <pc:picChg chg="add mod modCrop">
          <ac:chgData name="Christian Rauhut" userId="9eeb04e7291d6ddb" providerId="LiveId" clId="{3AC02D42-E02E-4454-B402-04769729C75C}" dt="2021-03-30T08:09:41.552" v="8830" actId="164"/>
          <ac:picMkLst>
            <pc:docMk/>
            <pc:sldMk cId="1724337517" sldId="388"/>
            <ac:picMk id="3" creationId="{DB95B036-5D2C-417D-A6CF-82965FBF836D}"/>
          </ac:picMkLst>
        </pc:picChg>
        <pc:picChg chg="add mod modCrop">
          <ac:chgData name="Christian Rauhut" userId="9eeb04e7291d6ddb" providerId="LiveId" clId="{3AC02D42-E02E-4454-B402-04769729C75C}" dt="2021-03-30T08:09:52.885" v="8835" actId="1035"/>
          <ac:picMkLst>
            <pc:docMk/>
            <pc:sldMk cId="1724337517" sldId="388"/>
            <ac:picMk id="5" creationId="{941D7F0A-E278-4031-9B69-D786EF48F378}"/>
          </ac:picMkLst>
        </pc:picChg>
        <pc:picChg chg="add mod modCrop">
          <ac:chgData name="Christian Rauhut" userId="9eeb04e7291d6ddb" providerId="LiveId" clId="{3AC02D42-E02E-4454-B402-04769729C75C}" dt="2021-03-30T08:07:35.637" v="8797" actId="164"/>
          <ac:picMkLst>
            <pc:docMk/>
            <pc:sldMk cId="1724337517" sldId="388"/>
            <ac:picMk id="7" creationId="{A1462EF7-52F4-4536-946F-A8787875D2BB}"/>
          </ac:picMkLst>
        </pc:picChg>
        <pc:picChg chg="add mod modCrop">
          <ac:chgData name="Christian Rauhut" userId="9eeb04e7291d6ddb" providerId="LiveId" clId="{3AC02D42-E02E-4454-B402-04769729C75C}" dt="2021-03-30T08:08:45.179" v="8818" actId="1035"/>
          <ac:picMkLst>
            <pc:docMk/>
            <pc:sldMk cId="1724337517" sldId="388"/>
            <ac:picMk id="9" creationId="{F432924D-C4F1-4C53-8FAA-969912258D93}"/>
          </ac:picMkLst>
        </pc:picChg>
      </pc:sldChg>
      <pc:sldChg chg="addSp delSp modSp new del mod">
        <pc:chgData name="Christian Rauhut" userId="9eeb04e7291d6ddb" providerId="LiveId" clId="{3AC02D42-E02E-4454-B402-04769729C75C}" dt="2021-03-30T08:11:06.572" v="8854" actId="2696"/>
        <pc:sldMkLst>
          <pc:docMk/>
          <pc:sldMk cId="1705394619" sldId="389"/>
        </pc:sldMkLst>
        <pc:spChg chg="add">
          <ac:chgData name="Christian Rauhut" userId="9eeb04e7291d6ddb" providerId="LiveId" clId="{3AC02D42-E02E-4454-B402-04769729C75C}" dt="2021-03-30T08:07:50.696" v="8799" actId="11529"/>
          <ac:spMkLst>
            <pc:docMk/>
            <pc:sldMk cId="1705394619" sldId="389"/>
            <ac:spMk id="12" creationId="{172E16AE-C47B-4A43-AF49-4B095C1EDF31}"/>
          </ac:spMkLst>
        </pc:spChg>
        <pc:spChg chg="mod">
          <ac:chgData name="Christian Rauhut" userId="9eeb04e7291d6ddb" providerId="LiveId" clId="{3AC02D42-E02E-4454-B402-04769729C75C}" dt="2021-03-30T08:08:06.795" v="8810"/>
          <ac:spMkLst>
            <pc:docMk/>
            <pc:sldMk cId="1705394619" sldId="389"/>
            <ac:spMk id="17" creationId="{E255D350-8C7D-4142-BB2D-AAEB6581581C}"/>
          </ac:spMkLst>
        </pc:spChg>
        <pc:spChg chg="mod">
          <ac:chgData name="Christian Rauhut" userId="9eeb04e7291d6ddb" providerId="LiveId" clId="{3AC02D42-E02E-4454-B402-04769729C75C}" dt="2021-03-30T08:08:52.278" v="8820"/>
          <ac:spMkLst>
            <pc:docMk/>
            <pc:sldMk cId="1705394619" sldId="389"/>
            <ac:spMk id="22" creationId="{A51D714F-689E-44E0-BF2E-FDBD7C0B565F}"/>
          </ac:spMkLst>
        </pc:spChg>
        <pc:grpChg chg="add del mod">
          <ac:chgData name="Christian Rauhut" userId="9eeb04e7291d6ddb" providerId="LiveId" clId="{3AC02D42-E02E-4454-B402-04769729C75C}" dt="2021-03-30T08:08:41.353" v="8817"/>
          <ac:grpSpMkLst>
            <pc:docMk/>
            <pc:sldMk cId="1705394619" sldId="389"/>
            <ac:grpSpMk id="14" creationId="{630CB9D1-FBCE-416D-9A61-28C70E2435E9}"/>
          </ac:grpSpMkLst>
        </pc:grpChg>
        <pc:grpChg chg="add del mod">
          <ac:chgData name="Christian Rauhut" userId="9eeb04e7291d6ddb" providerId="LiveId" clId="{3AC02D42-E02E-4454-B402-04769729C75C}" dt="2021-03-30T08:09:07.631" v="8823"/>
          <ac:grpSpMkLst>
            <pc:docMk/>
            <pc:sldMk cId="1705394619" sldId="389"/>
            <ac:grpSpMk id="19" creationId="{2EBDECB8-D1A9-4AC9-9729-A4E12A951E45}"/>
          </ac:grpSpMkLst>
        </pc:grpChg>
        <pc:picChg chg="add del mod">
          <ac:chgData name="Christian Rauhut" userId="9eeb04e7291d6ddb" providerId="LiveId" clId="{3AC02D42-E02E-4454-B402-04769729C75C}" dt="2021-03-30T08:08:04.729" v="8809"/>
          <ac:picMkLst>
            <pc:docMk/>
            <pc:sldMk cId="1705394619" sldId="389"/>
            <ac:picMk id="13" creationId="{259459AE-6808-4568-B950-763A603228C6}"/>
          </ac:picMkLst>
        </pc:picChg>
        <pc:picChg chg="mod">
          <ac:chgData name="Christian Rauhut" userId="9eeb04e7291d6ddb" providerId="LiveId" clId="{3AC02D42-E02E-4454-B402-04769729C75C}" dt="2021-03-30T08:08:06.795" v="8810"/>
          <ac:picMkLst>
            <pc:docMk/>
            <pc:sldMk cId="1705394619" sldId="389"/>
            <ac:picMk id="15" creationId="{5D659099-B613-43BE-8020-51FE80B9BD68}"/>
          </ac:picMkLst>
        </pc:picChg>
        <pc:picChg chg="mod">
          <ac:chgData name="Christian Rauhut" userId="9eeb04e7291d6ddb" providerId="LiveId" clId="{3AC02D42-E02E-4454-B402-04769729C75C}" dt="2021-03-30T08:08:06.795" v="8810"/>
          <ac:picMkLst>
            <pc:docMk/>
            <pc:sldMk cId="1705394619" sldId="389"/>
            <ac:picMk id="16" creationId="{B5B40ED8-4B1F-43F1-938C-FAE92FC1E7C0}"/>
          </ac:picMkLst>
        </pc:picChg>
        <pc:picChg chg="add del mod">
          <ac:chgData name="Christian Rauhut" userId="9eeb04e7291d6ddb" providerId="LiveId" clId="{3AC02D42-E02E-4454-B402-04769729C75C}" dt="2021-03-30T08:08:40.803" v="8816"/>
          <ac:picMkLst>
            <pc:docMk/>
            <pc:sldMk cId="1705394619" sldId="389"/>
            <ac:picMk id="18" creationId="{05E6D4AF-105D-4C8A-8E37-C5432D23BE33}"/>
          </ac:picMkLst>
        </pc:picChg>
        <pc:picChg chg="mod">
          <ac:chgData name="Christian Rauhut" userId="9eeb04e7291d6ddb" providerId="LiveId" clId="{3AC02D42-E02E-4454-B402-04769729C75C}" dt="2021-03-30T08:09:06.381" v="8822" actId="1440"/>
          <ac:picMkLst>
            <pc:docMk/>
            <pc:sldMk cId="1705394619" sldId="389"/>
            <ac:picMk id="20" creationId="{3DFF848C-0FB9-446A-8910-405C68D23A34}"/>
          </ac:picMkLst>
        </pc:picChg>
        <pc:picChg chg="mod">
          <ac:chgData name="Christian Rauhut" userId="9eeb04e7291d6ddb" providerId="LiveId" clId="{3AC02D42-E02E-4454-B402-04769729C75C}" dt="2021-03-30T08:09:06.381" v="8822" actId="1440"/>
          <ac:picMkLst>
            <pc:docMk/>
            <pc:sldMk cId="1705394619" sldId="389"/>
            <ac:picMk id="21" creationId="{8FAA99A2-C648-48A5-868F-89788647E149}"/>
          </ac:picMkLst>
        </pc:picChg>
        <pc:picChg chg="add del mod">
          <ac:chgData name="Christian Rauhut" userId="9eeb04e7291d6ddb" providerId="LiveId" clId="{3AC02D42-E02E-4454-B402-04769729C75C}" dt="2021-03-30T08:09:44.948" v="8831" actId="478"/>
          <ac:picMkLst>
            <pc:docMk/>
            <pc:sldMk cId="1705394619" sldId="389"/>
            <ac:picMk id="23" creationId="{8F126DD1-FB9D-4F33-8D3B-A46B11E65147}"/>
          </ac:picMkLst>
        </pc:picChg>
        <pc:picChg chg="add del">
          <ac:chgData name="Christian Rauhut" userId="9eeb04e7291d6ddb" providerId="LiveId" clId="{3AC02D42-E02E-4454-B402-04769729C75C}" dt="2021-03-30T08:09:58.959" v="8836" actId="478"/>
          <ac:picMkLst>
            <pc:docMk/>
            <pc:sldMk cId="1705394619" sldId="389"/>
            <ac:picMk id="24" creationId="{973BBFCD-9D85-4AA2-8173-BADE5BFA7B4C}"/>
          </ac:picMkLst>
        </pc:picChg>
        <pc:picChg chg="add">
          <ac:chgData name="Christian Rauhut" userId="9eeb04e7291d6ddb" providerId="LiveId" clId="{3AC02D42-E02E-4454-B402-04769729C75C}" dt="2021-03-30T08:10:01.939" v="8837"/>
          <ac:picMkLst>
            <pc:docMk/>
            <pc:sldMk cId="1705394619" sldId="389"/>
            <ac:picMk id="25" creationId="{58B93CBA-C202-48BC-9084-CC6DE58C06EE}"/>
          </ac:picMkLst>
        </pc:picChg>
      </pc:sldChg>
    </pc:docChg>
  </pc:docChgLst>
  <pc:docChgLst>
    <pc:chgData name="Gastbenutzer" providerId="Windows Live" clId="Web-{9CEC7576-3244-4F43-8DF4-142444210463}"/>
    <pc:docChg chg="modSld">
      <pc:chgData name="Gastbenutzer" userId="" providerId="Windows Live" clId="Web-{9CEC7576-3244-4F43-8DF4-142444210463}" dt="2021-04-07T18:36:11.040" v="744"/>
      <pc:docMkLst>
        <pc:docMk/>
      </pc:docMkLst>
      <pc:sldChg chg="modNotes">
        <pc:chgData name="Gastbenutzer" userId="" providerId="Windows Live" clId="Web-{9CEC7576-3244-4F43-8DF4-142444210463}" dt="2021-04-07T18:36:11.040" v="744"/>
        <pc:sldMkLst>
          <pc:docMk/>
          <pc:sldMk cId="804422208" sldId="281"/>
        </pc:sldMkLst>
      </pc:sldChg>
    </pc:docChg>
  </pc:docChgLst>
  <pc:docChgLst>
    <pc:chgData name="Christian Rauhut" userId="9eeb04e7291d6ddb" providerId="LiveId" clId="{4188CE00-F1E4-4CE1-98DD-A280CCB113C5}"/>
    <pc:docChg chg="undo redo custSel modSld">
      <pc:chgData name="Christian Rauhut" userId="9eeb04e7291d6ddb" providerId="LiveId" clId="{4188CE00-F1E4-4CE1-98DD-A280CCB113C5}" dt="2021-04-12T13:22:36.104" v="199" actId="20577"/>
      <pc:docMkLst>
        <pc:docMk/>
      </pc:docMkLst>
      <pc:sldChg chg="modSp mod modNotesTx">
        <pc:chgData name="Christian Rauhut" userId="9eeb04e7291d6ddb" providerId="LiveId" clId="{4188CE00-F1E4-4CE1-98DD-A280CCB113C5}" dt="2021-04-11T15:24:00.468" v="196" actId="20577"/>
        <pc:sldMkLst>
          <pc:docMk/>
          <pc:sldMk cId="3452350197" sldId="265"/>
        </pc:sldMkLst>
        <pc:spChg chg="mod">
          <ac:chgData name="Christian Rauhut" userId="9eeb04e7291d6ddb" providerId="LiveId" clId="{4188CE00-F1E4-4CE1-98DD-A280CCB113C5}" dt="2021-04-11T15:24:00.468" v="196" actId="20577"/>
          <ac:spMkLst>
            <pc:docMk/>
            <pc:sldMk cId="3452350197" sldId="265"/>
            <ac:spMk id="5" creationId="{7E11740C-C5EC-4E44-B1CC-60FD90A4348A}"/>
          </ac:spMkLst>
        </pc:spChg>
      </pc:sldChg>
      <pc:sldChg chg="modSp mod modNotesTx">
        <pc:chgData name="Christian Rauhut" userId="9eeb04e7291d6ddb" providerId="LiveId" clId="{4188CE00-F1E4-4CE1-98DD-A280CCB113C5}" dt="2021-04-11T15:20:31.076" v="154" actId="20577"/>
        <pc:sldMkLst>
          <pc:docMk/>
          <pc:sldMk cId="804422208" sldId="281"/>
        </pc:sldMkLst>
        <pc:spChg chg="mod">
          <ac:chgData name="Christian Rauhut" userId="9eeb04e7291d6ddb" providerId="LiveId" clId="{4188CE00-F1E4-4CE1-98DD-A280CCB113C5}" dt="2021-04-11T15:20:31.076" v="154" actId="20577"/>
          <ac:spMkLst>
            <pc:docMk/>
            <pc:sldMk cId="804422208" sldId="281"/>
            <ac:spMk id="15" creationId="{E2CF1FA7-EC6D-4E96-B3A6-30F75D0E5371}"/>
          </ac:spMkLst>
        </pc:spChg>
        <pc:spChg chg="mod">
          <ac:chgData name="Christian Rauhut" userId="9eeb04e7291d6ddb" providerId="LiveId" clId="{4188CE00-F1E4-4CE1-98DD-A280CCB113C5}" dt="2021-04-11T15:18:28.023" v="78" actId="1036"/>
          <ac:spMkLst>
            <pc:docMk/>
            <pc:sldMk cId="804422208" sldId="281"/>
            <ac:spMk id="20" creationId="{D0F9D5A9-302D-482D-8681-09616A30F337}"/>
          </ac:spMkLst>
        </pc:spChg>
        <pc:picChg chg="mod">
          <ac:chgData name="Christian Rauhut" userId="9eeb04e7291d6ddb" providerId="LiveId" clId="{4188CE00-F1E4-4CE1-98DD-A280CCB113C5}" dt="2021-04-11T15:18:06.293" v="73" actId="1076"/>
          <ac:picMkLst>
            <pc:docMk/>
            <pc:sldMk cId="804422208" sldId="281"/>
            <ac:picMk id="16" creationId="{5D74A1B1-B426-4BE4-BF52-21D48C845DA3}"/>
          </ac:picMkLst>
        </pc:picChg>
        <pc:picChg chg="mod">
          <ac:chgData name="Christian Rauhut" userId="9eeb04e7291d6ddb" providerId="LiveId" clId="{4188CE00-F1E4-4CE1-98DD-A280CCB113C5}" dt="2021-04-11T15:17:57.690" v="71" actId="1076"/>
          <ac:picMkLst>
            <pc:docMk/>
            <pc:sldMk cId="804422208" sldId="281"/>
            <ac:picMk id="17" creationId="{80D3F298-7B03-45E3-9A7D-0C01297A264D}"/>
          </ac:picMkLst>
        </pc:picChg>
        <pc:picChg chg="mod">
          <ac:chgData name="Christian Rauhut" userId="9eeb04e7291d6ddb" providerId="LiveId" clId="{4188CE00-F1E4-4CE1-98DD-A280CCB113C5}" dt="2021-04-11T15:18:01.915" v="72" actId="1076"/>
          <ac:picMkLst>
            <pc:docMk/>
            <pc:sldMk cId="804422208" sldId="281"/>
            <ac:picMk id="19" creationId="{EF0DA220-6087-4844-8D65-3A8DB2A62C43}"/>
          </ac:picMkLst>
        </pc:picChg>
      </pc:sldChg>
      <pc:sldChg chg="modNotesTx">
        <pc:chgData name="Christian Rauhut" userId="9eeb04e7291d6ddb" providerId="LiveId" clId="{4188CE00-F1E4-4CE1-98DD-A280CCB113C5}" dt="2021-04-11T15:12:52.254" v="21" actId="5793"/>
        <pc:sldMkLst>
          <pc:docMk/>
          <pc:sldMk cId="2862740384" sldId="283"/>
        </pc:sldMkLst>
      </pc:sldChg>
      <pc:sldChg chg="modSp mod modNotesTx">
        <pc:chgData name="Christian Rauhut" userId="9eeb04e7291d6ddb" providerId="LiveId" clId="{4188CE00-F1E4-4CE1-98DD-A280CCB113C5}" dt="2021-04-11T15:24:35.480" v="197" actId="790"/>
        <pc:sldMkLst>
          <pc:docMk/>
          <pc:sldMk cId="3986611074" sldId="287"/>
        </pc:sldMkLst>
        <pc:spChg chg="mod">
          <ac:chgData name="Christian Rauhut" userId="9eeb04e7291d6ddb" providerId="LiveId" clId="{4188CE00-F1E4-4CE1-98DD-A280CCB113C5}" dt="2021-04-11T15:24:35.480" v="197" actId="790"/>
          <ac:spMkLst>
            <pc:docMk/>
            <pc:sldMk cId="3986611074" sldId="287"/>
            <ac:spMk id="20" creationId="{A9EFA7E9-8988-444F-B0B7-85C1FF8F3CD0}"/>
          </ac:spMkLst>
        </pc:spChg>
        <pc:spChg chg="mod">
          <ac:chgData name="Christian Rauhut" userId="9eeb04e7291d6ddb" providerId="LiveId" clId="{4188CE00-F1E4-4CE1-98DD-A280CCB113C5}" dt="2021-04-11T15:14:49.497" v="60" actId="14100"/>
          <ac:spMkLst>
            <pc:docMk/>
            <pc:sldMk cId="3986611074" sldId="287"/>
            <ac:spMk id="44" creationId="{7C409411-B304-443A-BFE8-C862D0E43182}"/>
          </ac:spMkLst>
        </pc:spChg>
        <pc:spChg chg="mod">
          <ac:chgData name="Christian Rauhut" userId="9eeb04e7291d6ddb" providerId="LiveId" clId="{4188CE00-F1E4-4CE1-98DD-A280CCB113C5}" dt="2021-04-11T15:14:45.476" v="59" actId="14100"/>
          <ac:spMkLst>
            <pc:docMk/>
            <pc:sldMk cId="3986611074" sldId="287"/>
            <ac:spMk id="53" creationId="{077CDA6B-E02C-461C-B8A4-331DEFF295E1}"/>
          </ac:spMkLst>
        </pc:spChg>
      </pc:sldChg>
      <pc:sldChg chg="modNotesTx">
        <pc:chgData name="Christian Rauhut" userId="9eeb04e7291d6ddb" providerId="LiveId" clId="{4188CE00-F1E4-4CE1-98DD-A280CCB113C5}" dt="2021-04-11T15:12:47.328" v="19" actId="20577"/>
        <pc:sldMkLst>
          <pc:docMk/>
          <pc:sldMk cId="2736666120" sldId="291"/>
        </pc:sldMkLst>
      </pc:sldChg>
      <pc:sldChg chg="modSp mod modNotesTx">
        <pc:chgData name="Christian Rauhut" userId="9eeb04e7291d6ddb" providerId="LiveId" clId="{4188CE00-F1E4-4CE1-98DD-A280CCB113C5}" dt="2021-04-11T15:22:59.808" v="188" actId="255"/>
        <pc:sldMkLst>
          <pc:docMk/>
          <pc:sldMk cId="1831518069" sldId="306"/>
        </pc:sldMkLst>
        <pc:spChg chg="mod">
          <ac:chgData name="Christian Rauhut" userId="9eeb04e7291d6ddb" providerId="LiveId" clId="{4188CE00-F1E4-4CE1-98DD-A280CCB113C5}" dt="2021-04-11T15:22:35.023" v="184" actId="255"/>
          <ac:spMkLst>
            <pc:docMk/>
            <pc:sldMk cId="1831518069" sldId="306"/>
            <ac:spMk id="24" creationId="{E141534A-602A-41A3-976C-FA499BA1969B}"/>
          </ac:spMkLst>
        </pc:spChg>
        <pc:spChg chg="mod">
          <ac:chgData name="Christian Rauhut" userId="9eeb04e7291d6ddb" providerId="LiveId" clId="{4188CE00-F1E4-4CE1-98DD-A280CCB113C5}" dt="2021-04-11T15:22:47.785" v="186" actId="255"/>
          <ac:spMkLst>
            <pc:docMk/>
            <pc:sldMk cId="1831518069" sldId="306"/>
            <ac:spMk id="25" creationId="{32A92E10-14AE-427E-801E-ADF736E12A2F}"/>
          </ac:spMkLst>
        </pc:spChg>
        <pc:spChg chg="mod">
          <ac:chgData name="Christian Rauhut" userId="9eeb04e7291d6ddb" providerId="LiveId" clId="{4188CE00-F1E4-4CE1-98DD-A280CCB113C5}" dt="2021-04-11T15:22:54.192" v="187" actId="255"/>
          <ac:spMkLst>
            <pc:docMk/>
            <pc:sldMk cId="1831518069" sldId="306"/>
            <ac:spMk id="26" creationId="{42E35764-DAA9-49D7-BFA0-847B82915084}"/>
          </ac:spMkLst>
        </pc:spChg>
        <pc:spChg chg="mod">
          <ac:chgData name="Christian Rauhut" userId="9eeb04e7291d6ddb" providerId="LiveId" clId="{4188CE00-F1E4-4CE1-98DD-A280CCB113C5}" dt="2021-04-11T15:22:41.811" v="185" actId="255"/>
          <ac:spMkLst>
            <pc:docMk/>
            <pc:sldMk cId="1831518069" sldId="306"/>
            <ac:spMk id="27" creationId="{41E1C074-23BC-46DB-A046-3CD61D722C80}"/>
          </ac:spMkLst>
        </pc:spChg>
        <pc:spChg chg="mod">
          <ac:chgData name="Christian Rauhut" userId="9eeb04e7291d6ddb" providerId="LiveId" clId="{4188CE00-F1E4-4CE1-98DD-A280CCB113C5}" dt="2021-04-11T15:22:59.808" v="188" actId="255"/>
          <ac:spMkLst>
            <pc:docMk/>
            <pc:sldMk cId="1831518069" sldId="306"/>
            <ac:spMk id="28" creationId="{93CFE4EA-E642-4888-83A3-5FC6FEC1501E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79" creationId="{975CB727-1FF6-49CF-A449-97795C302C88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80" creationId="{8F80412E-3806-49A4-9FD0-5093141B2C8B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84" creationId="{52EDE700-F6A0-4D04-A27B-2B978A8864CA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85" creationId="{FE093A0E-DFD3-4447-825C-ADCB75237A23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09" creationId="{3479A894-53B9-4343-BC95-597CFB48713E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0" creationId="{CA5792B2-1DB4-4CD9-9D20-761EF73C1D39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4" creationId="{51552595-592D-48A0-A857-ED8692271B9A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5" creationId="{7A3C69DC-4A6A-459C-88B8-24B9BE8281CA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19" creationId="{AF2BDC85-C964-4E60-864F-0916B590074C}"/>
          </ac:spMkLst>
        </pc:spChg>
        <pc:spChg chg="mod">
          <ac:chgData name="Christian Rauhut" userId="9eeb04e7291d6ddb" providerId="LiveId" clId="{4188CE00-F1E4-4CE1-98DD-A280CCB113C5}" dt="2021-04-11T15:20:49.484" v="168" actId="1037"/>
          <ac:spMkLst>
            <pc:docMk/>
            <pc:sldMk cId="1831518069" sldId="306"/>
            <ac:spMk id="120" creationId="{21491CF2-E7C2-45A9-94ED-56C9F10FC87A}"/>
          </ac:spMkLst>
        </pc:sp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82" creationId="{0BCAA7CC-1319-4138-B159-90AF7D03C249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87" creationId="{5C6E4C83-F7E8-4776-95F6-116646169C58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112" creationId="{428F9F67-264C-4A53-94BA-9E51CDC03AF6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117" creationId="{50CF6070-BE66-471D-A18B-0CA251663E40}"/>
          </ac:cxnSpMkLst>
        </pc:cxnChg>
        <pc:cxnChg chg="mod">
          <ac:chgData name="Christian Rauhut" userId="9eeb04e7291d6ddb" providerId="LiveId" clId="{4188CE00-F1E4-4CE1-98DD-A280CCB113C5}" dt="2021-04-11T15:20:49.484" v="168" actId="1037"/>
          <ac:cxnSpMkLst>
            <pc:docMk/>
            <pc:sldMk cId="1831518069" sldId="306"/>
            <ac:cxnSpMk id="122" creationId="{AB5D68B4-15C5-4119-9CB0-9DBE8B8A835E}"/>
          </ac:cxnSpMkLst>
        </pc:cxnChg>
      </pc:sldChg>
      <pc:sldChg chg="modSp mod modNotesTx">
        <pc:chgData name="Christian Rauhut" userId="9eeb04e7291d6ddb" providerId="LiveId" clId="{4188CE00-F1E4-4CE1-98DD-A280CCB113C5}" dt="2021-04-12T13:22:36.104" v="199" actId="20577"/>
        <pc:sldMkLst>
          <pc:docMk/>
          <pc:sldMk cId="2057110958" sldId="379"/>
        </pc:sldMkLst>
        <pc:spChg chg="mod">
          <ac:chgData name="Christian Rauhut" userId="9eeb04e7291d6ddb" providerId="LiveId" clId="{4188CE00-F1E4-4CE1-98DD-A280CCB113C5}" dt="2021-04-12T13:22:36.104" v="199" actId="20577"/>
          <ac:spMkLst>
            <pc:docMk/>
            <pc:sldMk cId="2057110958" sldId="379"/>
            <ac:spMk id="7" creationId="{D9B1A80B-442C-4ACA-BFCF-B38AA411FA7A}"/>
          </ac:spMkLst>
        </pc:spChg>
      </pc:sldChg>
      <pc:sldChg chg="modSp mod modNotesTx">
        <pc:chgData name="Christian Rauhut" userId="9eeb04e7291d6ddb" providerId="LiveId" clId="{4188CE00-F1E4-4CE1-98DD-A280CCB113C5}" dt="2021-04-11T15:19:57.137" v="147"/>
        <pc:sldMkLst>
          <pc:docMk/>
          <pc:sldMk cId="1568077935" sldId="381"/>
        </pc:sldMkLst>
        <pc:picChg chg="mod">
          <ac:chgData name="Christian Rauhut" userId="9eeb04e7291d6ddb" providerId="LiveId" clId="{4188CE00-F1E4-4CE1-98DD-A280CCB113C5}" dt="2021-04-11T15:19:57.137" v="147"/>
          <ac:picMkLst>
            <pc:docMk/>
            <pc:sldMk cId="1568077935" sldId="381"/>
            <ac:picMk id="2" creationId="{D0A32A22-05D3-42DC-82C6-FB6239EB9FBA}"/>
          </ac:picMkLst>
        </pc:picChg>
      </pc:sldChg>
      <pc:sldChg chg="modNotesTx">
        <pc:chgData name="Christian Rauhut" userId="9eeb04e7291d6ddb" providerId="LiveId" clId="{4188CE00-F1E4-4CE1-98DD-A280CCB113C5}" dt="2021-04-11T15:13:14.483" v="25" actId="20577"/>
        <pc:sldMkLst>
          <pc:docMk/>
          <pc:sldMk cId="554305618" sldId="385"/>
        </pc:sldMkLst>
      </pc:sldChg>
    </pc:docChg>
  </pc:docChgLst>
  <pc:docChgLst>
    <pc:chgData name="Gastbenutzer" providerId="Windows Live" clId="Web-{94906EF4-B71E-4336-A4D4-C1BA74E1A81F}"/>
    <pc:docChg chg="modSld">
      <pc:chgData name="Gastbenutzer" userId="" providerId="Windows Live" clId="Web-{94906EF4-B71E-4336-A4D4-C1BA74E1A81F}" dt="2021-04-05T11:37:56.569" v="0"/>
      <pc:docMkLst>
        <pc:docMk/>
      </pc:docMkLst>
      <pc:sldChg chg="modNotes">
        <pc:chgData name="Gastbenutzer" userId="" providerId="Windows Live" clId="Web-{94906EF4-B71E-4336-A4D4-C1BA74E1A81F}" dt="2021-04-05T11:37:56.569" v="0"/>
        <pc:sldMkLst>
          <pc:docMk/>
          <pc:sldMk cId="2057110958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73868-816C-4E9A-BF62-C4F04038B243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98AD-4D5B-466D-8C71-D823AB17F9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C6089-3D82-43B1-99D2-E34B66D1CEF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16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7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2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14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5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6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5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2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98AD-4D5B-466D-8C71-D823AB17F9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3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28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8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/>
              <a:t>Picture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40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7834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711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8843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2026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5550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9760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925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2369936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64594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5571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40375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2511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58340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53081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04722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0990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37308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043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2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2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297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37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05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94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35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817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690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2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052653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to add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962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047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268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97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824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4227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/>
              <a:t>Click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add</a:t>
            </a:r>
            <a:r>
              <a:rPr lang="fr-FR"/>
              <a:t> </a:t>
            </a:r>
            <a:br>
              <a:rPr lang="fr-FR"/>
            </a:br>
            <a:r>
              <a:rPr lang="fr-FR"/>
              <a:t>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41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to </a:t>
            </a:r>
            <a:br>
              <a:rPr lang="fr-FR"/>
            </a:br>
            <a:r>
              <a:rPr lang="fr-FR"/>
              <a:t>add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62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406557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3363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4351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50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	</a:t>
            </a:r>
          </a:p>
          <a:p>
            <a:r>
              <a:rPr lang="fr-FR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Insert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endParaRPr lang="en-US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932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32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04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33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21" r:id="rId48"/>
    <p:sldLayoutId id="214748373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5.jpe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18">
            <a:extLst>
              <a:ext uri="{FF2B5EF4-FFF2-40B4-BE49-F238E27FC236}">
                <a16:creationId xmlns:a16="http://schemas.microsoft.com/office/drawing/2014/main" id="{032717DA-5CBC-40AB-8E34-1B6EDBF09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0" r="19490" b="39573"/>
          <a:stretch/>
        </p:blipFill>
        <p:spPr>
          <a:xfrm>
            <a:off x="489629" y="2217882"/>
            <a:ext cx="2487520" cy="166276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C5D03CE-9E81-4E37-A14D-9C4DC026D3A8}"/>
              </a:ext>
            </a:extLst>
          </p:cNvPr>
          <p:cNvSpPr/>
          <p:nvPr/>
        </p:nvSpPr>
        <p:spPr>
          <a:xfrm>
            <a:off x="3398034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A84E-AC8C-4A30-8469-59B897D4149B}"/>
              </a:ext>
            </a:extLst>
          </p:cNvPr>
          <p:cNvSpPr txBox="1"/>
          <p:nvPr/>
        </p:nvSpPr>
        <p:spPr>
          <a:xfrm>
            <a:off x="3698881" y="4095647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Datenbereinigung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C4405E-380D-4EF1-A03D-9D674E381476}"/>
              </a:ext>
            </a:extLst>
          </p:cNvPr>
          <p:cNvSpPr txBox="1"/>
          <p:nvPr/>
        </p:nvSpPr>
        <p:spPr>
          <a:xfrm>
            <a:off x="3696670" y="4477758"/>
            <a:ext cx="1888040" cy="730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>
                <a:solidFill>
                  <a:srgbClr val="1D1D1D"/>
                </a:solidFill>
              </a:rPr>
              <a:t>Fehlende Datenwerte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Ausreisser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>
                <a:solidFill>
                  <a:srgbClr val="1D1D1D"/>
                </a:solidFill>
              </a:rPr>
              <a:t>Kategorische Einteilungen </a:t>
            </a:r>
            <a:endParaRPr kumimoji="0" lang="de-CH" sz="1100" b="0" i="0" u="none" strike="noStrike" kern="1200" cap="none" spc="0" normalizeH="0" baseline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F82A8-F7D6-4003-978F-B9A62A9B18FE}"/>
              </a:ext>
            </a:extLst>
          </p:cNvPr>
          <p:cNvSpPr/>
          <p:nvPr/>
        </p:nvSpPr>
        <p:spPr>
          <a:xfrm>
            <a:off x="489635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EF24B-CE43-41C3-B46A-58F14D1C52D0}"/>
              </a:ext>
            </a:extLst>
          </p:cNvPr>
          <p:cNvSpPr txBox="1"/>
          <p:nvPr/>
        </p:nvSpPr>
        <p:spPr>
          <a:xfrm>
            <a:off x="790482" y="4095647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Strategie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BF450F-00AE-4872-9F07-D684DBDCD8D4}"/>
              </a:ext>
            </a:extLst>
          </p:cNvPr>
          <p:cNvSpPr/>
          <p:nvPr/>
        </p:nvSpPr>
        <p:spPr>
          <a:xfrm>
            <a:off x="6306436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02EEE9-46DB-452E-AC53-B648F952DC92}"/>
              </a:ext>
            </a:extLst>
          </p:cNvPr>
          <p:cNvSpPr txBox="1"/>
          <p:nvPr/>
        </p:nvSpPr>
        <p:spPr>
          <a:xfrm>
            <a:off x="6607283" y="4095647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Algorithmen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409411-B304-443A-BFE8-C862D0E43182}"/>
              </a:ext>
            </a:extLst>
          </p:cNvPr>
          <p:cNvSpPr txBox="1"/>
          <p:nvPr/>
        </p:nvSpPr>
        <p:spPr>
          <a:xfrm>
            <a:off x="6605072" y="4477758"/>
            <a:ext cx="1888040" cy="9841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Ausgewählte Algorithmen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 dirty="0">
                <a:solidFill>
                  <a:srgbClr val="1D1D1D"/>
                </a:solidFill>
              </a:rPr>
              <a:t>Messung der Performance</a:t>
            </a:r>
            <a:endParaRPr kumimoji="0" lang="de-CH" sz="1100" b="0" i="0" u="none" strike="noStrike" kern="1200" cap="none" spc="0" normalizeH="0" baseline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Optimierung durch Feature Engineering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AEF9CF-8633-4E18-8A87-B8AA0894CCDB}"/>
              </a:ext>
            </a:extLst>
          </p:cNvPr>
          <p:cNvSpPr/>
          <p:nvPr/>
        </p:nvSpPr>
        <p:spPr>
          <a:xfrm>
            <a:off x="9214840" y="2227731"/>
            <a:ext cx="2487525" cy="384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5851A1-B1AA-4F9E-8D87-C64448DA8E49}"/>
              </a:ext>
            </a:extLst>
          </p:cNvPr>
          <p:cNvSpPr txBox="1"/>
          <p:nvPr/>
        </p:nvSpPr>
        <p:spPr>
          <a:xfrm>
            <a:off x="9515687" y="4095646"/>
            <a:ext cx="18880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Resultate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7CDA6B-E02C-461C-B8A4-331DEFF295E1}"/>
              </a:ext>
            </a:extLst>
          </p:cNvPr>
          <p:cNvSpPr txBox="1"/>
          <p:nvPr/>
        </p:nvSpPr>
        <p:spPr>
          <a:xfrm>
            <a:off x="9513476" y="4477758"/>
            <a:ext cx="2006079" cy="9841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Bewertung unserer Resultate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100" b="0" i="0" u="none" strike="noStrike" kern="1200" cap="none" spc="0" normalizeH="0" baseline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Leistung und Verbesserungs-möglichkeiten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CH" sz="1100" b="0" i="0" u="none" strike="noStrike" kern="1200" cap="none" spc="0" normalizeH="0" baseline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A9EFA7E9-8988-444F-B0B7-85C1FF8F3CD0}"/>
              </a:ext>
            </a:extLst>
          </p:cNvPr>
          <p:cNvSpPr txBox="1"/>
          <p:nvPr/>
        </p:nvSpPr>
        <p:spPr>
          <a:xfrm>
            <a:off x="1343025" y="1173085"/>
            <a:ext cx="3036470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5400" b="1" dirty="0">
                <a:solidFill>
                  <a:srgbClr val="1D1D1D"/>
                </a:solidFill>
                <a:latin typeface="Segoe UI Semibold"/>
                <a:ea typeface="Bebas Neue" charset="0"/>
                <a:cs typeface="Bebas Neue" charset="0"/>
              </a:rPr>
              <a:t>Übersicht</a:t>
            </a:r>
            <a:endParaRPr kumimoji="0" lang="de-CH" sz="5400" b="1" i="0" u="none" strike="noStrike" kern="1200" cap="none" spc="0" normalizeH="0" baseline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 Semibold"/>
              <a:ea typeface="Bebas Neue" charset="0"/>
              <a:cs typeface="Bebas Neue" charset="0"/>
            </a:endParaRP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E1AAFE53-4C1E-4054-B39F-B1B0BF8EA98B}"/>
              </a:ext>
            </a:extLst>
          </p:cNvPr>
          <p:cNvSpPr txBox="1"/>
          <p:nvPr/>
        </p:nvSpPr>
        <p:spPr>
          <a:xfrm>
            <a:off x="1359599" y="804402"/>
            <a:ext cx="2390078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Machine Learning in Finance </a:t>
            </a:r>
          </a:p>
        </p:txBody>
      </p:sp>
      <p:pic>
        <p:nvPicPr>
          <p:cNvPr id="7" name="Bildplatzhalter 6" descr="Ein Bild, das Schreibmaschine, schwarz enthält.&#10;&#10;Automatisch generierte Beschreibung">
            <a:extLst>
              <a:ext uri="{FF2B5EF4-FFF2-40B4-BE49-F238E27FC236}">
                <a16:creationId xmlns:a16="http://schemas.microsoft.com/office/drawing/2014/main" id="{33BEAAF6-462F-412C-A61D-0D3F985011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4" b="19884"/>
          <a:stretch>
            <a:fillRect/>
          </a:stretch>
        </p:blipFill>
        <p:spPr/>
      </p:pic>
      <p:pic>
        <p:nvPicPr>
          <p:cNvPr id="36" name="Bildplatzhalter 35" descr="Ein Bild, das Text, Dokument enthält.&#10;&#10;Automatisch generierte Beschreibung">
            <a:extLst>
              <a:ext uri="{FF2B5EF4-FFF2-40B4-BE49-F238E27FC236}">
                <a16:creationId xmlns:a16="http://schemas.microsoft.com/office/drawing/2014/main" id="{315EBB92-6A0F-4BA6-B742-6414742879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7" name="Bildplatzhalter 46">
            <a:extLst>
              <a:ext uri="{FF2B5EF4-FFF2-40B4-BE49-F238E27FC236}">
                <a16:creationId xmlns:a16="http://schemas.microsoft.com/office/drawing/2014/main" id="{9D1C9FE6-150C-40D3-8396-6CC86AAB06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>
            <a:fillRect/>
          </a:stretch>
        </p:blipFill>
        <p:spPr/>
      </p:pic>
      <p:pic>
        <p:nvPicPr>
          <p:cNvPr id="54" name="Bildplatzhalter 5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9556AC-8F71-4124-987D-E1256A19B6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3" name="TextBox 34">
            <a:extLst>
              <a:ext uri="{FF2B5EF4-FFF2-40B4-BE49-F238E27FC236}">
                <a16:creationId xmlns:a16="http://schemas.microsoft.com/office/drawing/2014/main" id="{B2D31491-AABA-46C1-956F-DE39491F3D1B}"/>
              </a:ext>
            </a:extLst>
          </p:cNvPr>
          <p:cNvSpPr txBox="1"/>
          <p:nvPr/>
        </p:nvSpPr>
        <p:spPr>
          <a:xfrm>
            <a:off x="789369" y="4477758"/>
            <a:ext cx="1888040" cy="4762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100">
                <a:solidFill>
                  <a:srgbClr val="1D1D1D"/>
                </a:solidFill>
              </a:rPr>
              <a:t>Skizzierung unserer Vorgehensweise</a:t>
            </a:r>
            <a:endParaRPr kumimoji="0" lang="de-CH" sz="1100" b="0" i="0" u="none" strike="noStrike" kern="1200" cap="none" spc="0" normalizeH="0" baseline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C4AE0-743B-4BEA-8E8D-5433F0AAE470}"/>
              </a:ext>
            </a:extLst>
          </p:cNvPr>
          <p:cNvSpPr txBox="1"/>
          <p:nvPr/>
        </p:nvSpPr>
        <p:spPr>
          <a:xfrm>
            <a:off x="1343025" y="1432939"/>
            <a:ext cx="5139055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54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Strategie</a:t>
            </a:r>
            <a:r>
              <a:rPr kumimoji="0" lang="fr-FR" sz="54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221F-A215-4DBD-BCC6-AAC1D1E11CF7}"/>
              </a:ext>
            </a:extLst>
          </p:cNvPr>
          <p:cNvSpPr txBox="1"/>
          <p:nvPr/>
        </p:nvSpPr>
        <p:spPr>
          <a:xfrm>
            <a:off x="1343026" y="878941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01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494A039-1B18-409F-A285-034F8B00A5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9490" r="19490"/>
          <a:stretch>
            <a:fillRect/>
          </a:stretch>
        </p:blipFill>
        <p:spPr/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D9B1A80B-442C-4ACA-BFCF-B38AA411FA7A}"/>
              </a:ext>
            </a:extLst>
          </p:cNvPr>
          <p:cNvSpPr txBox="1"/>
          <p:nvPr/>
        </p:nvSpPr>
        <p:spPr>
          <a:xfrm>
            <a:off x="1343025" y="2301751"/>
            <a:ext cx="4703666" cy="3467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CH" sz="1400" dirty="0">
                <a:cs typeface="Segoe UI"/>
              </a:rPr>
              <a:t>Wie sollen wir die Datenset bereinigen?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cs typeface="Segoe UI"/>
              </a:rPr>
              <a:t>Generelle Übersicht erhalten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cs typeface="Segoe UI"/>
              </a:rPr>
              <a:t>Basierend Grenzwerten Entscheidung treffen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CH" sz="1000" dirty="0">
              <a:cs typeface="Segoe UI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CH" sz="1400" dirty="0">
                <a:cs typeface="Segoe UI"/>
              </a:rPr>
              <a:t>Welche Algorithmen kommen in Erwägung?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cs typeface="Segoe UI"/>
              </a:rPr>
              <a:t>LDA/ QDA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 err="1">
                <a:cs typeface="Segoe UI"/>
              </a:rPr>
              <a:t>Decision</a:t>
            </a:r>
            <a:r>
              <a:rPr lang="de-CH" sz="1400" dirty="0">
                <a:cs typeface="Segoe UI"/>
              </a:rPr>
              <a:t> </a:t>
            </a:r>
            <a:r>
              <a:rPr lang="de-CH" sz="1400" dirty="0" err="1">
                <a:cs typeface="Segoe UI"/>
              </a:rPr>
              <a:t>Tree</a:t>
            </a:r>
            <a:r>
              <a:rPr lang="de-CH" sz="1400" dirty="0">
                <a:cs typeface="Segoe UI"/>
              </a:rPr>
              <a:t>/ Random Forests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 err="1">
                <a:cs typeface="Segoe UI"/>
              </a:rPr>
              <a:t>Artificial</a:t>
            </a:r>
            <a:r>
              <a:rPr lang="de-CH" sz="1400" dirty="0">
                <a:cs typeface="Segoe UI"/>
              </a:rPr>
              <a:t> </a:t>
            </a:r>
            <a:r>
              <a:rPr lang="de-CH" sz="1400" dirty="0" err="1">
                <a:cs typeface="Segoe UI"/>
              </a:rPr>
              <a:t>Neural</a:t>
            </a:r>
            <a:r>
              <a:rPr lang="de-CH" sz="1400" dirty="0">
                <a:cs typeface="Segoe UI"/>
              </a:rPr>
              <a:t>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1000" dirty="0">
              <a:cs typeface="Segoe UI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DE" sz="1400" dirty="0">
                <a:cs typeface="Segoe UI"/>
              </a:rPr>
              <a:t>Wie vergleichen wir die Resultate?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Vergleich mit Benchmark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Untersuchen der </a:t>
            </a:r>
            <a:r>
              <a:rPr lang="de-DE" sz="1400" dirty="0" err="1">
                <a:cs typeface="Segoe UI"/>
              </a:rPr>
              <a:t>Confusion</a:t>
            </a:r>
            <a:r>
              <a:rPr lang="de-DE" sz="1400" dirty="0">
                <a:cs typeface="Segoe UI"/>
              </a:rPr>
              <a:t>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000" dirty="0">
              <a:cs typeface="Segoe UI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de-DE" sz="1400" dirty="0">
                <a:cs typeface="Segoe UI"/>
              </a:rPr>
              <a:t>Wie können wir die Rohdaten verbessern?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Reduzierung der Features auf </a:t>
            </a:r>
            <a:r>
              <a:rPr lang="de-DE" sz="1400" dirty="0" err="1">
                <a:cs typeface="Segoe UI"/>
              </a:rPr>
              <a:t>KPI‘s</a:t>
            </a:r>
            <a:endParaRPr lang="de-DE" sz="1400" dirty="0">
              <a:cs typeface="Segoe U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Segoe UI"/>
              </a:rPr>
              <a:t>Ergänzen von weiteren Indikatoren</a:t>
            </a:r>
            <a:endParaRPr lang="en-US" sz="16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571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028700" y="942786"/>
            <a:ext cx="4619625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Datenbereinigung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1071560" y="1690193"/>
            <a:ext cx="4143375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u="sng" dirty="0">
                <a:solidFill>
                  <a:srgbClr val="1D1D1D"/>
                </a:solidFill>
              </a:rPr>
              <a:t>Datenset: 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Fehlende Daten (Gelb), Gegebene Werte (Violett)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Spalten:		226 Spalten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Reihen: 		22’077 Reihen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1537B-01AB-4FDD-B5F7-457C59B814EC}"/>
              </a:ext>
            </a:extLst>
          </p:cNvPr>
          <p:cNvSpPr txBox="1"/>
          <p:nvPr/>
        </p:nvSpPr>
        <p:spPr>
          <a:xfrm>
            <a:off x="1343025" y="881642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endParaRPr kumimoji="0" lang="fr-FR" sz="1200" b="0" i="0" u="none" strike="noStrike" kern="1200" cap="none" spc="10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72263" y="0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216029" y="90060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Fehlende Daten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9550-41CC-4FFF-90FD-34983F7955BB}"/>
              </a:ext>
            </a:extLst>
          </p:cNvPr>
          <p:cNvSpPr txBox="1"/>
          <p:nvPr/>
        </p:nvSpPr>
        <p:spPr>
          <a:xfrm>
            <a:off x="8213499" y="1335075"/>
            <a:ext cx="2635476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err="1">
                <a:solidFill>
                  <a:prstClr val="white"/>
                </a:solidFill>
              </a:rPr>
              <a:t>Threshhold</a:t>
            </a:r>
            <a:r>
              <a:rPr lang="de-CH">
                <a:solidFill>
                  <a:prstClr val="white"/>
                </a:solidFill>
              </a:rPr>
              <a:t> für Spalten &amp; Zeilen bei 50% der Werte.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>
                <a:solidFill>
                  <a:prstClr val="white"/>
                </a:solidFill>
              </a:rPr>
              <a:t>Für die restlichen fehlenden Werte wird der Median verwendet</a:t>
            </a:r>
            <a:endParaRPr kumimoji="0" lang="de-CH" sz="12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216029" y="278756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Ausreisser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85E0-B39D-40B1-8381-5D72D373B244}"/>
              </a:ext>
            </a:extLst>
          </p:cNvPr>
          <p:cNvSpPr txBox="1"/>
          <p:nvPr/>
        </p:nvSpPr>
        <p:spPr>
          <a:xfrm>
            <a:off x="8213499" y="3214232"/>
            <a:ext cx="2635476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>
                <a:solidFill>
                  <a:prstClr val="white"/>
                </a:solidFill>
              </a:rPr>
              <a:t>Werden entfernt falls sie nicht zwischen dem 1 bis 99 Perzentil liegen</a:t>
            </a:r>
            <a:endParaRPr kumimoji="0" lang="de-CH" sz="12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216028" y="4383695"/>
            <a:ext cx="2756771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String Eigenschaften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E156-9A7B-4D28-8AF3-3AD82DB918E4}"/>
              </a:ext>
            </a:extLst>
          </p:cNvPr>
          <p:cNvSpPr txBox="1"/>
          <p:nvPr/>
        </p:nvSpPr>
        <p:spPr>
          <a:xfrm>
            <a:off x="8213498" y="4776205"/>
            <a:ext cx="2835501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String Values werde</a:t>
            </a:r>
            <a:r>
              <a:rPr lang="de-CH">
                <a:solidFill>
                  <a:prstClr val="white"/>
                </a:solidFill>
              </a:rPr>
              <a:t>n mit Dummy Variablen ersetzt 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1B1-B426-4BE4-BF52-21D48C84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949" y="900608"/>
            <a:ext cx="300458" cy="30045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D3F298-7B03-45E3-9A7D-0C01297A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949" y="2787567"/>
            <a:ext cx="300458" cy="3004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F0DA220-6087-4844-8D65-3A8DB2A62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949" y="4383695"/>
            <a:ext cx="300458" cy="3004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97D480-9B52-4158-9A25-33CD92F59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75" b="8814"/>
          <a:stretch/>
        </p:blipFill>
        <p:spPr>
          <a:xfrm>
            <a:off x="498073" y="3637405"/>
            <a:ext cx="5309404" cy="3040878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D0F9D5A9-302D-482D-8681-09616A30F337}"/>
              </a:ext>
            </a:extLst>
          </p:cNvPr>
          <p:cNvSpPr txBox="1"/>
          <p:nvPr/>
        </p:nvSpPr>
        <p:spPr>
          <a:xfrm>
            <a:off x="1071560" y="2869054"/>
            <a:ext cx="4300538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u="sng" dirty="0">
                <a:solidFill>
                  <a:srgbClr val="1D1D1D"/>
                </a:solidFill>
              </a:rPr>
              <a:t>Anzahl an Reihen die übrig bleiben nach der Entfernung durch…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Unterschreiten des Grenzwertes:	19’807 Reihen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Ausreisser:		11’579 Reihen</a:t>
            </a:r>
          </a:p>
        </p:txBody>
      </p:sp>
    </p:spTree>
    <p:extLst>
      <p:ext uri="{BB962C8B-B14F-4D97-AF65-F5344CB8AC3E}">
        <p14:creationId xmlns:p14="http://schemas.microsoft.com/office/powerpoint/2010/main" val="80442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8ADCF-4934-40F9-ABAA-506F4565CA04}"/>
              </a:ext>
            </a:extLst>
          </p:cNvPr>
          <p:cNvSpPr/>
          <p:nvPr/>
        </p:nvSpPr>
        <p:spPr>
          <a:xfrm>
            <a:off x="0" y="0"/>
            <a:ext cx="3048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A11D4-A969-4455-A47B-057C7C0DBA86}"/>
              </a:ext>
            </a:extLst>
          </p:cNvPr>
          <p:cNvSpPr/>
          <p:nvPr/>
        </p:nvSpPr>
        <p:spPr>
          <a:xfrm>
            <a:off x="3048000" y="3496234"/>
            <a:ext cx="3048000" cy="336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D29E8-A125-4D7A-936B-3D4857D5A46E}"/>
              </a:ext>
            </a:extLst>
          </p:cNvPr>
          <p:cNvSpPr/>
          <p:nvPr/>
        </p:nvSpPr>
        <p:spPr>
          <a:xfrm>
            <a:off x="6096000" y="3496235"/>
            <a:ext cx="3048000" cy="336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D2E9A-72D3-4EA3-A618-F75D433A3A2B}"/>
              </a:ext>
            </a:extLst>
          </p:cNvPr>
          <p:cNvSpPr/>
          <p:nvPr/>
        </p:nvSpPr>
        <p:spPr>
          <a:xfrm>
            <a:off x="9144000" y="3496234"/>
            <a:ext cx="3048000" cy="336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D705AE5-4DA2-4A42-9093-558A8A88B59F}"/>
              </a:ext>
            </a:extLst>
          </p:cNvPr>
          <p:cNvSpPr txBox="1"/>
          <p:nvPr/>
        </p:nvSpPr>
        <p:spPr>
          <a:xfrm>
            <a:off x="3810286" y="1268423"/>
            <a:ext cx="6565614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3200">
                <a:latin typeface="Segoe UI Semibold" panose="020B0702040204020203" pitchFamily="34" charset="0"/>
                <a:cs typeface="Segoe UI Semibold" panose="020B0702040204020203" pitchFamily="34" charset="0"/>
              </a:rPr>
              <a:t>Bemerkungen</a:t>
            </a:r>
            <a:endParaRPr kumimoji="0" lang="de-CH" sz="3200" b="0" i="0" u="none" strike="noStrike" kern="1200" cap="none" spc="0" normalizeH="0" baseline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CE76025-C1AE-4104-B64F-9FCCDE654D97}"/>
              </a:ext>
            </a:extLst>
          </p:cNvPr>
          <p:cNvSpPr txBox="1"/>
          <p:nvPr/>
        </p:nvSpPr>
        <p:spPr>
          <a:xfrm>
            <a:off x="3822986" y="1004798"/>
            <a:ext cx="2520664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Machine Learning in Finance</a:t>
            </a:r>
            <a:endParaRPr kumimoji="0" lang="fr-FR" sz="1200" b="0" i="0" u="none" strike="noStrike" kern="1200" cap="none" spc="10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A71410B-9BEA-4B6F-BE29-745E28207530}"/>
              </a:ext>
            </a:extLst>
          </p:cNvPr>
          <p:cNvSpPr/>
          <p:nvPr/>
        </p:nvSpPr>
        <p:spPr>
          <a:xfrm>
            <a:off x="873125" y="887375"/>
            <a:ext cx="2057400" cy="435862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Algorithmen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7FE1A9DF-7713-4339-8CF0-736ADDE53638}"/>
              </a:ext>
            </a:extLst>
          </p:cNvPr>
          <p:cNvSpPr/>
          <p:nvPr/>
        </p:nvSpPr>
        <p:spPr>
          <a:xfrm>
            <a:off x="873125" y="1841293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prstClr val="white"/>
                </a:solidFill>
                <a:latin typeface="Segoe UI Semibold"/>
              </a:rPr>
              <a:t>LDA/ QDA</a:t>
            </a:r>
            <a:endParaRPr kumimoji="0" lang="en-GB" sz="1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D6001C09-3578-4FB1-BE0C-238ECE8C9F24}"/>
              </a:ext>
            </a:extLst>
          </p:cNvPr>
          <p:cNvSpPr/>
          <p:nvPr/>
        </p:nvSpPr>
        <p:spPr>
          <a:xfrm>
            <a:off x="873125" y="2795211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Decision Trees</a:t>
            </a: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D4B8E3EE-D89E-49C7-8696-9A3A001A0515}"/>
              </a:ext>
            </a:extLst>
          </p:cNvPr>
          <p:cNvSpPr/>
          <p:nvPr/>
        </p:nvSpPr>
        <p:spPr>
          <a:xfrm>
            <a:off x="873125" y="3749129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GB" sz="1600">
                <a:solidFill>
                  <a:prstClr val="white"/>
                </a:solidFill>
                <a:latin typeface="Segoe UI Semibold"/>
              </a:rPr>
              <a:t>Random Forest</a:t>
            </a:r>
          </a:p>
        </p:txBody>
      </p:sp>
      <p:sp>
        <p:nvSpPr>
          <p:cNvPr id="14" name="Rectangle: Rounded Corners 6">
            <a:extLst>
              <a:ext uri="{FF2B5EF4-FFF2-40B4-BE49-F238E27FC236}">
                <a16:creationId xmlns:a16="http://schemas.microsoft.com/office/drawing/2014/main" id="{E3C4959C-CD44-4756-ADD3-E745D3336DA1}"/>
              </a:ext>
            </a:extLst>
          </p:cNvPr>
          <p:cNvSpPr/>
          <p:nvPr/>
        </p:nvSpPr>
        <p:spPr>
          <a:xfrm>
            <a:off x="873125" y="4703047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Artificial Neural Network</a:t>
            </a:r>
          </a:p>
        </p:txBody>
      </p:sp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41669010-1718-4E24-B4EC-8BA4B6DEDAD5}"/>
              </a:ext>
            </a:extLst>
          </p:cNvPr>
          <p:cNvSpPr/>
          <p:nvPr/>
        </p:nvSpPr>
        <p:spPr>
          <a:xfrm>
            <a:off x="873125" y="5656963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2" name="Bildplatzhalter 21" descr="Ein Bild, das draußen, Outdoorobjekt, Pylon enthält.&#10;&#10;Automatisch generierte Beschreibung">
            <a:extLst>
              <a:ext uri="{FF2B5EF4-FFF2-40B4-BE49-F238E27FC236}">
                <a16:creationId xmlns:a16="http://schemas.microsoft.com/office/drawing/2014/main" id="{CD8CEE35-75D1-4DC0-A05F-663FDBE6AA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334"/>
          <a:stretch/>
        </p:blipFill>
        <p:spPr>
          <a:xfrm>
            <a:off x="3048000" y="3428999"/>
            <a:ext cx="9144000" cy="3428999"/>
          </a:xfr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2692265B-03CD-4A02-9CE4-5EFF6F550CC1}"/>
              </a:ext>
            </a:extLst>
          </p:cNvPr>
          <p:cNvSpPr txBox="1"/>
          <p:nvPr/>
        </p:nvSpPr>
        <p:spPr>
          <a:xfrm>
            <a:off x="3835685" y="1788801"/>
            <a:ext cx="6540215" cy="20430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Test Size für jeden Algorithmus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30%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1D1D1D"/>
                </a:solidFill>
              </a:rPr>
              <a:t>Unbalanced Data (Sell: 6’153, </a:t>
            </a:r>
            <a:r>
              <a:rPr lang="en-US" sz="1200">
                <a:solidFill>
                  <a:srgbClr val="1D1D1D"/>
                </a:solidFill>
              </a:rPr>
              <a:t>Buy: 4’681, Hold: 745)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>
                <a:solidFill>
                  <a:srgbClr val="1D1D1D"/>
                </a:solidFill>
                <a:sym typeface="Wingdings" panose="05000000000000000000" pitchFamily="2" charset="2"/>
              </a:rPr>
              <a:t>Benchmark: </a:t>
            </a:r>
            <a:r>
              <a:rPr lang="de-CH" sz="1200">
                <a:solidFill>
                  <a:srgbClr val="1D1D1D"/>
                </a:solidFill>
                <a:sym typeface="Wingdings" panose="05000000000000000000" pitchFamily="2" charset="2"/>
              </a:rPr>
              <a:t>53.14% falls man nur Sell vorhersagt</a:t>
            </a:r>
          </a:p>
          <a:p>
            <a:pPr>
              <a:lnSpc>
                <a:spcPct val="150000"/>
              </a:lnSpc>
              <a:defRPr/>
            </a:pPr>
            <a:endParaRPr lang="de-CH" sz="600">
              <a:solidFill>
                <a:srgbClr val="1D1D1D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de-CH" b="1">
                <a:solidFill>
                  <a:srgbClr val="1D1D1D"/>
                </a:solidFill>
                <a:sym typeface="Wingdings" panose="05000000000000000000" pitchFamily="2" charset="2"/>
              </a:rPr>
              <a:t> Performance </a:t>
            </a:r>
            <a:r>
              <a:rPr lang="en-GB" b="1">
                <a:solidFill>
                  <a:srgbClr val="1D1D1D"/>
                </a:solidFill>
                <a:sym typeface="Wingdings" panose="05000000000000000000" pitchFamily="2" charset="2"/>
              </a:rPr>
              <a:t>Measure: Accuracy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>
              <a:solidFill>
                <a:srgbClr val="1D1D1D"/>
              </a:solidFill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>
              <a:solidFill>
                <a:srgbClr val="1D1D1D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>
              <a:solidFill>
                <a:srgbClr val="1D1D1D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3F33B8-BA3C-4F0C-8ABB-5DE99388C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13"/>
          <a:stretch/>
        </p:blipFill>
        <p:spPr>
          <a:xfrm>
            <a:off x="7883395" y="478279"/>
            <a:ext cx="4221919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>
            <a:extLst>
              <a:ext uri="{FF2B5EF4-FFF2-40B4-BE49-F238E27FC236}">
                <a16:creationId xmlns:a16="http://schemas.microsoft.com/office/drawing/2014/main" id="{73C0C278-8E39-4966-850F-EF8FB4CA3370}"/>
              </a:ext>
            </a:extLst>
          </p:cNvPr>
          <p:cNvSpPr/>
          <p:nvPr/>
        </p:nvSpPr>
        <p:spPr>
          <a:xfrm>
            <a:off x="696687" y="0"/>
            <a:ext cx="48659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8EAA-2A20-4616-9019-21ADE0A25AAE}"/>
              </a:ext>
            </a:extLst>
          </p:cNvPr>
          <p:cNvSpPr txBox="1"/>
          <p:nvPr/>
        </p:nvSpPr>
        <p:spPr>
          <a:xfrm>
            <a:off x="6672263" y="2008540"/>
            <a:ext cx="3517899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Kann qualitative Indikatoren schätzen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Hohe Varianz die durch starke Indikator beeinflusst werden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BFD0D-47E0-4DA9-BEDB-A08AF39D5443}"/>
              </a:ext>
            </a:extLst>
          </p:cNvPr>
          <p:cNvSpPr txBox="1"/>
          <p:nvPr/>
        </p:nvSpPr>
        <p:spPr>
          <a:xfrm>
            <a:off x="6660000" y="1278000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02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ED80D-8D18-4F27-AE5B-28956A395DBF}"/>
              </a:ext>
            </a:extLst>
          </p:cNvPr>
          <p:cNvSpPr txBox="1"/>
          <p:nvPr/>
        </p:nvSpPr>
        <p:spPr>
          <a:xfrm>
            <a:off x="1404938" y="1548000"/>
            <a:ext cx="3078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Linear Discriminant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DC824-2DCA-48B9-80AB-813E36BB0649}"/>
              </a:ext>
            </a:extLst>
          </p:cNvPr>
          <p:cNvSpPr txBox="1"/>
          <p:nvPr/>
        </p:nvSpPr>
        <p:spPr>
          <a:xfrm>
            <a:off x="1404938" y="2008540"/>
            <a:ext cx="351789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  <a:latin typeface="Segoe UI"/>
                <a:cs typeface="Segoe UI"/>
              </a:rPr>
              <a:t>Daten eher linear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CH">
                <a:solidFill>
                  <a:srgbClr val="1D1D1D"/>
                </a:solidFill>
                <a:latin typeface="Segoe UI"/>
                <a:cs typeface="Segoe UI"/>
              </a:rPr>
              <a:t>Besser als QDA</a:t>
            </a:r>
            <a:endParaRPr lang="de-CH">
              <a:solidFill>
                <a:srgbClr val="1D1D1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0B81B-BF24-4301-B1E0-0F28E1C5C3B6}"/>
              </a:ext>
            </a:extLst>
          </p:cNvPr>
          <p:cNvSpPr txBox="1"/>
          <p:nvPr/>
        </p:nvSpPr>
        <p:spPr>
          <a:xfrm>
            <a:off x="1404938" y="1278000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01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2" name="Bildplatzhalter 21" descr="Ein Bild, das Himmel, draußen enthält.&#10;&#10;Automatisch generierte Beschreibung">
            <a:extLst>
              <a:ext uri="{FF2B5EF4-FFF2-40B4-BE49-F238E27FC236}">
                <a16:creationId xmlns:a16="http://schemas.microsoft.com/office/drawing/2014/main" id="{38843A38-7ABC-4A90-BEC5-24905DA9AF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r="46613"/>
          <a:stretch>
            <a:fillRect/>
          </a:stretch>
        </p:blipFill>
        <p:spPr/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622388A-3581-4A50-B0DB-101738DB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97105"/>
              </p:ext>
            </p:extLst>
          </p:nvPr>
        </p:nvGraphicFramePr>
        <p:xfrm>
          <a:off x="6848797" y="4607005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934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graphicFrame>
        <p:nvGraphicFramePr>
          <p:cNvPr id="16" name="Tabelle 2">
            <a:extLst>
              <a:ext uri="{FF2B5EF4-FFF2-40B4-BE49-F238E27FC236}">
                <a16:creationId xmlns:a16="http://schemas.microsoft.com/office/drawing/2014/main" id="{00BC2BFB-A2A5-4C0F-A20B-23CA6CE4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95721"/>
              </p:ext>
            </p:extLst>
          </p:nvPr>
        </p:nvGraphicFramePr>
        <p:xfrm>
          <a:off x="1581471" y="4631613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1611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A262E5BE-6A65-4C6B-B0E9-ED0CC4617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42"/>
          <a:stretch/>
        </p:blipFill>
        <p:spPr>
          <a:xfrm>
            <a:off x="6340642" y="2688029"/>
            <a:ext cx="4148036" cy="1628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5A2238C-548D-4E49-9C98-27BCC4074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8000" contrast="40000"/>
                    </a14:imgEffect>
                  </a14:imgLayer>
                </a14:imgProps>
              </a:ext>
            </a:extLst>
          </a:blip>
          <a:srcRect r="31634"/>
          <a:stretch/>
        </p:blipFill>
        <p:spPr>
          <a:xfrm>
            <a:off x="1270349" y="2700061"/>
            <a:ext cx="4148036" cy="1552575"/>
          </a:xfrm>
          <a:prstGeom prst="rect">
            <a:avLst/>
          </a:prstGeom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B9613B8C-9144-4E0B-9EDB-D097F4944D47}"/>
              </a:ext>
            </a:extLst>
          </p:cNvPr>
          <p:cNvSpPr txBox="1"/>
          <p:nvPr/>
        </p:nvSpPr>
        <p:spPr>
          <a:xfrm>
            <a:off x="6660000" y="1548000"/>
            <a:ext cx="2831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86274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1CC581-7572-4036-9091-2F548A614081}"/>
              </a:ext>
            </a:extLst>
          </p:cNvPr>
          <p:cNvSpPr/>
          <p:nvPr/>
        </p:nvSpPr>
        <p:spPr>
          <a:xfrm>
            <a:off x="696687" y="0"/>
            <a:ext cx="48659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0A32A22-05D3-42DC-82C6-FB6239EB9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" contrast="40000"/>
                    </a14:imgEffect>
                  </a14:imgLayer>
                </a14:imgProps>
              </a:ext>
            </a:extLst>
          </a:blip>
          <a:srcRect r="55605"/>
          <a:stretch/>
        </p:blipFill>
        <p:spPr>
          <a:xfrm>
            <a:off x="1274103" y="2700750"/>
            <a:ext cx="4148036" cy="1651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32949-A117-44B3-A880-752B497F88E0}"/>
              </a:ext>
            </a:extLst>
          </p:cNvPr>
          <p:cNvSpPr txBox="1"/>
          <p:nvPr/>
        </p:nvSpPr>
        <p:spPr>
          <a:xfrm>
            <a:off x="6660000" y="1548000"/>
            <a:ext cx="2831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Artificial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8EAA-2A20-4616-9019-21ADE0A25AAE}"/>
              </a:ext>
            </a:extLst>
          </p:cNvPr>
          <p:cNvSpPr txBox="1"/>
          <p:nvPr/>
        </p:nvSpPr>
        <p:spPr>
          <a:xfrm>
            <a:off x="6672263" y="2008540"/>
            <a:ext cx="3517899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Netzwerk aus verschiedenen Neuronen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Unser Modell besteht aus 4 Schichten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Modell hat 300 Perioden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BFD0D-47E0-4DA9-BEDB-A08AF39D5443}"/>
              </a:ext>
            </a:extLst>
          </p:cNvPr>
          <p:cNvSpPr txBox="1"/>
          <p:nvPr/>
        </p:nvSpPr>
        <p:spPr>
          <a:xfrm>
            <a:off x="6660000" y="1278000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04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ED80D-8D18-4F27-AE5B-28956A395DBF}"/>
              </a:ext>
            </a:extLst>
          </p:cNvPr>
          <p:cNvSpPr txBox="1"/>
          <p:nvPr/>
        </p:nvSpPr>
        <p:spPr>
          <a:xfrm>
            <a:off x="1368000" y="1548000"/>
            <a:ext cx="3078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Random Forest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DC824-2DCA-48B9-80AB-813E36BB0649}"/>
              </a:ext>
            </a:extLst>
          </p:cNvPr>
          <p:cNvSpPr txBox="1"/>
          <p:nvPr/>
        </p:nvSpPr>
        <p:spPr>
          <a:xfrm>
            <a:off x="1404938" y="2008540"/>
            <a:ext cx="414803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Modell basierend </a:t>
            </a:r>
            <a:r>
              <a:rPr kumimoji="0" lang="de-CH" sz="1200" b="0" i="0" u="none" strike="noStrike" kern="1200" cap="none" spc="0" normalizeH="0" baseline="0" noProof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Decision</a:t>
            </a: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de-CH" sz="1200" b="0" i="0" u="none" strike="noStrike" kern="1200" cap="none" spc="0" normalizeH="0" baseline="0" noProof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Trees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>
                <a:solidFill>
                  <a:srgbClr val="1D1D1D"/>
                </a:solidFill>
              </a:rPr>
              <a:t>Erstellt k verschiedene Vorhersagen, in der jede Vorher-sagen nur eine Teilmenge m von Indikatoren erhält 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0B81B-BF24-4301-B1E0-0F28E1C5C3B6}"/>
              </a:ext>
            </a:extLst>
          </p:cNvPr>
          <p:cNvSpPr txBox="1"/>
          <p:nvPr/>
        </p:nvSpPr>
        <p:spPr>
          <a:xfrm>
            <a:off x="1404938" y="1277522"/>
            <a:ext cx="35306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03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2" name="Bildplatzhalter 21" descr="Ein Bild, das Himmel, draußen enthält.&#10;&#10;Automatisch generierte Beschreibung">
            <a:extLst>
              <a:ext uri="{FF2B5EF4-FFF2-40B4-BE49-F238E27FC236}">
                <a16:creationId xmlns:a16="http://schemas.microsoft.com/office/drawing/2014/main" id="{38843A38-7ABC-4A90-BEC5-24905DA9AF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r="46613"/>
          <a:stretch>
            <a:fillRect/>
          </a:stretch>
        </p:blipFill>
        <p:spPr/>
      </p:pic>
      <p:graphicFrame>
        <p:nvGraphicFramePr>
          <p:cNvPr id="16" name="Tabelle 2">
            <a:extLst>
              <a:ext uri="{FF2B5EF4-FFF2-40B4-BE49-F238E27FC236}">
                <a16:creationId xmlns:a16="http://schemas.microsoft.com/office/drawing/2014/main" id="{5E09DB4E-1AED-4711-8945-46F1D2A48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2261"/>
              </p:ext>
            </p:extLst>
          </p:nvPr>
        </p:nvGraphicFramePr>
        <p:xfrm>
          <a:off x="6848797" y="4608599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698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584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1251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graphicFrame>
        <p:nvGraphicFramePr>
          <p:cNvPr id="20" name="Tabelle 2">
            <a:extLst>
              <a:ext uri="{FF2B5EF4-FFF2-40B4-BE49-F238E27FC236}">
                <a16:creationId xmlns:a16="http://schemas.microsoft.com/office/drawing/2014/main" id="{E70DBB91-FF70-49B7-AEBF-F7F711325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13392"/>
              </p:ext>
            </p:extLst>
          </p:nvPr>
        </p:nvGraphicFramePr>
        <p:xfrm>
          <a:off x="1581471" y="4631613"/>
          <a:ext cx="3515883" cy="18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38">
                  <a:extLst>
                    <a:ext uri="{9D8B030D-6E8A-4147-A177-3AD203B41FA5}">
                      <a16:colId xmlns:a16="http://schemas.microsoft.com/office/drawing/2014/main" val="43897694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28911210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435174028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3815944949"/>
                    </a:ext>
                  </a:extLst>
                </a:gridCol>
                <a:gridCol w="804115">
                  <a:extLst>
                    <a:ext uri="{9D8B030D-6E8A-4147-A177-3AD203B41FA5}">
                      <a16:colId xmlns:a16="http://schemas.microsoft.com/office/drawing/2014/main" val="2823936026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1400" b="0">
                          <a:solidFill>
                            <a:schemeClr val="tx1"/>
                          </a:solidFill>
                        </a:rPr>
                        <a:t>Zuteilung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0877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74763"/>
                  </a:ext>
                </a:extLst>
              </a:tr>
              <a:tr h="362638">
                <a:tc rowSpan="3">
                  <a:txBody>
                    <a:bodyPr/>
                    <a:lstStyle/>
                    <a:p>
                      <a:pPr algn="ctr"/>
                      <a:r>
                        <a:rPr lang="de-CH" sz="1400">
                          <a:solidFill>
                            <a:schemeClr val="tx1"/>
                          </a:solidFill>
                        </a:rPr>
                        <a:t>Tatsächlich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Buy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581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823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36178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760"/>
                  </a:ext>
                </a:extLst>
              </a:tr>
              <a:tr h="362638">
                <a:tc vMerge="1">
                  <a:txBody>
                    <a:bodyPr/>
                    <a:lstStyle/>
                    <a:p>
                      <a:endParaRPr lang="de-CH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1388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0483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6A7FAE3-4324-4FBF-A80B-C300BD4CD4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1742"/>
          <a:stretch/>
        </p:blipFill>
        <p:spPr>
          <a:xfrm>
            <a:off x="6357194" y="2646409"/>
            <a:ext cx="4148036" cy="181927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6035830-8DAD-4A7A-A40A-DF9F1109506A}"/>
              </a:ext>
            </a:extLst>
          </p:cNvPr>
          <p:cNvGrpSpPr/>
          <p:nvPr/>
        </p:nvGrpSpPr>
        <p:grpSpPr>
          <a:xfrm>
            <a:off x="8606738" y="80177"/>
            <a:ext cx="3371155" cy="1440545"/>
            <a:chOff x="8606738" y="80177"/>
            <a:chExt cx="3371155" cy="144054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A6334EA-BF28-421B-95A6-AA32BDAA8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7291"/>
            <a:stretch/>
          </p:blipFill>
          <p:spPr>
            <a:xfrm>
              <a:off x="8606738" y="80177"/>
              <a:ext cx="2831156" cy="1440545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0911B0D-9B71-4E18-915D-69DC780210DA}"/>
                </a:ext>
              </a:extLst>
            </p:cNvPr>
            <p:cNvSpPr/>
            <p:nvPr/>
          </p:nvSpPr>
          <p:spPr>
            <a:xfrm>
              <a:off x="11437893" y="184748"/>
              <a:ext cx="54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CH" sz="1200" dirty="0">
                  <a:solidFill>
                    <a:schemeClr val="tx1"/>
                  </a:solidFill>
                </a:rPr>
                <a:t>Buy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FC7DF44-458D-45DF-9C54-8BC8C87CFC0F}"/>
                </a:ext>
              </a:extLst>
            </p:cNvPr>
            <p:cNvSpPr/>
            <p:nvPr/>
          </p:nvSpPr>
          <p:spPr>
            <a:xfrm>
              <a:off x="11437893" y="646476"/>
              <a:ext cx="54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CH" sz="1200" dirty="0">
                  <a:solidFill>
                    <a:schemeClr val="tx1"/>
                  </a:solidFill>
                </a:rPr>
                <a:t>Hold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F05301E-6E5C-4676-BE4C-0D4488B209DB}"/>
                </a:ext>
              </a:extLst>
            </p:cNvPr>
            <p:cNvSpPr/>
            <p:nvPr/>
          </p:nvSpPr>
          <p:spPr>
            <a:xfrm>
              <a:off x="11437893" y="1224294"/>
              <a:ext cx="54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CH" sz="1200" dirty="0">
                  <a:solidFill>
                    <a:schemeClr val="tx1"/>
                  </a:solidFill>
                </a:rPr>
                <a:t>Sell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DA34060-522F-4343-8295-052929C2B374}"/>
                </a:ext>
              </a:extLst>
            </p:cNvPr>
            <p:cNvSpPr/>
            <p:nvPr/>
          </p:nvSpPr>
          <p:spPr>
            <a:xfrm>
              <a:off x="9221156" y="1047750"/>
              <a:ext cx="894394" cy="151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200" dirty="0">
                  <a:solidFill>
                    <a:schemeClr val="bg2">
                      <a:lumMod val="50000"/>
                    </a:schemeClr>
                  </a:solidFill>
                </a:rPr>
                <a:t>Schichten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07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975CB727-1FF6-49CF-A449-97795C302C88}"/>
              </a:ext>
            </a:extLst>
          </p:cNvPr>
          <p:cNvSpPr txBox="1"/>
          <p:nvPr/>
        </p:nvSpPr>
        <p:spPr>
          <a:xfrm>
            <a:off x="3228282" y="223527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Klassifikation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F80412E-3806-49A4-9FD0-5093141B2C8B}"/>
              </a:ext>
            </a:extLst>
          </p:cNvPr>
          <p:cNvSpPr txBox="1"/>
          <p:nvPr/>
        </p:nvSpPr>
        <p:spPr>
          <a:xfrm>
            <a:off x="3228282" y="193016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2. Imbalance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AA7CC-1319-4138-B159-90AF7D03C249}"/>
              </a:ext>
            </a:extLst>
          </p:cNvPr>
          <p:cNvCxnSpPr>
            <a:cxnSpLocks/>
          </p:cNvCxnSpPr>
          <p:nvPr/>
        </p:nvCxnSpPr>
        <p:spPr>
          <a:xfrm>
            <a:off x="3236712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EDE700-F6A0-4D04-A27B-2B978A8864CA}"/>
              </a:ext>
            </a:extLst>
          </p:cNvPr>
          <p:cNvSpPr txBox="1"/>
          <p:nvPr/>
        </p:nvSpPr>
        <p:spPr>
          <a:xfrm>
            <a:off x="5274796" y="339626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PCA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093A0E-DFD3-4447-825C-ADCB75237A23}"/>
              </a:ext>
            </a:extLst>
          </p:cNvPr>
          <p:cNvSpPr txBox="1"/>
          <p:nvPr/>
        </p:nvSpPr>
        <p:spPr>
          <a:xfrm>
            <a:off x="5274796" y="309115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3. Feature Engineering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E4C83-F7E8-4776-95F6-116646169C58}"/>
              </a:ext>
            </a:extLst>
          </p:cNvPr>
          <p:cNvCxnSpPr>
            <a:cxnSpLocks/>
          </p:cNvCxnSpPr>
          <p:nvPr/>
        </p:nvCxnSpPr>
        <p:spPr>
          <a:xfrm>
            <a:off x="5283226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479A894-53B9-4343-BC95-597CFB48713E}"/>
              </a:ext>
            </a:extLst>
          </p:cNvPr>
          <p:cNvSpPr txBox="1"/>
          <p:nvPr/>
        </p:nvSpPr>
        <p:spPr>
          <a:xfrm>
            <a:off x="7336148" y="223527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K - Fold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5792B2-1DB4-4CD9-9D20-761EF73C1D39}"/>
              </a:ext>
            </a:extLst>
          </p:cNvPr>
          <p:cNvSpPr txBox="1"/>
          <p:nvPr/>
        </p:nvSpPr>
        <p:spPr>
          <a:xfrm>
            <a:off x="7336148" y="193016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4. Cross</a:t>
            </a:r>
            <a:r>
              <a:rPr kumimoji="0" lang="en-US" sz="1400" b="1" i="0" u="none" strike="noStrike" kern="1200" cap="none" spc="0" normalizeH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 Validation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F9F67-264C-4A53-94BA-9E51CDC03AF6}"/>
              </a:ext>
            </a:extLst>
          </p:cNvPr>
          <p:cNvCxnSpPr>
            <a:cxnSpLocks/>
          </p:cNvCxnSpPr>
          <p:nvPr/>
        </p:nvCxnSpPr>
        <p:spPr>
          <a:xfrm>
            <a:off x="7344578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1552595-592D-48A0-A857-ED8692271B9A}"/>
              </a:ext>
            </a:extLst>
          </p:cNvPr>
          <p:cNvSpPr txBox="1"/>
          <p:nvPr/>
        </p:nvSpPr>
        <p:spPr>
          <a:xfrm>
            <a:off x="1173339" y="3396265"/>
            <a:ext cx="1876274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Akad. Ausbildung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3C69DC-4A6A-459C-88B8-24B9BE8281CA}"/>
              </a:ext>
            </a:extLst>
          </p:cNvPr>
          <p:cNvSpPr txBox="1"/>
          <p:nvPr/>
        </p:nvSpPr>
        <p:spPr>
          <a:xfrm>
            <a:off x="1173339" y="309115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1. Feature Selection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CF6070-BE66-471D-A18B-0CA251663E40}"/>
              </a:ext>
            </a:extLst>
          </p:cNvPr>
          <p:cNvCxnSpPr>
            <a:cxnSpLocks/>
          </p:cNvCxnSpPr>
          <p:nvPr/>
        </p:nvCxnSpPr>
        <p:spPr>
          <a:xfrm>
            <a:off x="1181769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F2BDC85-C964-4E60-864F-0916B590074C}"/>
              </a:ext>
            </a:extLst>
          </p:cNvPr>
          <p:cNvSpPr txBox="1"/>
          <p:nvPr/>
        </p:nvSpPr>
        <p:spPr>
          <a:xfrm>
            <a:off x="9436917" y="3396265"/>
            <a:ext cx="2086291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Macroeconomic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491CF2-E7C2-45A9-94ED-56C9F10FC87A}"/>
              </a:ext>
            </a:extLst>
          </p:cNvPr>
          <p:cNvSpPr txBox="1"/>
          <p:nvPr/>
        </p:nvSpPr>
        <p:spPr>
          <a:xfrm>
            <a:off x="9399210" y="3091158"/>
            <a:ext cx="1876274" cy="17235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5. </a:t>
            </a:r>
            <a:r>
              <a:rPr lang="en-US" sz="1400" b="1">
                <a:solidFill>
                  <a:schemeClr val="accent1"/>
                </a:solidFill>
                <a:latin typeface="Segoe UI Semibold"/>
                <a:ea typeface="Roboto" charset="0"/>
                <a:cs typeface="Roboto" charset="0"/>
              </a:rPr>
              <a:t>Feature Engineering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5D68B4-15C5-4119-9CB0-9DBE8B8A835E}"/>
              </a:ext>
            </a:extLst>
          </p:cNvPr>
          <p:cNvCxnSpPr>
            <a:cxnSpLocks/>
          </p:cNvCxnSpPr>
          <p:nvPr/>
        </p:nvCxnSpPr>
        <p:spPr>
          <a:xfrm>
            <a:off x="9407640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41534A-602A-41A3-976C-FA499BA1969B}"/>
              </a:ext>
            </a:extLst>
          </p:cNvPr>
          <p:cNvSpPr txBox="1"/>
          <p:nvPr/>
        </p:nvSpPr>
        <p:spPr>
          <a:xfrm>
            <a:off x="3421791" y="2674793"/>
            <a:ext cx="1682765" cy="286366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GB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Upsampling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 von Buy und Hold auf die Anzahl von Sell. Unterteilung Zuvor: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Sell	6’153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Buy	4’681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Hold	745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83%</a:t>
            </a:r>
          </a:p>
          <a:p>
            <a:pPr lvl="0">
              <a:lnSpc>
                <a:spcPct val="120000"/>
              </a:lnSpc>
              <a:defRPr/>
            </a:pPr>
            <a:endParaRPr lang="de-CH" sz="1000" u="sng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Dies führt zu Data </a:t>
            </a:r>
            <a:r>
              <a:rPr lang="de-CH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Leakage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. Deshalb haben wir zuerst Daten in Train/Test gesplittet und dann </a:t>
            </a:r>
            <a:r>
              <a:rPr lang="de-CH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rebalanced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 danach: 55%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A92E10-14AE-427E-801E-ADF736E12A2F}"/>
              </a:ext>
            </a:extLst>
          </p:cNvPr>
          <p:cNvSpPr txBox="1"/>
          <p:nvPr/>
        </p:nvSpPr>
        <p:spPr>
          <a:xfrm>
            <a:off x="5468305" y="3835783"/>
            <a:ext cx="1682765" cy="13494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Ersetzen alle Features mit den 10 stärksten Komponenten aus dem PCA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54%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Verschlechterung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35764-DAA9-49D7-BFA0-847B82915084}"/>
              </a:ext>
            </a:extLst>
          </p:cNvPr>
          <p:cNvSpPr txBox="1"/>
          <p:nvPr/>
        </p:nvSpPr>
        <p:spPr>
          <a:xfrm>
            <a:off x="7529657" y="2674793"/>
            <a:ext cx="1682765" cy="98007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Training </a:t>
            </a:r>
            <a:r>
              <a:rPr lang="de-CH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set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 wurde in 5 Sets unterteilt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highlight>
                <a:srgbClr val="FFFF00"/>
              </a:highlight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57%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Keine Verbesserung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E1C074-23BC-46DB-A046-3CD61D722C80}"/>
              </a:ext>
            </a:extLst>
          </p:cNvPr>
          <p:cNvSpPr txBox="1"/>
          <p:nvPr/>
        </p:nvSpPr>
        <p:spPr>
          <a:xfrm>
            <a:off x="1366848" y="3835783"/>
            <a:ext cx="1682765" cy="19034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Auswahl von 15 Input-variablen aus 5 Bereichen: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Multiples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Carhartt</a:t>
            </a: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 Model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Erfolgsrechnung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Bilanz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Kennzahlensysteme</a:t>
            </a:r>
          </a:p>
          <a:p>
            <a:pPr lvl="0">
              <a:lnSpc>
                <a:spcPct val="120000"/>
              </a:lnSpc>
              <a:defRPr/>
            </a:pPr>
            <a:endParaRPr lang="de-CH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56%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Keine Verbesserung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Verwerfen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FE4EA-E642-4888-83A3-5FC6FEC1501E}"/>
              </a:ext>
            </a:extLst>
          </p:cNvPr>
          <p:cNvSpPr txBox="1"/>
          <p:nvPr/>
        </p:nvSpPr>
        <p:spPr>
          <a:xfrm>
            <a:off x="9592719" y="3835783"/>
            <a:ext cx="1682765" cy="153407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Konsumentenstimmung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GB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Yield Curve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GB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Leading Indicators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Arbeitslosenrate</a:t>
            </a:r>
          </a:p>
          <a:p>
            <a:pPr lvl="0">
              <a:lnSpc>
                <a:spcPct val="120000"/>
              </a:lnSpc>
              <a:defRPr/>
            </a:pPr>
            <a:endParaRPr lang="en-US" sz="2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highlight>
                <a:srgbClr val="FFFF00"/>
              </a:highlight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de-CH" sz="1000" u="sng" dirty="0" err="1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Accuracy</a:t>
            </a:r>
            <a:r>
              <a:rPr lang="de-CH" sz="1000" u="sng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: 62%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Verbesserung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de-CH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  <a:sym typeface="Wingdings" panose="05000000000000000000" pitchFamily="2" charset="2"/>
              </a:rPr>
              <a:t>Übernehmen wir</a:t>
            </a:r>
            <a:endParaRPr lang="de-CH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highlight>
                <a:srgbClr val="FFFF00"/>
              </a:highlight>
              <a:latin typeface="Segoe UI Semibold"/>
              <a:ea typeface="Roboto Light" charset="0"/>
              <a:cs typeface="Roboto Light" charset="0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74620838-8073-424D-B4AC-3CFE08DF378B}"/>
              </a:ext>
            </a:extLst>
          </p:cNvPr>
          <p:cNvSpPr txBox="1"/>
          <p:nvPr/>
        </p:nvSpPr>
        <p:spPr>
          <a:xfrm>
            <a:off x="685342" y="738594"/>
            <a:ext cx="6565614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200" b="0" i="0" u="none" strike="noStrike" kern="1200" cap="none" spc="0" normalizeH="0" baseline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Optimierung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Random Forest</a:t>
            </a:r>
            <a:endParaRPr kumimoji="0" lang="fr-FR" sz="3200" b="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A667B234-02DD-4CCD-AAC9-63741A88E197}"/>
              </a:ext>
            </a:extLst>
          </p:cNvPr>
          <p:cNvSpPr txBox="1"/>
          <p:nvPr/>
        </p:nvSpPr>
        <p:spPr>
          <a:xfrm>
            <a:off x="710741" y="1284557"/>
            <a:ext cx="6540215" cy="2425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Grund</a:t>
            </a:r>
            <a:r>
              <a:rPr lang="de-CH" err="1">
                <a:solidFill>
                  <a:srgbClr val="1D1D1D"/>
                </a:solidFill>
              </a:rPr>
              <a:t>modell</a:t>
            </a:r>
            <a:r>
              <a:rPr lang="de-CH">
                <a:solidFill>
                  <a:srgbClr val="1D1D1D"/>
                </a:solidFill>
              </a:rPr>
              <a:t> hat eine Präzision von 58%</a:t>
            </a:r>
            <a:endParaRPr kumimoji="0" lang="de-CH" sz="1200" i="0" u="none" strike="noStrike" kern="1200" cap="none" spc="0" normalizeH="0" baseline="0" noProof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63BD42E5-949E-410C-9ADB-46E4C9FB67F2}"/>
              </a:ext>
            </a:extLst>
          </p:cNvPr>
          <p:cNvSpPr txBox="1"/>
          <p:nvPr/>
        </p:nvSpPr>
        <p:spPr>
          <a:xfrm>
            <a:off x="698042" y="474969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Machine Learning</a:t>
            </a:r>
            <a:endParaRPr kumimoji="0" lang="fr-FR" sz="1200" b="0" i="0" u="none" strike="noStrike" kern="1200" cap="none" spc="100" normalizeH="0" baseline="0" noProof="0">
              <a:ln>
                <a:noFill/>
              </a:ln>
              <a:solidFill>
                <a:srgbClr val="F44336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4" grpId="0"/>
      <p:bldP spid="85" grpId="0"/>
      <p:bldP spid="109" grpId="0"/>
      <p:bldP spid="110" grpId="0"/>
      <p:bldP spid="119" grpId="0"/>
      <p:bldP spid="120" grpId="0"/>
      <p:bldP spid="24" grpId="0"/>
      <p:bldP spid="25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5142B9-BA98-4A8F-982A-15B30D0FF533}"/>
              </a:ext>
            </a:extLst>
          </p:cNvPr>
          <p:cNvSpPr/>
          <p:nvPr/>
        </p:nvSpPr>
        <p:spPr>
          <a:xfrm>
            <a:off x="0" y="-25166"/>
            <a:ext cx="12192000" cy="2097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DC88B-C26E-48B9-93A4-D9802153FCCD}"/>
              </a:ext>
            </a:extLst>
          </p:cNvPr>
          <p:cNvSpPr/>
          <p:nvPr/>
        </p:nvSpPr>
        <p:spPr>
          <a:xfrm>
            <a:off x="8624046" y="-1"/>
            <a:ext cx="3567953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5F93910E-E109-4389-A6EB-5D7990286E63}"/>
              </a:ext>
            </a:extLst>
          </p:cNvPr>
          <p:cNvSpPr txBox="1"/>
          <p:nvPr/>
        </p:nvSpPr>
        <p:spPr>
          <a:xfrm>
            <a:off x="613808" y="1022979"/>
            <a:ext cx="4076700" cy="7646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Machine Learning in Finance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Resultate</a:t>
            </a:r>
          </a:p>
        </p:txBody>
      </p:sp>
      <p:pic>
        <p:nvPicPr>
          <p:cNvPr id="27" name="Bildplatzhalter 26" descr="Ein Bild, das Text, Dokument enthält.&#10;&#10;Automatisch generierte Beschreibung">
            <a:extLst>
              <a:ext uri="{FF2B5EF4-FFF2-40B4-BE49-F238E27FC236}">
                <a16:creationId xmlns:a16="http://schemas.microsoft.com/office/drawing/2014/main" id="{38671066-B746-4E18-9F1E-DFAE27FA49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8" r="4870"/>
          <a:stretch/>
        </p:blipFill>
        <p:spPr>
          <a:xfrm>
            <a:off x="8624046" y="-16778"/>
            <a:ext cx="3567954" cy="687477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C606EA1-DFDC-4A47-863B-9970C15D042B}"/>
              </a:ext>
            </a:extLst>
          </p:cNvPr>
          <p:cNvSpPr txBox="1"/>
          <p:nvPr/>
        </p:nvSpPr>
        <p:spPr>
          <a:xfrm>
            <a:off x="660292" y="2815619"/>
            <a:ext cx="7586727" cy="461665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 hat immer noch Probleme zur Einschätzung der Hold Klassifikation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 ist etwa 9% besser als wenn man nur Sell tippen würde</a:t>
            </a:r>
            <a:r>
              <a:rPr lang="de-CH" dirty="0"/>
              <a:t>	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EB5927-21E5-4773-9647-3F28D7810832}"/>
              </a:ext>
            </a:extLst>
          </p:cNvPr>
          <p:cNvSpPr txBox="1"/>
          <p:nvPr/>
        </p:nvSpPr>
        <p:spPr>
          <a:xfrm>
            <a:off x="660292" y="2444114"/>
            <a:ext cx="7586727" cy="24256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CH" sz="1200" b="1">
                <a:solidFill>
                  <a:srgbClr val="1D1D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Modell: Random Forest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52DCE4-37F2-4443-B376-BD12F804C886}"/>
              </a:ext>
            </a:extLst>
          </p:cNvPr>
          <p:cNvSpPr txBox="1"/>
          <p:nvPr/>
        </p:nvSpPr>
        <p:spPr>
          <a:xfrm>
            <a:off x="938966" y="5862645"/>
            <a:ext cx="5684025" cy="36388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600" dirty="0">
                <a:solidFill>
                  <a:srgbClr val="FF0000"/>
                </a:solidFill>
              </a:rPr>
              <a:t>Unser Modell: Präzision von 62% </a:t>
            </a:r>
            <a:r>
              <a:rPr lang="de-CH" dirty="0"/>
              <a:t>	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7E82E0-D9B9-4CE6-8111-E4C6BF409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4" y="3592418"/>
            <a:ext cx="4213713" cy="2091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30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11740C-C5EC-4E44-B1CC-60FD90A4348A}"/>
              </a:ext>
            </a:extLst>
          </p:cNvPr>
          <p:cNvSpPr txBox="1"/>
          <p:nvPr/>
        </p:nvSpPr>
        <p:spPr>
          <a:xfrm>
            <a:off x="1343024" y="2425870"/>
            <a:ext cx="4320000" cy="222201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Einblick in das strategische Planen, Ausführen und Reflektieren eines Projekts in </a:t>
            </a:r>
            <a:r>
              <a:rPr lang="de-CH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Verständnis für verschiedenen Algorithmen in </a:t>
            </a:r>
            <a:r>
              <a:rPr lang="de-CH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Supervised</a:t>
            </a: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 dirty="0">
                <a:latin typeface="Segoe UI" panose="020B0502040204020203" pitchFamily="34" charset="0"/>
                <a:cs typeface="Segoe UI" panose="020B0502040204020203" pitchFamily="34" charset="0"/>
              </a:rPr>
              <a:t>Aneignung von Wissen was man auch an andere Algorithmen verwenden kann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79CD-1253-45F1-941C-3AF9B7A8D9BC}"/>
              </a:ext>
            </a:extLst>
          </p:cNvPr>
          <p:cNvSpPr txBox="1"/>
          <p:nvPr/>
        </p:nvSpPr>
        <p:spPr>
          <a:xfrm>
            <a:off x="6655978" y="2425870"/>
            <a:ext cx="4456522" cy="125252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Gruppieren der Unternehmen aus den verschiedenen Jahren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Umgang mit </a:t>
            </a:r>
            <a:r>
              <a:rPr lang="de-CH" sz="1400" err="1">
                <a:latin typeface="Segoe UI" panose="020B0502040204020203" pitchFamily="34" charset="0"/>
                <a:cs typeface="Segoe UI" panose="020B0502040204020203" pitchFamily="34" charset="0"/>
              </a:rPr>
              <a:t>Outliers</a:t>
            </a: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 verbessern </a:t>
            </a:r>
          </a:p>
          <a:p>
            <a:pPr marL="612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1400">
                <a:latin typeface="Segoe UI" panose="020B0502040204020203" pitchFamily="34" charset="0"/>
                <a:cs typeface="Segoe UI" panose="020B0502040204020203" pitchFamily="34" charset="0"/>
              </a:rPr>
              <a:t>sehr viele Datenpunkte wurden bei uns entfernt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5939A-C0E3-4AF9-B59D-2465145A376D}"/>
              </a:ext>
            </a:extLst>
          </p:cNvPr>
          <p:cNvSpPr txBox="1"/>
          <p:nvPr/>
        </p:nvSpPr>
        <p:spPr>
          <a:xfrm>
            <a:off x="1343025" y="2092382"/>
            <a:ext cx="1809750" cy="201017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Highlights </a:t>
            </a:r>
            <a:endParaRPr lang="fr-FR" sz="1200" spc="10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A687B-18D8-4C05-B8D2-1E266F3FEA1A}"/>
              </a:ext>
            </a:extLst>
          </p:cNvPr>
          <p:cNvSpPr txBox="1"/>
          <p:nvPr/>
        </p:nvSpPr>
        <p:spPr>
          <a:xfrm>
            <a:off x="6655978" y="2092382"/>
            <a:ext cx="2589621" cy="201017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de-CH" sz="1200" spc="1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Verbesserungsmöglichkeiten</a:t>
            </a:r>
            <a:r>
              <a:rPr lang="en-US" sz="1200" spc="1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endParaRPr lang="fr-FR" sz="1200" spc="10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6A848C2-DDF0-4438-8B1E-040B5295D817}"/>
              </a:ext>
            </a:extLst>
          </p:cNvPr>
          <p:cNvSpPr txBox="1"/>
          <p:nvPr/>
        </p:nvSpPr>
        <p:spPr>
          <a:xfrm>
            <a:off x="1343023" y="1192929"/>
            <a:ext cx="4076700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Rückblick</a:t>
            </a:r>
            <a:endParaRPr lang="fr-FR" sz="3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23325E4-5109-4F1B-9A5C-46533279444E}"/>
              </a:ext>
            </a:extLst>
          </p:cNvPr>
          <p:cNvSpPr txBox="1"/>
          <p:nvPr/>
        </p:nvSpPr>
        <p:spPr>
          <a:xfrm>
            <a:off x="1343023" y="859441"/>
            <a:ext cx="2766963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rPr>
              <a:t>Machine Learning in Finance</a:t>
            </a:r>
            <a:endParaRPr lang="fr-FR" sz="1200" spc="100">
              <a:solidFill>
                <a:schemeClr val="accent1"/>
              </a:solidFill>
              <a:latin typeface="Segoe UI Semibold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501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Breitbild</PresentationFormat>
  <Paragraphs>228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Wingdings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Unternehmensvergleich: Unilever und  Procter &amp; Gamble</dc:title>
  <dc:creator>Christian Rauhut</dc:creator>
  <cp:lastModifiedBy>Christian Rauhut</cp:lastModifiedBy>
  <cp:revision>1</cp:revision>
  <dcterms:created xsi:type="dcterms:W3CDTF">2020-10-29T16:40:55Z</dcterms:created>
  <dcterms:modified xsi:type="dcterms:W3CDTF">2021-04-12T13:23:01Z</dcterms:modified>
</cp:coreProperties>
</file>