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87" r:id="rId2"/>
    <p:sldId id="379" r:id="rId3"/>
    <p:sldId id="281" r:id="rId4"/>
    <p:sldId id="291" r:id="rId5"/>
    <p:sldId id="283" r:id="rId6"/>
    <p:sldId id="381" r:id="rId7"/>
    <p:sldId id="306" r:id="rId8"/>
    <p:sldId id="385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Rauhut" initials="CR" lastIdx="7" clrIdx="0">
    <p:extLst>
      <p:ext uri="{19B8F6BF-5375-455C-9EA6-DF929625EA0E}">
        <p15:presenceInfo xmlns:p15="http://schemas.microsoft.com/office/powerpoint/2012/main" userId="9eeb04e7291d6d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6"/>
    <a:srgbClr val="F5F5F5"/>
    <a:srgbClr val="E6E6E6"/>
    <a:srgbClr val="FFFFFF"/>
    <a:srgbClr val="F8F8F8"/>
    <a:srgbClr val="FCCCC8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8CE00-F1E4-4CE1-98DD-A280CCB113C5}" v="58" dt="2021-04-13T12:37:08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77" autoAdjust="0"/>
  </p:normalViewPr>
  <p:slideViewPr>
    <p:cSldViewPr snapToGrid="0">
      <p:cViewPr>
        <p:scale>
          <a:sx n="75" d="100"/>
          <a:sy n="75" d="100"/>
        </p:scale>
        <p:origin x="19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Rauhut" userId="9eeb04e7291d6ddb" providerId="LiveId" clId="{C1C3A7FB-D694-5E4A-8AAD-0F8E2617A666}"/>
    <pc:docChg chg="undo custSel modSld">
      <pc:chgData name="Christian Rauhut" userId="9eeb04e7291d6ddb" providerId="LiveId" clId="{C1C3A7FB-D694-5E4A-8AAD-0F8E2617A666}" dt="2021-03-24T20:24:30.657" v="136" actId="20577"/>
      <pc:docMkLst>
        <pc:docMk/>
      </pc:docMkLst>
      <pc:sldChg chg="modSp addAnim delAnim">
        <pc:chgData name="Christian Rauhut" userId="9eeb04e7291d6ddb" providerId="LiveId" clId="{C1C3A7FB-D694-5E4A-8AAD-0F8E2617A666}" dt="2021-03-24T20:24:30.657" v="136" actId="20577"/>
        <pc:sldMkLst>
          <pc:docMk/>
          <pc:sldMk cId="1875909669" sldId="382"/>
        </pc:sldMkLst>
        <pc:spChg chg="mod">
          <ac:chgData name="Christian Rauhut" userId="9eeb04e7291d6ddb" providerId="LiveId" clId="{C1C3A7FB-D694-5E4A-8AAD-0F8E2617A666}" dt="2021-03-24T20:23:39.425" v="121" actId="1076"/>
          <ac:spMkLst>
            <pc:docMk/>
            <pc:sldMk cId="1875909669" sldId="382"/>
            <ac:spMk id="12" creationId="{CCDA8D34-2BFB-474D-886E-5DE25D557EB5}"/>
          </ac:spMkLst>
        </pc:spChg>
        <pc:spChg chg="mod">
          <ac:chgData name="Christian Rauhut" userId="9eeb04e7291d6ddb" providerId="LiveId" clId="{C1C3A7FB-D694-5E4A-8AAD-0F8E2617A666}" dt="2021-03-24T20:24:30.657" v="136" actId="20577"/>
          <ac:spMkLst>
            <pc:docMk/>
            <pc:sldMk cId="1875909669" sldId="382"/>
            <ac:spMk id="40" creationId="{6D57F995-C7C1-4E95-9060-21420D1250E6}"/>
          </ac:spMkLst>
        </pc:spChg>
      </pc:sldChg>
    </pc:docChg>
  </pc:docChgLst>
  <pc:docChgLst>
    <pc:chgData name="Gastbenutzer" providerId="Windows Live" clId="Web-{87A3F4D8-9DC3-42E5-9923-B422948C233F}"/>
    <pc:docChg chg="modSld">
      <pc:chgData name="Gastbenutzer" userId="" providerId="Windows Live" clId="Web-{87A3F4D8-9DC3-42E5-9923-B422948C233F}" dt="2021-03-31T12:50:01.747" v="797"/>
      <pc:docMkLst>
        <pc:docMk/>
      </pc:docMkLst>
      <pc:sldChg chg="modNotes">
        <pc:chgData name="Gastbenutzer" userId="" providerId="Windows Live" clId="Web-{87A3F4D8-9DC3-42E5-9923-B422948C233F}" dt="2021-03-31T12:50:01.747" v="797"/>
        <pc:sldMkLst>
          <pc:docMk/>
          <pc:sldMk cId="3986611074" sldId="287"/>
        </pc:sldMkLst>
      </pc:sldChg>
    </pc:docChg>
  </pc:docChgLst>
  <pc:docChgLst>
    <pc:chgData name="Gastbenutzer" providerId="Windows Live" clId="Web-{1D413DFC-7A46-4D04-AF68-E081616FAB14}"/>
    <pc:docChg chg="modSld">
      <pc:chgData name="Gastbenutzer" userId="" providerId="Windows Live" clId="Web-{1D413DFC-7A46-4D04-AF68-E081616FAB14}" dt="2021-04-08T21:03:35.924" v="778"/>
      <pc:docMkLst>
        <pc:docMk/>
      </pc:docMkLst>
      <pc:sldChg chg="modSp modNotes">
        <pc:chgData name="Gastbenutzer" userId="" providerId="Windows Live" clId="Web-{1D413DFC-7A46-4D04-AF68-E081616FAB14}" dt="2021-04-08T21:03:35.924" v="778"/>
        <pc:sldMkLst>
          <pc:docMk/>
          <pc:sldMk cId="2862740384" sldId="283"/>
        </pc:sldMkLst>
        <pc:spChg chg="mod">
          <ac:chgData name="Gastbenutzer" userId="" providerId="Windows Live" clId="Web-{1D413DFC-7A46-4D04-AF68-E081616FAB14}" dt="2021-04-08T14:49:22.899" v="598" actId="20577"/>
          <ac:spMkLst>
            <pc:docMk/>
            <pc:sldMk cId="2862740384" sldId="283"/>
            <ac:spMk id="18" creationId="{F54DC824-2DCA-48B9-80AB-813E36BB0649}"/>
          </ac:spMkLst>
        </pc:spChg>
      </pc:sldChg>
      <pc:sldChg chg="modNotes">
        <pc:chgData name="Gastbenutzer" userId="" providerId="Windows Live" clId="Web-{1D413DFC-7A46-4D04-AF68-E081616FAB14}" dt="2021-04-08T21:02:48.720" v="721"/>
        <pc:sldMkLst>
          <pc:docMk/>
          <pc:sldMk cId="2736666120" sldId="291"/>
        </pc:sldMkLst>
      </pc:sldChg>
    </pc:docChg>
  </pc:docChgLst>
  <pc:docChgLst>
    <pc:chgData name="Christian Rauhut" userId="9eeb04e7291d6ddb" providerId="LiveId" clId="{3AC02D42-E02E-4454-B402-04769729C75C}"/>
    <pc:docChg chg="undo redo custSel addSld delSld modSld sldOrd">
      <pc:chgData name="Christian Rauhut" userId="9eeb04e7291d6ddb" providerId="LiveId" clId="{3AC02D42-E02E-4454-B402-04769729C75C}" dt="2021-04-10T07:50:50.243" v="20246" actId="5793"/>
      <pc:docMkLst>
        <pc:docMk/>
      </pc:docMkLst>
      <pc:sldChg chg="addSp delSp modSp mod modNotesTx">
        <pc:chgData name="Christian Rauhut" userId="9eeb04e7291d6ddb" providerId="LiveId" clId="{3AC02D42-E02E-4454-B402-04769729C75C}" dt="2021-04-09T08:08:49.119" v="16589" actId="20577"/>
        <pc:sldMkLst>
          <pc:docMk/>
          <pc:sldMk cId="3452350197" sldId="265"/>
        </pc:sldMkLst>
        <pc:spChg chg="del">
          <ac:chgData name="Christian Rauhut" userId="9eeb04e7291d6ddb" providerId="LiveId" clId="{3AC02D42-E02E-4454-B402-04769729C75C}" dt="2021-03-30T08:19:33.794" v="8956" actId="478"/>
          <ac:spMkLst>
            <pc:docMk/>
            <pc:sldMk cId="3452350197" sldId="265"/>
            <ac:spMk id="4" creationId="{EF8A0F5C-5C6B-47C2-96B1-DCDB923954D3}"/>
          </ac:spMkLst>
        </pc:spChg>
        <pc:spChg chg="mod">
          <ac:chgData name="Christian Rauhut" userId="9eeb04e7291d6ddb" providerId="LiveId" clId="{3AC02D42-E02E-4454-B402-04769729C75C}" dt="2021-03-30T12:19:25.086" v="10374" actId="20577"/>
          <ac:spMkLst>
            <pc:docMk/>
            <pc:sldMk cId="3452350197" sldId="265"/>
            <ac:spMk id="5" creationId="{7E11740C-C5EC-4E44-B1CC-60FD90A4348A}"/>
          </ac:spMkLst>
        </pc:spChg>
        <pc:spChg chg="mod">
          <ac:chgData name="Christian Rauhut" userId="9eeb04e7291d6ddb" providerId="LiveId" clId="{3AC02D42-E02E-4454-B402-04769729C75C}" dt="2021-04-03T18:40:53.023" v="11396" actId="20577"/>
          <ac:spMkLst>
            <pc:docMk/>
            <pc:sldMk cId="3452350197" sldId="265"/>
            <ac:spMk id="7" creationId="{1DC379CD-1253-45F1-941C-3AF9B7A8D9BC}"/>
          </ac:spMkLst>
        </pc:spChg>
        <pc:spChg chg="mod">
          <ac:chgData name="Christian Rauhut" userId="9eeb04e7291d6ddb" providerId="LiveId" clId="{3AC02D42-E02E-4454-B402-04769729C75C}" dt="2021-03-30T11:08:48.221" v="9294" actId="20577"/>
          <ac:spMkLst>
            <pc:docMk/>
            <pc:sldMk cId="3452350197" sldId="265"/>
            <ac:spMk id="8" creationId="{54C5939A-C0E3-4AF9-B59D-2465145A376D}"/>
          </ac:spMkLst>
        </pc:spChg>
        <pc:spChg chg="mod">
          <ac:chgData name="Christian Rauhut" userId="9eeb04e7291d6ddb" providerId="LiveId" clId="{3AC02D42-E02E-4454-B402-04769729C75C}" dt="2021-03-30T11:08:43.192" v="9282" actId="790"/>
          <ac:spMkLst>
            <pc:docMk/>
            <pc:sldMk cId="3452350197" sldId="265"/>
            <ac:spMk id="9" creationId="{3BAA687B-18D8-4C05-B8D2-1E266F3FEA1A}"/>
          </ac:spMkLst>
        </pc:spChg>
        <pc:spChg chg="add mod">
          <ac:chgData name="Christian Rauhut" userId="9eeb04e7291d6ddb" providerId="LiveId" clId="{3AC02D42-E02E-4454-B402-04769729C75C}" dt="2021-03-30T08:20:31.515" v="8996" actId="1076"/>
          <ac:spMkLst>
            <pc:docMk/>
            <pc:sldMk cId="3452350197" sldId="265"/>
            <ac:spMk id="10" creationId="{16A848C2-DDF0-4438-8B1E-040B5295D817}"/>
          </ac:spMkLst>
        </pc:spChg>
        <pc:spChg chg="add mod">
          <ac:chgData name="Christian Rauhut" userId="9eeb04e7291d6ddb" providerId="LiveId" clId="{3AC02D42-E02E-4454-B402-04769729C75C}" dt="2021-03-30T08:20:28.283" v="8995" actId="14100"/>
          <ac:spMkLst>
            <pc:docMk/>
            <pc:sldMk cId="3452350197" sldId="265"/>
            <ac:spMk id="11" creationId="{723325E4-5109-4F1B-9A5C-46533279444E}"/>
          </ac:spMkLst>
        </pc:spChg>
      </pc:sldChg>
      <pc:sldChg chg="addSp delSp modSp del mod ord">
        <pc:chgData name="Christian Rauhut" userId="9eeb04e7291d6ddb" providerId="LiveId" clId="{3AC02D42-E02E-4454-B402-04769729C75C}" dt="2021-03-24T18:47:56.930" v="6462" actId="2696"/>
        <pc:sldMkLst>
          <pc:docMk/>
          <pc:sldMk cId="3429382563" sldId="277"/>
        </pc:sldMkLst>
        <pc:spChg chg="mod">
          <ac:chgData name="Christian Rauhut" userId="9eeb04e7291d6ddb" providerId="LiveId" clId="{3AC02D42-E02E-4454-B402-04769729C75C}" dt="2021-03-14T16:19:11.265" v="2133" actId="1038"/>
          <ac:spMkLst>
            <pc:docMk/>
            <pc:sldMk cId="3429382563" sldId="277"/>
            <ac:spMk id="4" creationId="{D9063556-7B95-466F-929C-3811BDDCF54A}"/>
          </ac:spMkLst>
        </pc:spChg>
        <pc:spChg chg="mod">
          <ac:chgData name="Christian Rauhut" userId="9eeb04e7291d6ddb" providerId="LiveId" clId="{3AC02D42-E02E-4454-B402-04769729C75C}" dt="2021-03-14T16:19:11.265" v="2133" actId="1038"/>
          <ac:spMkLst>
            <pc:docMk/>
            <pc:sldMk cId="3429382563" sldId="277"/>
            <ac:spMk id="5" creationId="{B247E102-CE02-4BE9-9C76-BD55F7D527E4}"/>
          </ac:spMkLst>
        </pc:spChg>
        <pc:spChg chg="mod">
          <ac:chgData name="Christian Rauhut" userId="9eeb04e7291d6ddb" providerId="LiveId" clId="{3AC02D42-E02E-4454-B402-04769729C75C}" dt="2021-03-14T16:19:11.265" v="2133" actId="1038"/>
          <ac:spMkLst>
            <pc:docMk/>
            <pc:sldMk cId="3429382563" sldId="277"/>
            <ac:spMk id="6" creationId="{A4F9CF25-9D7D-4EE6-BC79-7DE7F7288349}"/>
          </ac:spMkLst>
        </pc:spChg>
        <pc:spChg chg="mod">
          <ac:chgData name="Christian Rauhut" userId="9eeb04e7291d6ddb" providerId="LiveId" clId="{3AC02D42-E02E-4454-B402-04769729C75C}" dt="2021-03-14T16:19:11.265" v="2133" actId="1038"/>
          <ac:spMkLst>
            <pc:docMk/>
            <pc:sldMk cId="3429382563" sldId="277"/>
            <ac:spMk id="7" creationId="{1C507BF8-B5B8-48B0-BE31-9193F9A65367}"/>
          </ac:spMkLst>
        </pc:spChg>
        <pc:spChg chg="add mod">
          <ac:chgData name="Christian Rauhut" userId="9eeb04e7291d6ddb" providerId="LiveId" clId="{3AC02D42-E02E-4454-B402-04769729C75C}" dt="2021-03-23T08:22:42.880" v="4843" actId="20577"/>
          <ac:spMkLst>
            <pc:docMk/>
            <pc:sldMk cId="3429382563" sldId="277"/>
            <ac:spMk id="8" creationId="{5C87D4C8-D94D-49D7-A949-FC8B35C25672}"/>
          </ac:spMkLst>
        </pc:spChg>
        <pc:spChg chg="del">
          <ac:chgData name="Christian Rauhut" userId="9eeb04e7291d6ddb" providerId="LiveId" clId="{3AC02D42-E02E-4454-B402-04769729C75C}" dt="2021-03-14T14:40:22.527" v="1850" actId="478"/>
          <ac:spMkLst>
            <pc:docMk/>
            <pc:sldMk cId="3429382563" sldId="277"/>
            <ac:spMk id="9" creationId="{888C2B7A-90B2-40AE-8CC7-49C28DBF004F}"/>
          </ac:spMkLst>
        </pc:spChg>
        <pc:spChg chg="add mod">
          <ac:chgData name="Christian Rauhut" userId="9eeb04e7291d6ddb" providerId="LiveId" clId="{3AC02D42-E02E-4454-B402-04769729C75C}" dt="2021-03-14T16:19:28.161" v="2198" actId="1037"/>
          <ac:spMkLst>
            <pc:docMk/>
            <pc:sldMk cId="3429382563" sldId="277"/>
            <ac:spMk id="9" creationId="{BD5EB877-7322-42D6-87A7-DB5722396A59}"/>
          </ac:spMkLst>
        </pc:spChg>
        <pc:spChg chg="del">
          <ac:chgData name="Christian Rauhut" userId="9eeb04e7291d6ddb" providerId="LiveId" clId="{3AC02D42-E02E-4454-B402-04769729C75C}" dt="2021-03-14T14:40:18.602" v="1849" actId="478"/>
          <ac:spMkLst>
            <pc:docMk/>
            <pc:sldMk cId="3429382563" sldId="277"/>
            <ac:spMk id="10" creationId="{BEA6F897-B28D-47D9-9D56-731F429EA125}"/>
          </ac:spMkLst>
        </pc:spChg>
        <pc:spChg chg="add mod">
          <ac:chgData name="Christian Rauhut" userId="9eeb04e7291d6ddb" providerId="LiveId" clId="{3AC02D42-E02E-4454-B402-04769729C75C}" dt="2021-03-14T16:19:28.161" v="2198" actId="1037"/>
          <ac:spMkLst>
            <pc:docMk/>
            <pc:sldMk cId="3429382563" sldId="277"/>
            <ac:spMk id="10" creationId="{CE166C5F-B5C9-40C5-BC44-99FBBEAC9C11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13" creationId="{D839EE1F-1B4E-4856-864B-AAAC716995CC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14" creationId="{037B6FED-D2A6-46CD-BC58-AD2577E4E8CF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16" creationId="{2AD550AE-31D6-4AF5-A321-D2891FC88FB6}"/>
          </ac:spMkLst>
        </pc:spChg>
        <pc:spChg chg="mod">
          <ac:chgData name="Christian Rauhut" userId="9eeb04e7291d6ddb" providerId="LiveId" clId="{3AC02D42-E02E-4454-B402-04769729C75C}" dt="2021-03-14T16:19:11.265" v="2133" actId="1038"/>
          <ac:spMkLst>
            <pc:docMk/>
            <pc:sldMk cId="3429382563" sldId="277"/>
            <ac:spMk id="17" creationId="{F82BAFFC-7EA8-4959-A269-293249BACA4D}"/>
          </ac:spMkLst>
        </pc:spChg>
        <pc:spChg chg="mod">
          <ac:chgData name="Christian Rauhut" userId="9eeb04e7291d6ddb" providerId="LiveId" clId="{3AC02D42-E02E-4454-B402-04769729C75C}" dt="2021-03-14T16:19:11.265" v="2133" actId="1038"/>
          <ac:spMkLst>
            <pc:docMk/>
            <pc:sldMk cId="3429382563" sldId="277"/>
            <ac:spMk id="18" creationId="{52C7A491-E92A-4014-AA92-0371F64F899A}"/>
          </ac:spMkLst>
        </pc:spChg>
        <pc:spChg chg="del">
          <ac:chgData name="Christian Rauhut" userId="9eeb04e7291d6ddb" providerId="LiveId" clId="{3AC02D42-E02E-4454-B402-04769729C75C}" dt="2021-03-14T14:40:25.440" v="1851" actId="478"/>
          <ac:spMkLst>
            <pc:docMk/>
            <pc:sldMk cId="3429382563" sldId="277"/>
            <ac:spMk id="19" creationId="{2CF24C50-C927-4875-9B46-0CAF034F1036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19" creationId="{CB3BBAEC-719D-47D5-B568-3CB2803855F2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21" creationId="{6C904527-4EEC-4B75-B6AC-ADE47EF683E9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22" creationId="{BA4099D1-B422-4040-858E-800A525F6C36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24" creationId="{86E9AF78-BEFC-49E7-B538-8872FD103BA3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25" creationId="{5D0D6924-569D-4E04-BBA9-1B5EE458A46A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27" creationId="{1CCC5287-D034-49B0-A07E-CFB2C43FFD6B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28" creationId="{1AD84A2C-3FE1-4781-BD00-1B1FBE9A03AF}"/>
          </ac:spMkLst>
        </pc:spChg>
        <pc:picChg chg="add del mod">
          <ac:chgData name="Christian Rauhut" userId="9eeb04e7291d6ddb" providerId="LiveId" clId="{3AC02D42-E02E-4454-B402-04769729C75C}" dt="2021-03-14T16:16:32.903" v="1978" actId="478"/>
          <ac:picMkLst>
            <pc:docMk/>
            <pc:sldMk cId="3429382563" sldId="277"/>
            <ac:picMk id="3" creationId="{C0C843CB-FC02-4646-A12C-79852327D8BD}"/>
          </ac:picMkLst>
        </pc:picChg>
        <pc:picChg chg="add del mod">
          <ac:chgData name="Christian Rauhut" userId="9eeb04e7291d6ddb" providerId="LiveId" clId="{3AC02D42-E02E-4454-B402-04769729C75C}" dt="2021-03-14T14:40:37.056" v="1853" actId="478"/>
          <ac:picMkLst>
            <pc:docMk/>
            <pc:sldMk cId="3429382563" sldId="277"/>
            <ac:picMk id="11" creationId="{11C94957-AA69-4A0D-B88F-90CAF1FC887A}"/>
          </ac:picMkLst>
        </pc:picChg>
        <pc:picChg chg="add del mod ord">
          <ac:chgData name="Christian Rauhut" userId="9eeb04e7291d6ddb" providerId="LiveId" clId="{3AC02D42-E02E-4454-B402-04769729C75C}" dt="2021-03-23T08:28:08.378" v="4859" actId="478"/>
          <ac:picMkLst>
            <pc:docMk/>
            <pc:sldMk cId="3429382563" sldId="277"/>
            <ac:picMk id="12" creationId="{F49612B7-7197-4E34-9E49-BAB7270DF638}"/>
          </ac:picMkLst>
        </pc:picChg>
        <pc:cxnChg chg="add del mod">
          <ac:chgData name="Christian Rauhut" userId="9eeb04e7291d6ddb" providerId="LiveId" clId="{3AC02D42-E02E-4454-B402-04769729C75C}" dt="2021-03-23T08:28:01.511" v="4858"/>
          <ac:cxnSpMkLst>
            <pc:docMk/>
            <pc:sldMk cId="3429382563" sldId="277"/>
            <ac:cxnSpMk id="15" creationId="{5D3D56C3-FA69-48F2-A968-6ADD275ECE90}"/>
          </ac:cxnSpMkLst>
        </pc:cxnChg>
        <pc:cxnChg chg="add del mod">
          <ac:chgData name="Christian Rauhut" userId="9eeb04e7291d6ddb" providerId="LiveId" clId="{3AC02D42-E02E-4454-B402-04769729C75C}" dt="2021-03-23T08:28:01.511" v="4858"/>
          <ac:cxnSpMkLst>
            <pc:docMk/>
            <pc:sldMk cId="3429382563" sldId="277"/>
            <ac:cxnSpMk id="20" creationId="{D467CFEA-5BF1-49C6-859A-963C0311128D}"/>
          </ac:cxnSpMkLst>
        </pc:cxnChg>
        <pc:cxnChg chg="add del mod">
          <ac:chgData name="Christian Rauhut" userId="9eeb04e7291d6ddb" providerId="LiveId" clId="{3AC02D42-E02E-4454-B402-04769729C75C}" dt="2021-03-23T08:28:01.511" v="4858"/>
          <ac:cxnSpMkLst>
            <pc:docMk/>
            <pc:sldMk cId="3429382563" sldId="277"/>
            <ac:cxnSpMk id="23" creationId="{989E84B7-94F1-49F7-9730-DC67EE78571F}"/>
          </ac:cxnSpMkLst>
        </pc:cxnChg>
        <pc:cxnChg chg="add del mod">
          <ac:chgData name="Christian Rauhut" userId="9eeb04e7291d6ddb" providerId="LiveId" clId="{3AC02D42-E02E-4454-B402-04769729C75C}" dt="2021-03-23T08:28:01.511" v="4858"/>
          <ac:cxnSpMkLst>
            <pc:docMk/>
            <pc:sldMk cId="3429382563" sldId="277"/>
            <ac:cxnSpMk id="26" creationId="{FCBD9B6E-4F58-4C2A-B9FF-89E71BA2EFEA}"/>
          </ac:cxnSpMkLst>
        </pc:cxnChg>
        <pc:cxnChg chg="add del mod">
          <ac:chgData name="Christian Rauhut" userId="9eeb04e7291d6ddb" providerId="LiveId" clId="{3AC02D42-E02E-4454-B402-04769729C75C}" dt="2021-03-23T08:28:01.511" v="4858"/>
          <ac:cxnSpMkLst>
            <pc:docMk/>
            <pc:sldMk cId="3429382563" sldId="277"/>
            <ac:cxnSpMk id="29" creationId="{8CD60285-381A-4235-B00E-18780C81949E}"/>
          </ac:cxnSpMkLst>
        </pc:cxnChg>
      </pc:sldChg>
      <pc:sldChg chg="addSp delSp modSp mod">
        <pc:chgData name="Christian Rauhut" userId="9eeb04e7291d6ddb" providerId="LiveId" clId="{3AC02D42-E02E-4454-B402-04769729C75C}" dt="2021-03-19T14:59:37.056" v="4789" actId="20577"/>
        <pc:sldMkLst>
          <pc:docMk/>
          <pc:sldMk cId="804422208" sldId="281"/>
        </pc:sldMkLst>
        <pc:spChg chg="mod">
          <ac:chgData name="Christian Rauhut" userId="9eeb04e7291d6ddb" providerId="LiveId" clId="{3AC02D42-E02E-4454-B402-04769729C75C}" dt="2021-03-14T14:03:51.978" v="1255" actId="790"/>
          <ac:spMkLst>
            <pc:docMk/>
            <pc:sldMk cId="804422208" sldId="281"/>
            <ac:spMk id="2" creationId="{7CA948CE-C207-4CCB-B3B2-76D22E3811CC}"/>
          </ac:spMkLst>
        </pc:spChg>
        <pc:spChg chg="add del mod">
          <ac:chgData name="Christian Rauhut" userId="9eeb04e7291d6ddb" providerId="LiveId" clId="{3AC02D42-E02E-4454-B402-04769729C75C}" dt="2021-03-19T14:59:37.056" v="4789" actId="20577"/>
          <ac:spMkLst>
            <pc:docMk/>
            <pc:sldMk cId="804422208" sldId="281"/>
            <ac:spMk id="15" creationId="{E2CF1FA7-EC6D-4E96-B3A6-30F75D0E5371}"/>
          </ac:spMkLst>
        </pc:spChg>
        <pc:spChg chg="mod">
          <ac:chgData name="Christian Rauhut" userId="9eeb04e7291d6ddb" providerId="LiveId" clId="{3AC02D42-E02E-4454-B402-04769729C75C}" dt="2021-03-14T13:43:52.159" v="543" actId="20577"/>
          <ac:spMkLst>
            <pc:docMk/>
            <pc:sldMk cId="804422208" sldId="281"/>
            <ac:spMk id="18" creationId="{5F31537B-01AB-4FDD-B5F7-457C59B814EC}"/>
          </ac:spMkLst>
        </pc:spChg>
        <pc:spChg chg="add mod">
          <ac:chgData name="Christian Rauhut" userId="9eeb04e7291d6ddb" providerId="LiveId" clId="{3AC02D42-E02E-4454-B402-04769729C75C}" dt="2021-03-19T14:57:16.782" v="4690" actId="1037"/>
          <ac:spMkLst>
            <pc:docMk/>
            <pc:sldMk cId="804422208" sldId="281"/>
            <ac:spMk id="20" creationId="{D0F9D5A9-302D-482D-8681-09616A30F337}"/>
          </ac:spMkLst>
        </pc:spChg>
        <pc:spChg chg="mod">
          <ac:chgData name="Christian Rauhut" userId="9eeb04e7291d6ddb" providerId="LiveId" clId="{3AC02D42-E02E-4454-B402-04769729C75C}" dt="2021-03-14T14:03:14.764" v="1250" actId="790"/>
          <ac:spMkLst>
            <pc:docMk/>
            <pc:sldMk cId="804422208" sldId="281"/>
            <ac:spMk id="24" creationId="{3E8A07F2-9D8B-4888-8447-A7FA7F93695E}"/>
          </ac:spMkLst>
        </pc:spChg>
        <pc:spChg chg="mod">
          <ac:chgData name="Christian Rauhut" userId="9eeb04e7291d6ddb" providerId="LiveId" clId="{3AC02D42-E02E-4454-B402-04769729C75C}" dt="2021-03-14T14:03:03.107" v="1249" actId="790"/>
          <ac:spMkLst>
            <pc:docMk/>
            <pc:sldMk cId="804422208" sldId="281"/>
            <ac:spMk id="25" creationId="{21AE9550-41CC-4FFF-90FD-34983F7955BB}"/>
          </ac:spMkLst>
        </pc:spChg>
        <pc:spChg chg="mod">
          <ac:chgData name="Christian Rauhut" userId="9eeb04e7291d6ddb" providerId="LiveId" clId="{3AC02D42-E02E-4454-B402-04769729C75C}" dt="2021-03-16T15:58:26.273" v="2582" actId="1036"/>
          <ac:spMkLst>
            <pc:docMk/>
            <pc:sldMk cId="804422208" sldId="281"/>
            <ac:spMk id="26" creationId="{ADE63C93-31F2-441A-A6ED-5E1B282E1382}"/>
          </ac:spMkLst>
        </pc:spChg>
        <pc:spChg chg="mod">
          <ac:chgData name="Christian Rauhut" userId="9eeb04e7291d6ddb" providerId="LiveId" clId="{3AC02D42-E02E-4454-B402-04769729C75C}" dt="2021-03-16T15:58:26.273" v="2582" actId="1036"/>
          <ac:spMkLst>
            <pc:docMk/>
            <pc:sldMk cId="804422208" sldId="281"/>
            <ac:spMk id="27" creationId="{285785E0-B39D-40B1-8381-5D72D373B244}"/>
          </ac:spMkLst>
        </pc:spChg>
        <pc:spChg chg="mod">
          <ac:chgData name="Christian Rauhut" userId="9eeb04e7291d6ddb" providerId="LiveId" clId="{3AC02D42-E02E-4454-B402-04769729C75C}" dt="2021-03-14T14:03:45.566" v="1254" actId="790"/>
          <ac:spMkLst>
            <pc:docMk/>
            <pc:sldMk cId="804422208" sldId="281"/>
            <ac:spMk id="28" creationId="{A45C6AF6-2FE1-4FAC-8274-38A14F8812BF}"/>
          </ac:spMkLst>
        </pc:spChg>
        <pc:spChg chg="mod">
          <ac:chgData name="Christian Rauhut" userId="9eeb04e7291d6ddb" providerId="LiveId" clId="{3AC02D42-E02E-4454-B402-04769729C75C}" dt="2021-03-14T14:03:38.729" v="1253" actId="790"/>
          <ac:spMkLst>
            <pc:docMk/>
            <pc:sldMk cId="804422208" sldId="281"/>
            <ac:spMk id="29" creationId="{848AE156-9A7B-4D28-8AF3-3AD82DB918E4}"/>
          </ac:spMkLst>
        </pc:spChg>
        <pc:picChg chg="add del mod">
          <ac:chgData name="Christian Rauhut" userId="9eeb04e7291d6ddb" providerId="LiveId" clId="{3AC02D42-E02E-4454-B402-04769729C75C}" dt="2021-03-14T13:35:08.314" v="488" actId="22"/>
          <ac:picMkLst>
            <pc:docMk/>
            <pc:sldMk cId="804422208" sldId="281"/>
            <ac:picMk id="4" creationId="{C8CEE394-E03A-4F30-9B3A-11B2CCADF89B}"/>
          </ac:picMkLst>
        </pc:picChg>
        <pc:picChg chg="add mod modCrop">
          <ac:chgData name="Christian Rauhut" userId="9eeb04e7291d6ddb" providerId="LiveId" clId="{3AC02D42-E02E-4454-B402-04769729C75C}" dt="2021-03-19T14:57:50.690" v="4709" actId="1076"/>
          <ac:picMkLst>
            <pc:docMk/>
            <pc:sldMk cId="804422208" sldId="281"/>
            <ac:picMk id="5" creationId="{DC97D480-9B52-4158-9A25-33CD92F5985B}"/>
          </ac:picMkLst>
        </pc:picChg>
        <pc:picChg chg="mod">
          <ac:chgData name="Christian Rauhut" userId="9eeb04e7291d6ddb" providerId="LiveId" clId="{3AC02D42-E02E-4454-B402-04769729C75C}" dt="2021-03-16T15:58:26.273" v="2582" actId="1036"/>
          <ac:picMkLst>
            <pc:docMk/>
            <pc:sldMk cId="804422208" sldId="281"/>
            <ac:picMk id="17" creationId="{80D3F298-7B03-45E3-9A7D-0C01297A264D}"/>
          </ac:picMkLst>
        </pc:picChg>
      </pc:sldChg>
      <pc:sldChg chg="addSp delSp modSp mod modNotesTx">
        <pc:chgData name="Christian Rauhut" userId="9eeb04e7291d6ddb" providerId="LiveId" clId="{3AC02D42-E02E-4454-B402-04769729C75C}" dt="2021-04-10T07:48:49.826" v="20105" actId="20577"/>
        <pc:sldMkLst>
          <pc:docMk/>
          <pc:sldMk cId="2862740384" sldId="283"/>
        </pc:sldMkLst>
        <pc:spChg chg="add del mod">
          <ac:chgData name="Christian Rauhut" userId="9eeb04e7291d6ddb" providerId="LiveId" clId="{3AC02D42-E02E-4454-B402-04769729C75C}" dt="2021-03-14T16:20:42.590" v="2202" actId="478"/>
          <ac:spMkLst>
            <pc:docMk/>
            <pc:sldMk cId="2862740384" sldId="283"/>
            <ac:spMk id="3" creationId="{D1FE8EED-343B-4BC3-9E6A-CB0520A94BB2}"/>
          </ac:spMkLst>
        </pc:spChg>
        <pc:spChg chg="add del mod">
          <ac:chgData name="Christian Rauhut" userId="9eeb04e7291d6ddb" providerId="LiveId" clId="{3AC02D42-E02E-4454-B402-04769729C75C}" dt="2021-03-14T14:14:24.387" v="1492" actId="931"/>
          <ac:spMkLst>
            <pc:docMk/>
            <pc:sldMk cId="2862740384" sldId="283"/>
            <ac:spMk id="3" creationId="{DEF8EDC5-58E2-4519-9B66-562D6F37A540}"/>
          </ac:spMkLst>
        </pc:spChg>
        <pc:spChg chg="add del mod">
          <ac:chgData name="Christian Rauhut" userId="9eeb04e7291d6ddb" providerId="LiveId" clId="{3AC02D42-E02E-4454-B402-04769729C75C}" dt="2021-03-24T19:27:39.395" v="7395" actId="478"/>
          <ac:spMkLst>
            <pc:docMk/>
            <pc:sldMk cId="2862740384" sldId="283"/>
            <ac:spMk id="6" creationId="{931CC581-7572-4036-9091-2F548A614081}"/>
          </ac:spMkLst>
        </pc:spChg>
        <pc:spChg chg="del mod">
          <ac:chgData name="Christian Rauhut" userId="9eeb04e7291d6ddb" providerId="LiveId" clId="{3AC02D42-E02E-4454-B402-04769729C75C}" dt="2021-03-14T14:15:12.364" v="1502" actId="478"/>
          <ac:spMkLst>
            <pc:docMk/>
            <pc:sldMk cId="2862740384" sldId="283"/>
            <ac:spMk id="8" creationId="{56224F75-3E1E-4280-A7AF-B17420884282}"/>
          </ac:spMkLst>
        </pc:spChg>
        <pc:spChg chg="del">
          <ac:chgData name="Christian Rauhut" userId="9eeb04e7291d6ddb" providerId="LiveId" clId="{3AC02D42-E02E-4454-B402-04769729C75C}" dt="2021-03-14T14:15:16.300" v="1503" actId="478"/>
          <ac:spMkLst>
            <pc:docMk/>
            <pc:sldMk cId="2862740384" sldId="283"/>
            <ac:spMk id="9" creationId="{F5D27C9E-8DA8-4EE6-8811-E5F4B1C33C6F}"/>
          </ac:spMkLst>
        </pc:spChg>
        <pc:spChg chg="del">
          <ac:chgData name="Christian Rauhut" userId="9eeb04e7291d6ddb" providerId="LiveId" clId="{3AC02D42-E02E-4454-B402-04769729C75C}" dt="2021-03-14T14:15:06.273" v="1500" actId="478"/>
          <ac:spMkLst>
            <pc:docMk/>
            <pc:sldMk cId="2862740384" sldId="283"/>
            <ac:spMk id="10" creationId="{C1395D83-25F4-4F84-8D33-35EA31F76408}"/>
          </ac:spMkLst>
        </pc:spChg>
        <pc:spChg chg="del mod">
          <ac:chgData name="Christian Rauhut" userId="9eeb04e7291d6ddb" providerId="LiveId" clId="{3AC02D42-E02E-4454-B402-04769729C75C}" dt="2021-03-24T19:52:54.211" v="7779" actId="478"/>
          <ac:spMkLst>
            <pc:docMk/>
            <pc:sldMk cId="2862740384" sldId="283"/>
            <ac:spMk id="12" creationId="{07532949-A117-44B3-A880-752B497F88E0}"/>
          </ac:spMkLst>
        </pc:spChg>
        <pc:spChg chg="mod">
          <ac:chgData name="Christian Rauhut" userId="9eeb04e7291d6ddb" providerId="LiveId" clId="{3AC02D42-E02E-4454-B402-04769729C75C}" dt="2021-03-24T19:40:10.807" v="7559" actId="948"/>
          <ac:spMkLst>
            <pc:docMk/>
            <pc:sldMk cId="2862740384" sldId="283"/>
            <ac:spMk id="13" creationId="{FE908EAA-2A20-4616-9019-21ADE0A25AAE}"/>
          </ac:spMkLst>
        </pc:spChg>
        <pc:spChg chg="mod">
          <ac:chgData name="Christian Rauhut" userId="9eeb04e7291d6ddb" providerId="LiveId" clId="{3AC02D42-E02E-4454-B402-04769729C75C}" dt="2021-03-24T19:49:42.115" v="7765" actId="1076"/>
          <ac:spMkLst>
            <pc:docMk/>
            <pc:sldMk cId="2862740384" sldId="283"/>
            <ac:spMk id="14" creationId="{535BFD0D-47E0-4DA9-BEDB-A08AF39D5443}"/>
          </ac:spMkLst>
        </pc:spChg>
        <pc:spChg chg="add del mod">
          <ac:chgData name="Christian Rauhut" userId="9eeb04e7291d6ddb" providerId="LiveId" clId="{3AC02D42-E02E-4454-B402-04769729C75C}" dt="2021-03-14T14:14:47.471" v="1498" actId="931"/>
          <ac:spMkLst>
            <pc:docMk/>
            <pc:sldMk cId="2862740384" sldId="283"/>
            <ac:spMk id="15" creationId="{4A581E9B-F11D-4403-AF27-A692BC707FC7}"/>
          </ac:spMkLst>
        </pc:spChg>
        <pc:spChg chg="mod">
          <ac:chgData name="Christian Rauhut" userId="9eeb04e7291d6ddb" providerId="LiveId" clId="{3AC02D42-E02E-4454-B402-04769729C75C}" dt="2021-03-24T19:50:15.288" v="7769" actId="1076"/>
          <ac:spMkLst>
            <pc:docMk/>
            <pc:sldMk cId="2862740384" sldId="283"/>
            <ac:spMk id="17" creationId="{364ED80D-8D18-4F27-AE5B-28956A395DBF}"/>
          </ac:spMkLst>
        </pc:spChg>
        <pc:spChg chg="mod">
          <ac:chgData name="Christian Rauhut" userId="9eeb04e7291d6ddb" providerId="LiveId" clId="{3AC02D42-E02E-4454-B402-04769729C75C}" dt="2021-04-04T09:14:52.732" v="13653" actId="13926"/>
          <ac:spMkLst>
            <pc:docMk/>
            <pc:sldMk cId="2862740384" sldId="283"/>
            <ac:spMk id="18" creationId="{F54DC824-2DCA-48B9-80AB-813E36BB0649}"/>
          </ac:spMkLst>
        </pc:spChg>
        <pc:spChg chg="mod">
          <ac:chgData name="Christian Rauhut" userId="9eeb04e7291d6ddb" providerId="LiveId" clId="{3AC02D42-E02E-4454-B402-04769729C75C}" dt="2021-03-24T19:49:06.973" v="7761" actId="1076"/>
          <ac:spMkLst>
            <pc:docMk/>
            <pc:sldMk cId="2862740384" sldId="283"/>
            <ac:spMk id="19" creationId="{FC00B81B-BF24-4301-B1E0-0F28E1C5C3B6}"/>
          </ac:spMkLst>
        </pc:spChg>
        <pc:spChg chg="add mod ord">
          <ac:chgData name="Christian Rauhut" userId="9eeb04e7291d6ddb" providerId="LiveId" clId="{3AC02D42-E02E-4454-B402-04769729C75C}" dt="2021-03-24T19:27:42.774" v="7397" actId="167"/>
          <ac:spMkLst>
            <pc:docMk/>
            <pc:sldMk cId="2862740384" sldId="283"/>
            <ac:spMk id="23" creationId="{73C0C278-8E39-4966-850F-EF8FB4CA3370}"/>
          </ac:spMkLst>
        </pc:spChg>
        <pc:spChg chg="add mod">
          <ac:chgData name="Christian Rauhut" userId="9eeb04e7291d6ddb" providerId="LiveId" clId="{3AC02D42-E02E-4454-B402-04769729C75C}" dt="2021-03-24T19:53:06.419" v="7796" actId="20577"/>
          <ac:spMkLst>
            <pc:docMk/>
            <pc:sldMk cId="2862740384" sldId="283"/>
            <ac:spMk id="24" creationId="{B9613B8C-9144-4E0B-9EDB-D097F4944D47}"/>
          </ac:spMkLst>
        </pc:spChg>
        <pc:spChg chg="add del mod">
          <ac:chgData name="Christian Rauhut" userId="9eeb04e7291d6ddb" providerId="LiveId" clId="{3AC02D42-E02E-4454-B402-04769729C75C}" dt="2021-03-24T19:53:22.067" v="7798"/>
          <ac:spMkLst>
            <pc:docMk/>
            <pc:sldMk cId="2862740384" sldId="283"/>
            <ac:spMk id="25" creationId="{2C67012A-972C-4DFD-A743-B38E5C9B6C5E}"/>
          </ac:spMkLst>
        </pc:spChg>
        <pc:graphicFrameChg chg="add mod modGraphic">
          <ac:chgData name="Christian Rauhut" userId="9eeb04e7291d6ddb" providerId="LiveId" clId="{3AC02D42-E02E-4454-B402-04769729C75C}" dt="2021-04-03T14:17:57.239" v="10945" actId="2062"/>
          <ac:graphicFrameMkLst>
            <pc:docMk/>
            <pc:sldMk cId="2862740384" sldId="283"/>
            <ac:graphicFrameMk id="2" creationId="{1622388A-3581-4A50-B0DB-101738DB84B3}"/>
          </ac:graphicFrameMkLst>
        </pc:graphicFrameChg>
        <pc:graphicFrameChg chg="add del mod">
          <ac:chgData name="Christian Rauhut" userId="9eeb04e7291d6ddb" providerId="LiveId" clId="{3AC02D42-E02E-4454-B402-04769729C75C}" dt="2021-03-19T14:15:25.278" v="3336"/>
          <ac:graphicFrameMkLst>
            <pc:docMk/>
            <pc:sldMk cId="2862740384" sldId="283"/>
            <ac:graphicFrameMk id="11" creationId="{D47384EA-593A-4952-915D-14D8ADB1F1FA}"/>
          </ac:graphicFrameMkLst>
        </pc:graphicFrameChg>
        <pc:graphicFrameChg chg="add del mod modGraphic">
          <ac:chgData name="Christian Rauhut" userId="9eeb04e7291d6ddb" providerId="LiveId" clId="{3AC02D42-E02E-4454-B402-04769729C75C}" dt="2021-03-24T19:18:20.241" v="7237" actId="478"/>
          <ac:graphicFrameMkLst>
            <pc:docMk/>
            <pc:sldMk cId="2862740384" sldId="283"/>
            <ac:graphicFrameMk id="15" creationId="{8E187F26-D108-4987-9E1F-C7D1169EFAB7}"/>
          </ac:graphicFrameMkLst>
        </pc:graphicFrameChg>
        <pc:graphicFrameChg chg="add mod modGraphic">
          <ac:chgData name="Christian Rauhut" userId="9eeb04e7291d6ddb" providerId="LiveId" clId="{3AC02D42-E02E-4454-B402-04769729C75C}" dt="2021-04-03T14:18:02.030" v="10946" actId="2062"/>
          <ac:graphicFrameMkLst>
            <pc:docMk/>
            <pc:sldMk cId="2862740384" sldId="283"/>
            <ac:graphicFrameMk id="16" creationId="{00BC2BFB-A2A5-4C0F-A20B-23CA6CE4F00E}"/>
          </ac:graphicFrameMkLst>
        </pc:graphicFrameChg>
        <pc:picChg chg="add del mod modCrop">
          <ac:chgData name="Christian Rauhut" userId="9eeb04e7291d6ddb" providerId="LiveId" clId="{3AC02D42-E02E-4454-B402-04769729C75C}" dt="2021-03-24T19:31:34.964" v="7436" actId="478"/>
          <ac:picMkLst>
            <pc:docMk/>
            <pc:sldMk cId="2862740384" sldId="283"/>
            <ac:picMk id="4" creationId="{53F0D525-ACF1-4A4D-A182-523E8503FC56}"/>
          </ac:picMkLst>
        </pc:picChg>
        <pc:picChg chg="add del mod">
          <ac:chgData name="Christian Rauhut" userId="9eeb04e7291d6ddb" providerId="LiveId" clId="{3AC02D42-E02E-4454-B402-04769729C75C}" dt="2021-03-14T16:20:41.845" v="2201" actId="931"/>
          <ac:picMkLst>
            <pc:docMk/>
            <pc:sldMk cId="2862740384" sldId="283"/>
            <ac:picMk id="5" creationId="{48728DD9-09E0-4EA4-86D9-F2FD33742E71}"/>
          </ac:picMkLst>
        </pc:picChg>
        <pc:picChg chg="del">
          <ac:chgData name="Christian Rauhut" userId="9eeb04e7291d6ddb" providerId="LiveId" clId="{3AC02D42-E02E-4454-B402-04769729C75C}" dt="2021-03-14T14:14:16.365" v="1491" actId="478"/>
          <ac:picMkLst>
            <pc:docMk/>
            <pc:sldMk cId="2862740384" sldId="283"/>
            <ac:picMk id="5" creationId="{A4C0AE30-3183-4835-8315-A161A2C0D19C}"/>
          </ac:picMkLst>
        </pc:picChg>
        <pc:picChg chg="add del mod">
          <ac:chgData name="Christian Rauhut" userId="9eeb04e7291d6ddb" providerId="LiveId" clId="{3AC02D42-E02E-4454-B402-04769729C75C}" dt="2021-03-14T14:14:33.054" v="1495" actId="478"/>
          <ac:picMkLst>
            <pc:docMk/>
            <pc:sldMk cId="2862740384" sldId="283"/>
            <ac:picMk id="7" creationId="{8F479C55-4CD2-403A-AC7D-D4FA2FA34A18}"/>
          </ac:picMkLst>
        </pc:picChg>
        <pc:picChg chg="add mod modCrop">
          <ac:chgData name="Christian Rauhut" userId="9eeb04e7291d6ddb" providerId="LiveId" clId="{3AC02D42-E02E-4454-B402-04769729C75C}" dt="2021-03-24T19:41:19.860" v="7611" actId="1038"/>
          <ac:picMkLst>
            <pc:docMk/>
            <pc:sldMk cId="2862740384" sldId="283"/>
            <ac:picMk id="7" creationId="{A262E5BE-6A65-4C6B-B0E9-ED0CC4617814}"/>
          </ac:picMkLst>
        </pc:picChg>
        <pc:picChg chg="add mod modCrop">
          <ac:chgData name="Christian Rauhut" userId="9eeb04e7291d6ddb" providerId="LiveId" clId="{3AC02D42-E02E-4454-B402-04769729C75C}" dt="2021-03-26T07:54:02.965" v="7843" actId="1076"/>
          <ac:picMkLst>
            <pc:docMk/>
            <pc:sldMk cId="2862740384" sldId="283"/>
            <ac:picMk id="9" creationId="{45A2238C-548D-4E49-9C98-27BCC4074EB6}"/>
          </ac:picMkLst>
        </pc:picChg>
        <pc:picChg chg="add del mod">
          <ac:chgData name="Christian Rauhut" userId="9eeb04e7291d6ddb" providerId="LiveId" clId="{3AC02D42-E02E-4454-B402-04769729C75C}" dt="2021-03-14T14:14:40.812" v="1497" actId="931"/>
          <ac:picMkLst>
            <pc:docMk/>
            <pc:sldMk cId="2862740384" sldId="283"/>
            <ac:picMk id="20" creationId="{AC2C0884-E75A-4FAE-B0D3-0F8DBB0EF4BB}"/>
          </ac:picMkLst>
        </pc:picChg>
        <pc:picChg chg="add del mod">
          <ac:chgData name="Christian Rauhut" userId="9eeb04e7291d6ddb" providerId="LiveId" clId="{3AC02D42-E02E-4454-B402-04769729C75C}" dt="2021-03-24T19:36:52.597" v="7463" actId="478"/>
          <ac:picMkLst>
            <pc:docMk/>
            <pc:sldMk cId="2862740384" sldId="283"/>
            <ac:picMk id="20" creationId="{E2FFEA75-2A5F-4BF3-BE6A-456CBABD7B09}"/>
          </ac:picMkLst>
        </pc:picChg>
        <pc:picChg chg="add del mod">
          <ac:chgData name="Christian Rauhut" userId="9eeb04e7291d6ddb" providerId="LiveId" clId="{3AC02D42-E02E-4454-B402-04769729C75C}" dt="2021-03-24T19:25:28.583" v="7320"/>
          <ac:picMkLst>
            <pc:docMk/>
            <pc:sldMk cId="2862740384" sldId="283"/>
            <ac:picMk id="21" creationId="{FE81ECD7-F164-4666-BC70-40EF4669F473}"/>
          </ac:picMkLst>
        </pc:picChg>
        <pc:picChg chg="add del mod">
          <ac:chgData name="Christian Rauhut" userId="9eeb04e7291d6ddb" providerId="LiveId" clId="{3AC02D42-E02E-4454-B402-04769729C75C}" dt="2021-03-14T16:20:42.590" v="2202" actId="478"/>
          <ac:picMkLst>
            <pc:docMk/>
            <pc:sldMk cId="2862740384" sldId="283"/>
            <ac:picMk id="22" creationId="{38843A38-7ABC-4A90-BEC5-24905DA9AFEA}"/>
          </ac:picMkLst>
        </pc:picChg>
      </pc:sldChg>
      <pc:sldChg chg="addSp delSp modSp mod modNotesTx">
        <pc:chgData name="Christian Rauhut" userId="9eeb04e7291d6ddb" providerId="LiveId" clId="{3AC02D42-E02E-4454-B402-04769729C75C}" dt="2021-04-04T09:13:22.147" v="13652" actId="20577"/>
        <pc:sldMkLst>
          <pc:docMk/>
          <pc:sldMk cId="3986611074" sldId="287"/>
        </pc:sldMkLst>
        <pc:spChg chg="add del mod ord">
          <ac:chgData name="Christian Rauhut" userId="9eeb04e7291d6ddb" providerId="LiveId" clId="{3AC02D42-E02E-4454-B402-04769729C75C}" dt="2021-03-13T11:36:01.146" v="296" actId="931"/>
          <ac:spMkLst>
            <pc:docMk/>
            <pc:sldMk cId="3986611074" sldId="287"/>
            <ac:spMk id="3" creationId="{F5E543B8-2FF7-4AC7-B18D-EDC6064BCC96}"/>
          </ac:spMkLst>
        </pc:spChg>
        <pc:spChg chg="mod">
          <ac:chgData name="Christian Rauhut" userId="9eeb04e7291d6ddb" providerId="LiveId" clId="{3AC02D42-E02E-4454-B402-04769729C75C}" dt="2021-03-13T11:39:39.719" v="364" actId="14100"/>
          <ac:spMkLst>
            <pc:docMk/>
            <pc:sldMk cId="3986611074" sldId="287"/>
            <ac:spMk id="20" creationId="{A9EFA7E9-8988-444F-B0B7-85C1FF8F3CD0}"/>
          </ac:spMkLst>
        </pc:spChg>
        <pc:spChg chg="mod">
          <ac:chgData name="Christian Rauhut" userId="9eeb04e7291d6ddb" providerId="LiveId" clId="{3AC02D42-E02E-4454-B402-04769729C75C}" dt="2021-03-13T11:40:09.760" v="391" actId="20577"/>
          <ac:spMkLst>
            <pc:docMk/>
            <pc:sldMk cId="3986611074" sldId="287"/>
            <ac:spMk id="21" creationId="{E1AAFE53-4C1E-4054-B39F-B1B0BF8EA98B}"/>
          </ac:spMkLst>
        </pc:spChg>
        <pc:spChg chg="add mod">
          <ac:chgData name="Christian Rauhut" userId="9eeb04e7291d6ddb" providerId="LiveId" clId="{3AC02D42-E02E-4454-B402-04769729C75C}" dt="2021-03-19T14:46:44.639" v="4307" actId="12"/>
          <ac:spMkLst>
            <pc:docMk/>
            <pc:sldMk cId="3986611074" sldId="287"/>
            <ac:spMk id="23" creationId="{B2D31491-AABA-46C1-956F-DE39491F3D1B}"/>
          </ac:spMkLst>
        </pc:spChg>
        <pc:spChg chg="ord">
          <ac:chgData name="Christian Rauhut" userId="9eeb04e7291d6ddb" providerId="LiveId" clId="{3AC02D42-E02E-4454-B402-04769729C75C}" dt="2021-03-13T11:35:19.776" v="290" actId="167"/>
          <ac:spMkLst>
            <pc:docMk/>
            <pc:sldMk cId="3986611074" sldId="287"/>
            <ac:spMk id="25" creationId="{66DF82A8-F7D6-4003-978F-B9A62A9B18FE}"/>
          </ac:spMkLst>
        </pc:spChg>
        <pc:spChg chg="add del mod">
          <ac:chgData name="Christian Rauhut" userId="9eeb04e7291d6ddb" providerId="LiveId" clId="{3AC02D42-E02E-4454-B402-04769729C75C}" dt="2021-03-13T11:39:10.361" v="320"/>
          <ac:spMkLst>
            <pc:docMk/>
            <pc:sldMk cId="3986611074" sldId="287"/>
            <ac:spMk id="27" creationId="{CA06AB6D-9070-4EA9-93C2-C1B5732C4BAB}"/>
          </ac:spMkLst>
        </pc:spChg>
        <pc:spChg chg="add del mod">
          <ac:chgData name="Christian Rauhut" userId="9eeb04e7291d6ddb" providerId="LiveId" clId="{3AC02D42-E02E-4454-B402-04769729C75C}" dt="2021-03-14T14:04:21.052" v="1259" actId="790"/>
          <ac:spMkLst>
            <pc:docMk/>
            <pc:sldMk cId="3986611074" sldId="287"/>
            <ac:spMk id="28" creationId="{4CFEF24B-CE43-41C3-B46A-58F14D1C52D0}"/>
          </ac:spMkLst>
        </pc:spChg>
        <pc:spChg chg="add del mod">
          <ac:chgData name="Christian Rauhut" userId="9eeb04e7291d6ddb" providerId="LiveId" clId="{3AC02D42-E02E-4454-B402-04769729C75C}" dt="2021-03-19T14:33:38.226" v="3699"/>
          <ac:spMkLst>
            <pc:docMk/>
            <pc:sldMk cId="3986611074" sldId="287"/>
            <ac:spMk id="29" creationId="{B553F9A6-38FD-41DF-9A71-B0B3BB6F2FBE}"/>
          </ac:spMkLst>
        </pc:spChg>
        <pc:spChg chg="add del mod">
          <ac:chgData name="Christian Rauhut" userId="9eeb04e7291d6ddb" providerId="LiveId" clId="{3AC02D42-E02E-4454-B402-04769729C75C}" dt="2021-03-13T11:39:10.361" v="320"/>
          <ac:spMkLst>
            <pc:docMk/>
            <pc:sldMk cId="3986611074" sldId="287"/>
            <ac:spMk id="30" creationId="{CFB95B4A-79D4-4131-A9B3-36CBA53C4F17}"/>
          </ac:spMkLst>
        </pc:spChg>
        <pc:spChg chg="add del mod">
          <ac:chgData name="Christian Rauhut" userId="9eeb04e7291d6ddb" providerId="LiveId" clId="{3AC02D42-E02E-4454-B402-04769729C75C}" dt="2021-03-13T11:44:10.399" v="399" actId="931"/>
          <ac:spMkLst>
            <pc:docMk/>
            <pc:sldMk cId="3986611074" sldId="287"/>
            <ac:spMk id="32" creationId="{69726F17-6CE0-403F-B044-DC7FC42D1ADC}"/>
          </ac:spMkLst>
        </pc:spChg>
        <pc:spChg chg="mod">
          <ac:chgData name="Christian Rauhut" userId="9eeb04e7291d6ddb" providerId="LiveId" clId="{3AC02D42-E02E-4454-B402-04769729C75C}" dt="2021-03-14T14:04:26.032" v="1260" actId="790"/>
          <ac:spMkLst>
            <pc:docMk/>
            <pc:sldMk cId="3986611074" sldId="287"/>
            <ac:spMk id="34" creationId="{BCB9A84E-AC8C-4A30-8469-59B897D4149B}"/>
          </ac:spMkLst>
        </pc:spChg>
        <pc:spChg chg="mod">
          <ac:chgData name="Christian Rauhut" userId="9eeb04e7291d6ddb" providerId="LiveId" clId="{3AC02D42-E02E-4454-B402-04769729C75C}" dt="2021-03-19T14:46:44.091" v="4306" actId="12"/>
          <ac:spMkLst>
            <pc:docMk/>
            <pc:sldMk cId="3986611074" sldId="287"/>
            <ac:spMk id="35" creationId="{C0C4405E-380D-4EF1-A03D-9D674E381476}"/>
          </ac:spMkLst>
        </pc:spChg>
        <pc:spChg chg="add del mod">
          <ac:chgData name="Christian Rauhut" userId="9eeb04e7291d6ddb" providerId="LiveId" clId="{3AC02D42-E02E-4454-B402-04769729C75C}" dt="2021-03-13T11:44:37.716" v="409" actId="931"/>
          <ac:spMkLst>
            <pc:docMk/>
            <pc:sldMk cId="3986611074" sldId="287"/>
            <ac:spMk id="38" creationId="{015160B6-4B69-4316-B0F5-248DDA655785}"/>
          </ac:spMkLst>
        </pc:spChg>
        <pc:spChg chg="mod">
          <ac:chgData name="Christian Rauhut" userId="9eeb04e7291d6ddb" providerId="LiveId" clId="{3AC02D42-E02E-4454-B402-04769729C75C}" dt="2021-03-14T14:04:30.443" v="1261" actId="790"/>
          <ac:spMkLst>
            <pc:docMk/>
            <pc:sldMk cId="3986611074" sldId="287"/>
            <ac:spMk id="43" creationId="{E702EEE9-46DB-452E-AC53-B648F952DC92}"/>
          </ac:spMkLst>
        </pc:spChg>
        <pc:spChg chg="mod">
          <ac:chgData name="Christian Rauhut" userId="9eeb04e7291d6ddb" providerId="LiveId" clId="{3AC02D42-E02E-4454-B402-04769729C75C}" dt="2021-03-19T14:46:43.490" v="4305" actId="12"/>
          <ac:spMkLst>
            <pc:docMk/>
            <pc:sldMk cId="3986611074" sldId="287"/>
            <ac:spMk id="44" creationId="{7C409411-B304-443A-BFE8-C862D0E43182}"/>
          </ac:spMkLst>
        </pc:spChg>
        <pc:spChg chg="add del mod">
          <ac:chgData name="Christian Rauhut" userId="9eeb04e7291d6ddb" providerId="LiveId" clId="{3AC02D42-E02E-4454-B402-04769729C75C}" dt="2021-03-13T11:50:46.213" v="411" actId="931"/>
          <ac:spMkLst>
            <pc:docMk/>
            <pc:sldMk cId="3986611074" sldId="287"/>
            <ac:spMk id="49" creationId="{0F11C0D1-95A4-4E0E-A96E-1A8EA4854B86}"/>
          </ac:spMkLst>
        </pc:spChg>
        <pc:spChg chg="mod">
          <ac:chgData name="Christian Rauhut" userId="9eeb04e7291d6ddb" providerId="LiveId" clId="{3AC02D42-E02E-4454-B402-04769729C75C}" dt="2021-03-14T14:04:35.008" v="1262" actId="790"/>
          <ac:spMkLst>
            <pc:docMk/>
            <pc:sldMk cId="3986611074" sldId="287"/>
            <ac:spMk id="52" creationId="{545851A1-B1AA-4F9E-8D87-C64448DA8E49}"/>
          </ac:spMkLst>
        </pc:spChg>
        <pc:spChg chg="mod">
          <ac:chgData name="Christian Rauhut" userId="9eeb04e7291d6ddb" providerId="LiveId" clId="{3AC02D42-E02E-4454-B402-04769729C75C}" dt="2021-04-04T09:13:22.147" v="13652" actId="20577"/>
          <ac:spMkLst>
            <pc:docMk/>
            <pc:sldMk cId="3986611074" sldId="287"/>
            <ac:spMk id="53" creationId="{077CDA6B-E02C-461C-B8A4-331DEFF295E1}"/>
          </ac:spMkLst>
        </pc:spChg>
        <pc:spChg chg="add del mod">
          <ac:chgData name="Christian Rauhut" userId="9eeb04e7291d6ddb" providerId="LiveId" clId="{3AC02D42-E02E-4454-B402-04769729C75C}" dt="2021-03-13T11:52:30.760" v="415" actId="478"/>
          <ac:spMkLst>
            <pc:docMk/>
            <pc:sldMk cId="3986611074" sldId="287"/>
            <ac:spMk id="56" creationId="{BC4364DF-AC1D-4EAE-8805-970544590A4D}"/>
          </ac:spMkLst>
        </pc:spChg>
        <pc:picChg chg="add del mod">
          <ac:chgData name="Christian Rauhut" userId="9eeb04e7291d6ddb" providerId="LiveId" clId="{3AC02D42-E02E-4454-B402-04769729C75C}" dt="2021-03-13T11:35:32.480" v="295" actId="931"/>
          <ac:picMkLst>
            <pc:docMk/>
            <pc:sldMk cId="3986611074" sldId="287"/>
            <ac:picMk id="5" creationId="{3B2B34F9-90B5-4554-A9C0-779DB2A691A1}"/>
          </ac:picMkLst>
        </pc:picChg>
        <pc:picChg chg="add del mod">
          <ac:chgData name="Christian Rauhut" userId="9eeb04e7291d6ddb" providerId="LiveId" clId="{3AC02D42-E02E-4454-B402-04769729C75C}" dt="2021-03-13T11:52:30.760" v="415" actId="478"/>
          <ac:picMkLst>
            <pc:docMk/>
            <pc:sldMk cId="3986611074" sldId="287"/>
            <ac:picMk id="7" creationId="{33BEAAF6-462F-412C-A61D-0D3F98501194}"/>
          </ac:picMkLst>
        </pc:picChg>
        <pc:picChg chg="add del mod">
          <ac:chgData name="Christian Rauhut" userId="9eeb04e7291d6ddb" providerId="LiveId" clId="{3AC02D42-E02E-4454-B402-04769729C75C}" dt="2021-03-13T11:44:00.801" v="397" actId="478"/>
          <ac:picMkLst>
            <pc:docMk/>
            <pc:sldMk cId="3986611074" sldId="287"/>
            <ac:picMk id="9" creationId="{A72FA5C2-2FE3-48CB-8700-B352423DC1A5}"/>
          </ac:picMkLst>
        </pc:picChg>
        <pc:picChg chg="add del mod">
          <ac:chgData name="Christian Rauhut" userId="9eeb04e7291d6ddb" providerId="LiveId" clId="{3AC02D42-E02E-4454-B402-04769729C75C}" dt="2021-03-13T11:43:37.663" v="396" actId="478"/>
          <ac:picMkLst>
            <pc:docMk/>
            <pc:sldMk cId="3986611074" sldId="287"/>
            <ac:picMk id="11" creationId="{0712E09E-4750-4159-8F7D-E0781FF68707}"/>
          </ac:picMkLst>
        </pc:picChg>
        <pc:picChg chg="del">
          <ac:chgData name="Christian Rauhut" userId="9eeb04e7291d6ddb" providerId="LiveId" clId="{3AC02D42-E02E-4454-B402-04769729C75C}" dt="2021-03-13T11:35:05.147" v="287" actId="478"/>
          <ac:picMkLst>
            <pc:docMk/>
            <pc:sldMk cId="3986611074" sldId="287"/>
            <ac:picMk id="12" creationId="{D293FD7F-3469-491F-A5AA-EB8327FA219E}"/>
          </ac:picMkLst>
        </pc:picChg>
        <pc:picChg chg="del">
          <ac:chgData name="Christian Rauhut" userId="9eeb04e7291d6ddb" providerId="LiveId" clId="{3AC02D42-E02E-4454-B402-04769729C75C}" dt="2021-03-13T11:50:38.105" v="410" actId="478"/>
          <ac:picMkLst>
            <pc:docMk/>
            <pc:sldMk cId="3986611074" sldId="287"/>
            <ac:picMk id="14" creationId="{4359C120-C3E4-4EF4-97A3-60EBC2407951}"/>
          </ac:picMkLst>
        </pc:picChg>
        <pc:picChg chg="add del mod">
          <ac:chgData name="Christian Rauhut" userId="9eeb04e7291d6ddb" providerId="LiveId" clId="{3AC02D42-E02E-4454-B402-04769729C75C}" dt="2021-03-13T11:43:23.186" v="395" actId="478"/>
          <ac:picMkLst>
            <pc:docMk/>
            <pc:sldMk cId="3986611074" sldId="287"/>
            <ac:picMk id="15" creationId="{2D3E32E4-6BDE-4322-93DC-AE5F24B99AD1}"/>
          </ac:picMkLst>
        </pc:picChg>
        <pc:picChg chg="del">
          <ac:chgData name="Christian Rauhut" userId="9eeb04e7291d6ddb" providerId="LiveId" clId="{3AC02D42-E02E-4454-B402-04769729C75C}" dt="2021-03-13T11:44:12.556" v="400" actId="478"/>
          <ac:picMkLst>
            <pc:docMk/>
            <pc:sldMk cId="3986611074" sldId="287"/>
            <ac:picMk id="17" creationId="{0E317DB3-C55B-469B-A8B2-C1508D5FF20E}"/>
          </ac:picMkLst>
        </pc:picChg>
        <pc:picChg chg="add del mod">
          <ac:chgData name="Christian Rauhut" userId="9eeb04e7291d6ddb" providerId="LiveId" clId="{3AC02D42-E02E-4454-B402-04769729C75C}" dt="2021-03-13T11:43:04.471" v="394" actId="478"/>
          <ac:picMkLst>
            <pc:docMk/>
            <pc:sldMk cId="3986611074" sldId="287"/>
            <ac:picMk id="18" creationId="{A134A1D1-63BD-4644-B2F9-E25749716577}"/>
          </ac:picMkLst>
        </pc:picChg>
        <pc:picChg chg="del">
          <ac:chgData name="Christian Rauhut" userId="9eeb04e7291d6ddb" providerId="LiveId" clId="{3AC02D42-E02E-4454-B402-04769729C75C}" dt="2021-03-13T11:44:05.948" v="398" actId="478"/>
          <ac:picMkLst>
            <pc:docMk/>
            <pc:sldMk cId="3986611074" sldId="287"/>
            <ac:picMk id="19" creationId="{28EFC60E-1B72-449F-A05D-34957A535E8E}"/>
          </ac:picMkLst>
        </pc:picChg>
        <pc:picChg chg="add mod ord modCrop">
          <ac:chgData name="Christian Rauhut" userId="9eeb04e7291d6ddb" providerId="LiveId" clId="{3AC02D42-E02E-4454-B402-04769729C75C}" dt="2021-03-13T11:35:03.703" v="286" actId="167"/>
          <ac:picMkLst>
            <pc:docMk/>
            <pc:sldMk cId="3986611074" sldId="287"/>
            <ac:picMk id="22" creationId="{032717DA-5CBC-40AB-8E34-1B6EDBF092B0}"/>
          </ac:picMkLst>
        </pc:picChg>
        <pc:picChg chg="add del mod">
          <ac:chgData name="Christian Rauhut" userId="9eeb04e7291d6ddb" providerId="LiveId" clId="{3AC02D42-E02E-4454-B402-04769729C75C}" dt="2021-03-13T11:42:50.857" v="393" actId="478"/>
          <ac:picMkLst>
            <pc:docMk/>
            <pc:sldMk cId="3986611074" sldId="287"/>
            <ac:picMk id="24" creationId="{A22373CC-35B8-490D-860B-B414C6170010}"/>
          </ac:picMkLst>
        </pc:picChg>
        <pc:picChg chg="add del mod ord">
          <ac:chgData name="Christian Rauhut" userId="9eeb04e7291d6ddb" providerId="LiveId" clId="{3AC02D42-E02E-4454-B402-04769729C75C}" dt="2021-03-28T18:47:52.134" v="8030" actId="478"/>
          <ac:picMkLst>
            <pc:docMk/>
            <pc:sldMk cId="3986611074" sldId="287"/>
            <ac:picMk id="24" creationId="{D41AC020-8982-4569-9B32-D3C1D05EE9EF}"/>
          </ac:picMkLst>
        </pc:picChg>
        <pc:picChg chg="add mod">
          <ac:chgData name="Christian Rauhut" userId="9eeb04e7291d6ddb" providerId="LiveId" clId="{3AC02D42-E02E-4454-B402-04769729C75C}" dt="2021-03-13T11:44:12.847" v="401" actId="27614"/>
          <ac:picMkLst>
            <pc:docMk/>
            <pc:sldMk cId="3986611074" sldId="287"/>
            <ac:picMk id="36" creationId="{315EBB92-6A0F-4BA6-B742-64147428793C}"/>
          </ac:picMkLst>
        </pc:picChg>
        <pc:picChg chg="add del mod">
          <ac:chgData name="Christian Rauhut" userId="9eeb04e7291d6ddb" providerId="LiveId" clId="{3AC02D42-E02E-4454-B402-04769729C75C}" dt="2021-03-13T11:44:25.133" v="406" actId="931"/>
          <ac:picMkLst>
            <pc:docMk/>
            <pc:sldMk cId="3986611074" sldId="287"/>
            <ac:picMk id="40" creationId="{0F2E416F-0919-492C-88E6-9A33C923E7B6}"/>
          </ac:picMkLst>
        </pc:picChg>
        <pc:picChg chg="add del mod">
          <ac:chgData name="Christian Rauhut" userId="9eeb04e7291d6ddb" providerId="LiveId" clId="{3AC02D42-E02E-4454-B402-04769729C75C}" dt="2021-03-13T11:44:33.179" v="408" actId="931"/>
          <ac:picMkLst>
            <pc:docMk/>
            <pc:sldMk cId="3986611074" sldId="287"/>
            <ac:picMk id="45" creationId="{3D857A22-78B3-48E0-9DCB-438CDD918DB4}"/>
          </ac:picMkLst>
        </pc:picChg>
        <pc:picChg chg="add mod">
          <ac:chgData name="Christian Rauhut" userId="9eeb04e7291d6ddb" providerId="LiveId" clId="{3AC02D42-E02E-4454-B402-04769729C75C}" dt="2021-03-13T11:44:37.716" v="409" actId="931"/>
          <ac:picMkLst>
            <pc:docMk/>
            <pc:sldMk cId="3986611074" sldId="287"/>
            <ac:picMk id="47" creationId="{9D1C9FE6-150C-40D3-8396-6CC86AAB0655}"/>
          </ac:picMkLst>
        </pc:picChg>
        <pc:picChg chg="add mod">
          <ac:chgData name="Christian Rauhut" userId="9eeb04e7291d6ddb" providerId="LiveId" clId="{3AC02D42-E02E-4454-B402-04769729C75C}" dt="2021-03-13T11:50:47.222" v="413" actId="962"/>
          <ac:picMkLst>
            <pc:docMk/>
            <pc:sldMk cId="3986611074" sldId="287"/>
            <ac:picMk id="54" creationId="{D29556AC-8F71-4124-987D-E1256A19B61D}"/>
          </ac:picMkLst>
        </pc:picChg>
      </pc:sldChg>
      <pc:sldChg chg="addSp delSp modSp add del mod modNotesTx">
        <pc:chgData name="Christian Rauhut" userId="9eeb04e7291d6ddb" providerId="LiveId" clId="{3AC02D42-E02E-4454-B402-04769729C75C}" dt="2021-04-10T07:41:07.925" v="19080" actId="20577"/>
        <pc:sldMkLst>
          <pc:docMk/>
          <pc:sldMk cId="2736666120" sldId="291"/>
        </pc:sldMkLst>
        <pc:spChg chg="mod">
          <ac:chgData name="Christian Rauhut" userId="9eeb04e7291d6ddb" providerId="LiveId" clId="{3AC02D42-E02E-4454-B402-04769729C75C}" dt="2021-03-24T19:44:39.007" v="7649" actId="790"/>
          <ac:spMkLst>
            <pc:docMk/>
            <pc:sldMk cId="2736666120" sldId="291"/>
            <ac:spMk id="2" creationId="{FD705AE5-4DA2-4A42-9093-558A8A88B59F}"/>
          </ac:spMkLst>
        </pc:spChg>
        <pc:spChg chg="mod ord">
          <ac:chgData name="Christian Rauhut" userId="9eeb04e7291d6ddb" providerId="LiveId" clId="{3AC02D42-E02E-4454-B402-04769729C75C}" dt="2021-03-29T07:20:24.996" v="8083" actId="1076"/>
          <ac:spMkLst>
            <pc:docMk/>
            <pc:sldMk cId="2736666120" sldId="291"/>
            <ac:spMk id="3" creationId="{2692265B-03CD-4A02-9CE4-5EFF6F550CC1}"/>
          </ac:spMkLst>
        </pc:spChg>
        <pc:spChg chg="mod">
          <ac:chgData name="Christian Rauhut" userId="9eeb04e7291d6ddb" providerId="LiveId" clId="{3AC02D42-E02E-4454-B402-04769729C75C}" dt="2021-03-19T13:58:03.866" v="3141" actId="14100"/>
          <ac:spMkLst>
            <pc:docMk/>
            <pc:sldMk cId="2736666120" sldId="291"/>
            <ac:spMk id="4" creationId="{FCE76025-C1AE-4104-B64F-9FCCDE654D97}"/>
          </ac:spMkLst>
        </pc:spChg>
        <pc:spChg chg="mod">
          <ac:chgData name="Christian Rauhut" userId="9eeb04e7291d6ddb" providerId="LiveId" clId="{3AC02D42-E02E-4454-B402-04769729C75C}" dt="2021-03-14T14:11:33.987" v="1488" actId="790"/>
          <ac:spMkLst>
            <pc:docMk/>
            <pc:sldMk cId="2736666120" sldId="291"/>
            <ac:spMk id="5" creationId="{DA71410B-9BEA-4B6F-BE29-745E28207530}"/>
          </ac:spMkLst>
        </pc:spChg>
        <pc:spChg chg="add del mod">
          <ac:chgData name="Christian Rauhut" userId="9eeb04e7291d6ddb" providerId="LiveId" clId="{3AC02D42-E02E-4454-B402-04769729C75C}" dt="2021-03-14T14:12:15.102" v="1490" actId="931"/>
          <ac:spMkLst>
            <pc:docMk/>
            <pc:sldMk cId="2736666120" sldId="291"/>
            <ac:spMk id="7" creationId="{BE7D98A7-35A7-4471-8FB2-FD25B7C7C9BA}"/>
          </ac:spMkLst>
        </pc:spChg>
        <pc:spChg chg="mod">
          <ac:chgData name="Christian Rauhut" userId="9eeb04e7291d6ddb" providerId="LiveId" clId="{3AC02D42-E02E-4454-B402-04769729C75C}" dt="2021-03-14T14:10:43.765" v="1483" actId="1076"/>
          <ac:spMkLst>
            <pc:docMk/>
            <pc:sldMk cId="2736666120" sldId="291"/>
            <ac:spMk id="9" creationId="{12D8ADCF-4934-40F9-ABAA-506F4565CA04}"/>
          </ac:spMkLst>
        </pc:spChg>
        <pc:spChg chg="mod">
          <ac:chgData name="Christian Rauhut" userId="9eeb04e7291d6ddb" providerId="LiveId" clId="{3AC02D42-E02E-4454-B402-04769729C75C}" dt="2021-03-19T14:00:27.819" v="3184" actId="20577"/>
          <ac:spMkLst>
            <pc:docMk/>
            <pc:sldMk cId="2736666120" sldId="291"/>
            <ac:spMk id="13" creationId="{D4B8E3EE-D89E-49C7-8696-9A3A001A0515}"/>
          </ac:spMkLst>
        </pc:spChg>
        <pc:spChg chg="mod">
          <ac:chgData name="Christian Rauhut" userId="9eeb04e7291d6ddb" providerId="LiveId" clId="{3AC02D42-E02E-4454-B402-04769729C75C}" dt="2021-03-14T14:10:27.855" v="1479" actId="790"/>
          <ac:spMkLst>
            <pc:docMk/>
            <pc:sldMk cId="2736666120" sldId="291"/>
            <ac:spMk id="14" creationId="{E3C4959C-CD44-4756-ADD3-E745D3336DA1}"/>
          </ac:spMkLst>
        </pc:spChg>
        <pc:spChg chg="mod">
          <ac:chgData name="Christian Rauhut" userId="9eeb04e7291d6ddb" providerId="LiveId" clId="{3AC02D42-E02E-4454-B402-04769729C75C}" dt="2021-03-26T07:50:46.169" v="7841" actId="20577"/>
          <ac:spMkLst>
            <pc:docMk/>
            <pc:sldMk cId="2736666120" sldId="291"/>
            <ac:spMk id="15" creationId="{7FE1A9DF-7713-4339-8CF0-736ADDE53638}"/>
          </ac:spMkLst>
        </pc:spChg>
        <pc:spChg chg="mod">
          <ac:chgData name="Christian Rauhut" userId="9eeb04e7291d6ddb" providerId="LiveId" clId="{3AC02D42-E02E-4454-B402-04769729C75C}" dt="2021-03-14T14:11:19.364" v="1486" actId="790"/>
          <ac:spMkLst>
            <pc:docMk/>
            <pc:sldMk cId="2736666120" sldId="291"/>
            <ac:spMk id="16" creationId="{D6001C09-3578-4FB1-BE0C-238ECE8C9F24}"/>
          </ac:spMkLst>
        </pc:spChg>
        <pc:spChg chg="mod">
          <ac:chgData name="Christian Rauhut" userId="9eeb04e7291d6ddb" providerId="LiveId" clId="{3AC02D42-E02E-4454-B402-04769729C75C}" dt="2021-03-14T14:38:17.895" v="1848" actId="20577"/>
          <ac:spMkLst>
            <pc:docMk/>
            <pc:sldMk cId="2736666120" sldId="291"/>
            <ac:spMk id="17" creationId="{41669010-1718-4E24-B4EC-8BA4B6DEDAD5}"/>
          </ac:spMkLst>
        </pc:spChg>
        <pc:spChg chg="add del mod">
          <ac:chgData name="Christian Rauhut" userId="9eeb04e7291d6ddb" providerId="LiveId" clId="{3AC02D42-E02E-4454-B402-04769729C75C}" dt="2021-03-14T14:30:41.703" v="1773" actId="931"/>
          <ac:spMkLst>
            <pc:docMk/>
            <pc:sldMk cId="2736666120" sldId="291"/>
            <ac:spMk id="20" creationId="{65DD89E8-CED0-4749-B91F-58E2C5741DB5}"/>
          </ac:spMkLst>
        </pc:spChg>
        <pc:picChg chg="add mod modCrop">
          <ac:chgData name="Christian Rauhut" userId="9eeb04e7291d6ddb" providerId="LiveId" clId="{3AC02D42-E02E-4454-B402-04769729C75C}" dt="2021-03-27T20:38:18" v="7862" actId="732"/>
          <ac:picMkLst>
            <pc:docMk/>
            <pc:sldMk cId="2736666120" sldId="291"/>
            <ac:picMk id="6" creationId="{4D3F33B8-BA3C-4F0C-8ABB-5DE99388CA5C}"/>
          </ac:picMkLst>
        </pc:picChg>
        <pc:picChg chg="add del mod">
          <ac:chgData name="Christian Rauhut" userId="9eeb04e7291d6ddb" providerId="LiveId" clId="{3AC02D42-E02E-4454-B402-04769729C75C}" dt="2021-03-14T14:30:36.582" v="1772" actId="478"/>
          <ac:picMkLst>
            <pc:docMk/>
            <pc:sldMk cId="2736666120" sldId="291"/>
            <ac:picMk id="18" creationId="{2347219A-00CE-43DC-81FB-2AF90B725A5F}"/>
          </ac:picMkLst>
        </pc:picChg>
        <pc:picChg chg="add mod modCrop">
          <ac:chgData name="Christian Rauhut" userId="9eeb04e7291d6ddb" providerId="LiveId" clId="{3AC02D42-E02E-4454-B402-04769729C75C}" dt="2021-03-24T19:56:48.033" v="7826"/>
          <ac:picMkLst>
            <pc:docMk/>
            <pc:sldMk cId="2736666120" sldId="291"/>
            <ac:picMk id="22" creationId="{CD8CEE35-75D1-4DC0-A05F-663FDBE6AA99}"/>
          </ac:picMkLst>
        </pc:picChg>
        <pc:picChg chg="del">
          <ac:chgData name="Christian Rauhut" userId="9eeb04e7291d6ddb" providerId="LiveId" clId="{3AC02D42-E02E-4454-B402-04769729C75C}" dt="2021-03-14T14:11:38.369" v="1489" actId="478"/>
          <ac:picMkLst>
            <pc:docMk/>
            <pc:sldMk cId="2736666120" sldId="291"/>
            <ac:picMk id="27" creationId="{DD8785A2-8F06-4AEF-92BA-A0259A85622B}"/>
          </ac:picMkLst>
        </pc:picChg>
      </pc:sldChg>
      <pc:sldChg chg="addSp delSp modSp del mod delAnim modAnim">
        <pc:chgData name="Christian Rauhut" userId="9eeb04e7291d6ddb" providerId="LiveId" clId="{3AC02D42-E02E-4454-B402-04769729C75C}" dt="2021-03-24T19:05:29.258" v="6960" actId="2696"/>
        <pc:sldMkLst>
          <pc:docMk/>
          <pc:sldMk cId="120941483" sldId="292"/>
        </pc:sldMkLst>
        <pc:spChg chg="add del mod">
          <ac:chgData name="Christian Rauhut" userId="9eeb04e7291d6ddb" providerId="LiveId" clId="{3AC02D42-E02E-4454-B402-04769729C75C}" dt="2021-03-14T14:26:32.461" v="1751" actId="931"/>
          <ac:spMkLst>
            <pc:docMk/>
            <pc:sldMk cId="120941483" sldId="292"/>
            <ac:spMk id="3" creationId="{E707E482-CB96-49C8-8E82-826852113E49}"/>
          </ac:spMkLst>
        </pc:spChg>
        <pc:spChg chg="add del mod">
          <ac:chgData name="Christian Rauhut" userId="9eeb04e7291d6ddb" providerId="LiveId" clId="{3AC02D42-E02E-4454-B402-04769729C75C}" dt="2021-03-24T18:49:48.944" v="6487" actId="478"/>
          <ac:spMkLst>
            <pc:docMk/>
            <pc:sldMk cId="120941483" sldId="292"/>
            <ac:spMk id="8" creationId="{27E325FC-4183-4374-B095-12D5870D0D3B}"/>
          </ac:spMkLst>
        </pc:spChg>
        <pc:spChg chg="add del mod">
          <ac:chgData name="Christian Rauhut" userId="9eeb04e7291d6ddb" providerId="LiveId" clId="{3AC02D42-E02E-4454-B402-04769729C75C}" dt="2021-03-14T14:30:28.316" v="1771" actId="931"/>
          <ac:spMkLst>
            <pc:docMk/>
            <pc:sldMk cId="120941483" sldId="292"/>
            <ac:spMk id="8" creationId="{903ECFEC-B20D-46D0-B1B1-CA6AB6FF55AB}"/>
          </ac:spMkLst>
        </pc:spChg>
        <pc:spChg chg="mod">
          <ac:chgData name="Christian Rauhut" userId="9eeb04e7291d6ddb" providerId="LiveId" clId="{3AC02D42-E02E-4454-B402-04769729C75C}" dt="2021-03-24T18:00:22.484" v="6144" actId="14100"/>
          <ac:spMkLst>
            <pc:docMk/>
            <pc:sldMk cId="120941483" sldId="292"/>
            <ac:spMk id="10" creationId="{C75142B9-BA98-4A8F-982A-15B30D0FF533}"/>
          </ac:spMkLst>
        </pc:spChg>
        <pc:spChg chg="add del mod">
          <ac:chgData name="Christian Rauhut" userId="9eeb04e7291d6ddb" providerId="LiveId" clId="{3AC02D42-E02E-4454-B402-04769729C75C}" dt="2021-03-14T14:34:15.306" v="1797" actId="931"/>
          <ac:spMkLst>
            <pc:docMk/>
            <pc:sldMk cId="120941483" sldId="292"/>
            <ac:spMk id="14" creationId="{C4810538-1087-4087-9CD4-A32511C72F85}"/>
          </ac:spMkLst>
        </pc:spChg>
        <pc:spChg chg="mod">
          <ac:chgData name="Christian Rauhut" userId="9eeb04e7291d6ddb" providerId="LiveId" clId="{3AC02D42-E02E-4454-B402-04769729C75C}" dt="2021-03-14T16:37:45.565" v="2241" actId="20577"/>
          <ac:spMkLst>
            <pc:docMk/>
            <pc:sldMk cId="120941483" sldId="292"/>
            <ac:spMk id="15" creationId="{5F93910E-E109-4389-A6EB-5D7990286E63}"/>
          </ac:spMkLst>
        </pc:spChg>
        <pc:spChg chg="del">
          <ac:chgData name="Christian Rauhut" userId="9eeb04e7291d6ddb" providerId="LiveId" clId="{3AC02D42-E02E-4454-B402-04769729C75C}" dt="2021-03-24T18:00:26.408" v="6145" actId="478"/>
          <ac:spMkLst>
            <pc:docMk/>
            <pc:sldMk cId="120941483" sldId="292"/>
            <ac:spMk id="16" creationId="{723AF61F-5FB9-478F-AEDF-8D0C76FD4B6F}"/>
          </ac:spMkLst>
        </pc:spChg>
        <pc:spChg chg="del">
          <ac:chgData name="Christian Rauhut" userId="9eeb04e7291d6ddb" providerId="LiveId" clId="{3AC02D42-E02E-4454-B402-04769729C75C}" dt="2021-03-24T18:00:26.408" v="6145" actId="478"/>
          <ac:spMkLst>
            <pc:docMk/>
            <pc:sldMk cId="120941483" sldId="292"/>
            <ac:spMk id="17" creationId="{D81F5750-9CE4-4A06-A04C-866CA227D31D}"/>
          </ac:spMkLst>
        </pc:spChg>
        <pc:spChg chg="del">
          <ac:chgData name="Christian Rauhut" userId="9eeb04e7291d6ddb" providerId="LiveId" clId="{3AC02D42-E02E-4454-B402-04769729C75C}" dt="2021-03-24T18:00:26.408" v="6145" actId="478"/>
          <ac:spMkLst>
            <pc:docMk/>
            <pc:sldMk cId="120941483" sldId="292"/>
            <ac:spMk id="18" creationId="{3B386824-A799-4A93-8AD8-A626D205CC3B}"/>
          </ac:spMkLst>
        </pc:spChg>
        <pc:spChg chg="del">
          <ac:chgData name="Christian Rauhut" userId="9eeb04e7291d6ddb" providerId="LiveId" clId="{3AC02D42-E02E-4454-B402-04769729C75C}" dt="2021-03-24T18:00:26.408" v="6145" actId="478"/>
          <ac:spMkLst>
            <pc:docMk/>
            <pc:sldMk cId="120941483" sldId="292"/>
            <ac:spMk id="19" creationId="{4C9CACB1-20FC-4321-AD45-EF39A006DA4B}"/>
          </ac:spMkLst>
        </pc:spChg>
        <pc:spChg chg="del">
          <ac:chgData name="Christian Rauhut" userId="9eeb04e7291d6ddb" providerId="LiveId" clId="{3AC02D42-E02E-4454-B402-04769729C75C}" dt="2021-03-24T18:00:26.408" v="6145" actId="478"/>
          <ac:spMkLst>
            <pc:docMk/>
            <pc:sldMk cId="120941483" sldId="292"/>
            <ac:spMk id="20" creationId="{667B5DF7-6CD4-4E8C-81C3-2E1ED4B44AB5}"/>
          </ac:spMkLst>
        </pc:spChg>
        <pc:spChg chg="del">
          <ac:chgData name="Christian Rauhut" userId="9eeb04e7291d6ddb" providerId="LiveId" clId="{3AC02D42-E02E-4454-B402-04769729C75C}" dt="2021-03-24T18:00:26.408" v="6145" actId="478"/>
          <ac:spMkLst>
            <pc:docMk/>
            <pc:sldMk cId="120941483" sldId="292"/>
            <ac:spMk id="21" creationId="{D49E9CD3-2A0A-4030-A24F-EAC697E9F751}"/>
          </ac:spMkLst>
        </pc:spChg>
        <pc:spChg chg="add del mod">
          <ac:chgData name="Christian Rauhut" userId="9eeb04e7291d6ddb" providerId="LiveId" clId="{3AC02D42-E02E-4454-B402-04769729C75C}" dt="2021-03-14T14:37:10.200" v="1844" actId="931"/>
          <ac:spMkLst>
            <pc:docMk/>
            <pc:sldMk cId="120941483" sldId="292"/>
            <ac:spMk id="25" creationId="{36BD28F0-4D9B-4739-8F0F-43E73E34876E}"/>
          </ac:spMkLst>
        </pc:spChg>
        <pc:grpChg chg="add del mod">
          <ac:chgData name="Christian Rauhut" userId="9eeb04e7291d6ddb" providerId="LiveId" clId="{3AC02D42-E02E-4454-B402-04769729C75C}" dt="2021-03-24T18:49:50.040" v="6488" actId="478"/>
          <ac:grpSpMkLst>
            <pc:docMk/>
            <pc:sldMk cId="120941483" sldId="292"/>
            <ac:grpSpMk id="13" creationId="{8BEB05E2-29FF-41F7-8F94-670B79658FF8}"/>
          </ac:grpSpMkLst>
        </pc:grpChg>
        <pc:picChg chg="add del mod modCrop">
          <ac:chgData name="Christian Rauhut" userId="9eeb04e7291d6ddb" providerId="LiveId" clId="{3AC02D42-E02E-4454-B402-04769729C75C}" dt="2021-03-24T18:49:48.944" v="6487" actId="478"/>
          <ac:picMkLst>
            <pc:docMk/>
            <pc:sldMk cId="120941483" sldId="292"/>
            <ac:picMk id="3" creationId="{8077BD61-25BB-4735-97BA-34405C9655D2}"/>
          </ac:picMkLst>
        </pc:picChg>
        <pc:picChg chg="del">
          <ac:chgData name="Christian Rauhut" userId="9eeb04e7291d6ddb" providerId="LiveId" clId="{3AC02D42-E02E-4454-B402-04769729C75C}" dt="2021-03-14T14:26:26.344" v="1750" actId="478"/>
          <ac:picMkLst>
            <pc:docMk/>
            <pc:sldMk cId="120941483" sldId="292"/>
            <ac:picMk id="5" creationId="{0372F439-C1D0-4397-A424-2CF544BE4BA6}"/>
          </ac:picMkLst>
        </pc:picChg>
        <pc:picChg chg="add del mod">
          <ac:chgData name="Christian Rauhut" userId="9eeb04e7291d6ddb" providerId="LiveId" clId="{3AC02D42-E02E-4454-B402-04769729C75C}" dt="2021-03-24T18:09:44.455" v="6162" actId="478"/>
          <ac:picMkLst>
            <pc:docMk/>
            <pc:sldMk cId="120941483" sldId="292"/>
            <ac:picMk id="5" creationId="{9FAA5C0B-0FE4-4A6F-8016-91AB9A8F589A}"/>
          </ac:picMkLst>
        </pc:picChg>
        <pc:picChg chg="add del mod modCrop">
          <ac:chgData name="Christian Rauhut" userId="9eeb04e7291d6ddb" providerId="LiveId" clId="{3AC02D42-E02E-4454-B402-04769729C75C}" dt="2021-03-14T14:30:21.824" v="1770" actId="478"/>
          <ac:picMkLst>
            <pc:docMk/>
            <pc:sldMk cId="120941483" sldId="292"/>
            <ac:picMk id="6" creationId="{2596BD94-971B-4284-A0C8-84F5F5B32956}"/>
          </ac:picMkLst>
        </pc:picChg>
        <pc:picChg chg="add mod modCrop">
          <ac:chgData name="Christian Rauhut" userId="9eeb04e7291d6ddb" providerId="LiveId" clId="{3AC02D42-E02E-4454-B402-04769729C75C}" dt="2021-03-24T18:14:16.556" v="6215" actId="164"/>
          <ac:picMkLst>
            <pc:docMk/>
            <pc:sldMk cId="120941483" sldId="292"/>
            <ac:picMk id="7" creationId="{A39C74F2-CBF4-4291-B28B-5BB9C52C0463}"/>
          </ac:picMkLst>
        </pc:picChg>
        <pc:picChg chg="add del mod modCrop">
          <ac:chgData name="Christian Rauhut" userId="9eeb04e7291d6ddb" providerId="LiveId" clId="{3AC02D42-E02E-4454-B402-04769729C75C}" dt="2021-03-14T14:34:10.320" v="1796" actId="478"/>
          <ac:picMkLst>
            <pc:docMk/>
            <pc:sldMk cId="120941483" sldId="292"/>
            <ac:picMk id="12" creationId="{C2B16F99-8CD5-4617-AD47-92204B7F98CE}"/>
          </ac:picMkLst>
        </pc:picChg>
        <pc:picChg chg="add del mod">
          <ac:chgData name="Christian Rauhut" userId="9eeb04e7291d6ddb" providerId="LiveId" clId="{3AC02D42-E02E-4454-B402-04769729C75C}" dt="2021-03-14T14:34:32.054" v="1799" actId="478"/>
          <ac:picMkLst>
            <pc:docMk/>
            <pc:sldMk cId="120941483" sldId="292"/>
            <ac:picMk id="23" creationId="{09A2440F-A16B-4D69-B5AC-FE0C30A069D9}"/>
          </ac:picMkLst>
        </pc:picChg>
        <pc:picChg chg="add mod modCrop">
          <ac:chgData name="Christian Rauhut" userId="9eeb04e7291d6ddb" providerId="LiveId" clId="{3AC02D42-E02E-4454-B402-04769729C75C}" dt="2021-03-24T17:56:10.136" v="6139" actId="14100"/>
          <ac:picMkLst>
            <pc:docMk/>
            <pc:sldMk cId="120941483" sldId="292"/>
            <ac:picMk id="27" creationId="{38671066-B746-4E18-9F1E-DFAE27FA494F}"/>
          </ac:picMkLst>
        </pc:picChg>
        <pc:cxnChg chg="add mod">
          <ac:chgData name="Christian Rauhut" userId="9eeb04e7291d6ddb" providerId="LiveId" clId="{3AC02D42-E02E-4454-B402-04769729C75C}" dt="2021-03-24T18:14:16.556" v="6215" actId="164"/>
          <ac:cxnSpMkLst>
            <pc:docMk/>
            <pc:sldMk cId="120941483" sldId="292"/>
            <ac:cxnSpMk id="12" creationId="{60706AC2-13F0-440B-8967-5B7F76425F5E}"/>
          </ac:cxnSpMkLst>
        </pc:cxnChg>
      </pc:sldChg>
      <pc:sldChg chg="modSp del mod modNotesTx">
        <pc:chgData name="Christian Rauhut" userId="9eeb04e7291d6ddb" providerId="LiveId" clId="{3AC02D42-E02E-4454-B402-04769729C75C}" dt="2021-03-13T11:37:28.942" v="310" actId="2696"/>
        <pc:sldMkLst>
          <pc:docMk/>
          <pc:sldMk cId="2575782965" sldId="293"/>
        </pc:sldMkLst>
        <pc:spChg chg="mod">
          <ac:chgData name="Christian Rauhut" userId="9eeb04e7291d6ddb" providerId="LiveId" clId="{3AC02D42-E02E-4454-B402-04769729C75C}" dt="2021-03-13T11:18:01.428" v="29" actId="13926"/>
          <ac:spMkLst>
            <pc:docMk/>
            <pc:sldMk cId="2575782965" sldId="293"/>
            <ac:spMk id="5" creationId="{EEBB2C30-890C-4E8F-8109-CE9888DFE512}"/>
          </ac:spMkLst>
        </pc:spChg>
        <pc:spChg chg="mod">
          <ac:chgData name="Christian Rauhut" userId="9eeb04e7291d6ddb" providerId="LiveId" clId="{3AC02D42-E02E-4454-B402-04769729C75C}" dt="2021-03-13T11:17:58.546" v="28" actId="13926"/>
          <ac:spMkLst>
            <pc:docMk/>
            <pc:sldMk cId="2575782965" sldId="293"/>
            <ac:spMk id="6" creationId="{00CDA5FF-CE9C-4555-8133-6D3DF11BC86F}"/>
          </ac:spMkLst>
        </pc:spChg>
        <pc:spChg chg="mod">
          <ac:chgData name="Christian Rauhut" userId="9eeb04e7291d6ddb" providerId="LiveId" clId="{3AC02D42-E02E-4454-B402-04769729C75C}" dt="2021-03-13T11:17:40.985" v="27" actId="20577"/>
          <ac:spMkLst>
            <pc:docMk/>
            <pc:sldMk cId="2575782965" sldId="293"/>
            <ac:spMk id="8" creationId="{F4859B8D-75D4-4566-AA4E-FB365532BB97}"/>
          </ac:spMkLst>
        </pc:spChg>
        <pc:spChg chg="mod">
          <ac:chgData name="Christian Rauhut" userId="9eeb04e7291d6ddb" providerId="LiveId" clId="{3AC02D42-E02E-4454-B402-04769729C75C}" dt="2021-03-13T11:18:17.054" v="47" actId="20577"/>
          <ac:spMkLst>
            <pc:docMk/>
            <pc:sldMk cId="2575782965" sldId="293"/>
            <ac:spMk id="14" creationId="{CE7DDE10-9AA8-4FB1-BB7C-3B78F8FCD4EB}"/>
          </ac:spMkLst>
        </pc:spChg>
        <pc:spChg chg="mod">
          <ac:chgData name="Christian Rauhut" userId="9eeb04e7291d6ddb" providerId="LiveId" clId="{3AC02D42-E02E-4454-B402-04769729C75C}" dt="2021-03-13T11:18:04.759" v="30" actId="13926"/>
          <ac:spMkLst>
            <pc:docMk/>
            <pc:sldMk cId="2575782965" sldId="293"/>
            <ac:spMk id="15" creationId="{AF66C89A-CF34-4814-81A0-E713C4548B8E}"/>
          </ac:spMkLst>
        </pc:spChg>
        <pc:spChg chg="mod">
          <ac:chgData name="Christian Rauhut" userId="9eeb04e7291d6ddb" providerId="LiveId" clId="{3AC02D42-E02E-4454-B402-04769729C75C}" dt="2021-03-13T11:20:11.255" v="76" actId="20577"/>
          <ac:spMkLst>
            <pc:docMk/>
            <pc:sldMk cId="2575782965" sldId="293"/>
            <ac:spMk id="18" creationId="{1550912A-5375-4AAE-AE34-112D1AE12F65}"/>
          </ac:spMkLst>
        </pc:spChg>
        <pc:spChg chg="mod">
          <ac:chgData name="Christian Rauhut" userId="9eeb04e7291d6ddb" providerId="LiveId" clId="{3AC02D42-E02E-4454-B402-04769729C75C}" dt="2021-03-13T11:18:07.791" v="31" actId="13926"/>
          <ac:spMkLst>
            <pc:docMk/>
            <pc:sldMk cId="2575782965" sldId="293"/>
            <ac:spMk id="19" creationId="{6306C3D5-AD87-44B1-8949-77953E09DFBF}"/>
          </ac:spMkLst>
        </pc:spChg>
      </pc:sldChg>
      <pc:sldChg chg="addSp delSp modSp mod modAnim modNotesTx">
        <pc:chgData name="Christian Rauhut" userId="9eeb04e7291d6ddb" providerId="LiveId" clId="{3AC02D42-E02E-4454-B402-04769729C75C}" dt="2021-04-10T07:50:50.243" v="20246" actId="5793"/>
        <pc:sldMkLst>
          <pc:docMk/>
          <pc:sldMk cId="1831518069" sldId="306"/>
        </pc:sldMkLst>
        <pc:spChg chg="mod">
          <ac:chgData name="Christian Rauhut" userId="9eeb04e7291d6ddb" providerId="LiveId" clId="{3AC02D42-E02E-4454-B402-04769729C75C}" dt="2021-04-09T07:57:10.991" v="16393" actId="20577"/>
          <ac:spMkLst>
            <pc:docMk/>
            <pc:sldMk cId="1831518069" sldId="306"/>
            <ac:spMk id="24" creationId="{E141534A-602A-41A3-976C-FA499BA1969B}"/>
          </ac:spMkLst>
        </pc:spChg>
        <pc:spChg chg="mod">
          <ac:chgData name="Christian Rauhut" userId="9eeb04e7291d6ddb" providerId="LiveId" clId="{3AC02D42-E02E-4454-B402-04769729C75C}" dt="2021-04-04T08:30:04.067" v="12152" actId="13926"/>
          <ac:spMkLst>
            <pc:docMk/>
            <pc:sldMk cId="1831518069" sldId="306"/>
            <ac:spMk id="25" creationId="{32A92E10-14AE-427E-801E-ADF736E12A2F}"/>
          </ac:spMkLst>
        </pc:spChg>
        <pc:spChg chg="mod">
          <ac:chgData name="Christian Rauhut" userId="9eeb04e7291d6ddb" providerId="LiveId" clId="{3AC02D42-E02E-4454-B402-04769729C75C}" dt="2021-04-04T09:23:11.205" v="13778" actId="20577"/>
          <ac:spMkLst>
            <pc:docMk/>
            <pc:sldMk cId="1831518069" sldId="306"/>
            <ac:spMk id="26" creationId="{42E35764-DAA9-49D7-BFA0-847B82915084}"/>
          </ac:spMkLst>
        </pc:spChg>
        <pc:spChg chg="mod">
          <ac:chgData name="Christian Rauhut" userId="9eeb04e7291d6ddb" providerId="LiveId" clId="{3AC02D42-E02E-4454-B402-04769729C75C}" dt="2021-04-03T14:20:31.672" v="11003"/>
          <ac:spMkLst>
            <pc:docMk/>
            <pc:sldMk cId="1831518069" sldId="306"/>
            <ac:spMk id="27" creationId="{41E1C074-23BC-46DB-A046-3CD61D722C80}"/>
          </ac:spMkLst>
        </pc:spChg>
        <pc:spChg chg="mod">
          <ac:chgData name="Christian Rauhut" userId="9eeb04e7291d6ddb" providerId="LiveId" clId="{3AC02D42-E02E-4454-B402-04769729C75C}" dt="2021-04-09T08:00:00.050" v="16514" actId="6549"/>
          <ac:spMkLst>
            <pc:docMk/>
            <pc:sldMk cId="1831518069" sldId="306"/>
            <ac:spMk id="28" creationId="{93CFE4EA-E642-4888-83A3-5FC6FEC1501E}"/>
          </ac:spMkLst>
        </pc:spChg>
        <pc:spChg chg="add mod">
          <ac:chgData name="Christian Rauhut" userId="9eeb04e7291d6ddb" providerId="LiveId" clId="{3AC02D42-E02E-4454-B402-04769729C75C}" dt="2021-04-03T14:24:50.572" v="11089"/>
          <ac:spMkLst>
            <pc:docMk/>
            <pc:sldMk cId="1831518069" sldId="306"/>
            <ac:spMk id="29" creationId="{74620838-8073-424D-B4AC-3CFE08DF378B}"/>
          </ac:spMkLst>
        </pc:spChg>
        <pc:spChg chg="add mod">
          <ac:chgData name="Christian Rauhut" userId="9eeb04e7291d6ddb" providerId="LiveId" clId="{3AC02D42-E02E-4454-B402-04769729C75C}" dt="2021-04-04T09:22:58.076" v="13760" actId="113"/>
          <ac:spMkLst>
            <pc:docMk/>
            <pc:sldMk cId="1831518069" sldId="306"/>
            <ac:spMk id="30" creationId="{A667B234-02DD-4CCD-AAC9-63741A88E197}"/>
          </ac:spMkLst>
        </pc:spChg>
        <pc:spChg chg="add mod">
          <ac:chgData name="Christian Rauhut" userId="9eeb04e7291d6ddb" providerId="LiveId" clId="{3AC02D42-E02E-4454-B402-04769729C75C}" dt="2021-04-03T14:24:50.572" v="11089"/>
          <ac:spMkLst>
            <pc:docMk/>
            <pc:sldMk cId="1831518069" sldId="306"/>
            <ac:spMk id="31" creationId="{63BD42E5-949E-410C-9ADB-46E4C9FB67F2}"/>
          </ac:spMkLst>
        </pc:spChg>
        <pc:spChg chg="mod">
          <ac:chgData name="Christian Rauhut" userId="9eeb04e7291d6ddb" providerId="LiveId" clId="{3AC02D42-E02E-4454-B402-04769729C75C}" dt="2021-04-03T14:20:13.822" v="11002" actId="790"/>
          <ac:spMkLst>
            <pc:docMk/>
            <pc:sldMk cId="1831518069" sldId="306"/>
            <ac:spMk id="79" creationId="{975CB727-1FF6-49CF-A449-97795C302C88}"/>
          </ac:spMkLst>
        </pc:spChg>
        <pc:spChg chg="mod">
          <ac:chgData name="Christian Rauhut" userId="9eeb04e7291d6ddb" providerId="LiveId" clId="{3AC02D42-E02E-4454-B402-04769729C75C}" dt="2021-04-03T14:21:28.622" v="11031" actId="20577"/>
          <ac:spMkLst>
            <pc:docMk/>
            <pc:sldMk cId="1831518069" sldId="306"/>
            <ac:spMk id="80" creationId="{8F80412E-3806-49A4-9FD0-5093141B2C8B}"/>
          </ac:spMkLst>
        </pc:spChg>
        <pc:spChg chg="mod">
          <ac:chgData name="Christian Rauhut" userId="9eeb04e7291d6ddb" providerId="LiveId" clId="{3AC02D42-E02E-4454-B402-04769729C75C}" dt="2021-04-03T14:24:07.054" v="11065"/>
          <ac:spMkLst>
            <pc:docMk/>
            <pc:sldMk cId="1831518069" sldId="306"/>
            <ac:spMk id="84" creationId="{52EDE700-F6A0-4D04-A27B-2B978A8864CA}"/>
          </ac:spMkLst>
        </pc:spChg>
        <pc:spChg chg="mod">
          <ac:chgData name="Christian Rauhut" userId="9eeb04e7291d6ddb" providerId="LiveId" clId="{3AC02D42-E02E-4454-B402-04769729C75C}" dt="2021-04-03T14:21:38.722" v="11032"/>
          <ac:spMkLst>
            <pc:docMk/>
            <pc:sldMk cId="1831518069" sldId="306"/>
            <ac:spMk id="85" creationId="{FE093A0E-DFD3-4447-825C-ADCB75237A23}"/>
          </ac:spMkLst>
        </pc:spChg>
        <pc:spChg chg="mod">
          <ac:chgData name="Christian Rauhut" userId="9eeb04e7291d6ddb" providerId="LiveId" clId="{3AC02D42-E02E-4454-B402-04769729C75C}" dt="2021-04-03T18:38:48.225" v="11350" actId="20577"/>
          <ac:spMkLst>
            <pc:docMk/>
            <pc:sldMk cId="1831518069" sldId="306"/>
            <ac:spMk id="109" creationId="{3479A894-53B9-4343-BC95-597CFB48713E}"/>
          </ac:spMkLst>
        </pc:spChg>
        <pc:spChg chg="mod">
          <ac:chgData name="Christian Rauhut" userId="9eeb04e7291d6ddb" providerId="LiveId" clId="{3AC02D42-E02E-4454-B402-04769729C75C}" dt="2021-04-03T18:38:12.843" v="11342" actId="20577"/>
          <ac:spMkLst>
            <pc:docMk/>
            <pc:sldMk cId="1831518069" sldId="306"/>
            <ac:spMk id="110" creationId="{CA5792B2-1DB4-4CD9-9D20-761EF73C1D39}"/>
          </ac:spMkLst>
        </pc:spChg>
        <pc:spChg chg="mod">
          <ac:chgData name="Christian Rauhut" userId="9eeb04e7291d6ddb" providerId="LiveId" clId="{3AC02D42-E02E-4454-B402-04769729C75C}" dt="2021-04-03T14:19:55.022" v="10985" actId="790"/>
          <ac:spMkLst>
            <pc:docMk/>
            <pc:sldMk cId="1831518069" sldId="306"/>
            <ac:spMk id="114" creationId="{51552595-592D-48A0-A857-ED8692271B9A}"/>
          </ac:spMkLst>
        </pc:spChg>
        <pc:spChg chg="mod">
          <ac:chgData name="Christian Rauhut" userId="9eeb04e7291d6ddb" providerId="LiveId" clId="{3AC02D42-E02E-4454-B402-04769729C75C}" dt="2021-04-03T14:19:39.388" v="10968" actId="20577"/>
          <ac:spMkLst>
            <pc:docMk/>
            <pc:sldMk cId="1831518069" sldId="306"/>
            <ac:spMk id="115" creationId="{7A3C69DC-4A6A-459C-88B8-24B9BE8281CA}"/>
          </ac:spMkLst>
        </pc:spChg>
        <pc:spChg chg="mod">
          <ac:chgData name="Christian Rauhut" userId="9eeb04e7291d6ddb" providerId="LiveId" clId="{3AC02D42-E02E-4454-B402-04769729C75C}" dt="2021-04-03T14:24:31.188" v="11086" actId="14100"/>
          <ac:spMkLst>
            <pc:docMk/>
            <pc:sldMk cId="1831518069" sldId="306"/>
            <ac:spMk id="119" creationId="{AF2BDC85-C964-4E60-864F-0916B590074C}"/>
          </ac:spMkLst>
        </pc:spChg>
        <pc:spChg chg="mod">
          <ac:chgData name="Christian Rauhut" userId="9eeb04e7291d6ddb" providerId="LiveId" clId="{3AC02D42-E02E-4454-B402-04769729C75C}" dt="2021-04-03T14:23:52.338" v="11064" actId="20577"/>
          <ac:spMkLst>
            <pc:docMk/>
            <pc:sldMk cId="1831518069" sldId="306"/>
            <ac:spMk id="120" creationId="{21491CF2-E7C2-45A9-94ED-56C9F10FC87A}"/>
          </ac:spMkLst>
        </pc:spChg>
        <pc:spChg chg="del">
          <ac:chgData name="Christian Rauhut" userId="9eeb04e7291d6ddb" providerId="LiveId" clId="{3AC02D42-E02E-4454-B402-04769729C75C}" dt="2021-04-03T14:24:40.955" v="11087" actId="478"/>
          <ac:spMkLst>
            <pc:docMk/>
            <pc:sldMk cId="1831518069" sldId="306"/>
            <ac:spMk id="128" creationId="{C5C61FAB-8389-4533-9405-148EEFFBC688}"/>
          </ac:spMkLst>
        </pc:spChg>
        <pc:spChg chg="del">
          <ac:chgData name="Christian Rauhut" userId="9eeb04e7291d6ddb" providerId="LiveId" clId="{3AC02D42-E02E-4454-B402-04769729C75C}" dt="2021-04-03T14:24:42.105" v="11088" actId="478"/>
          <ac:spMkLst>
            <pc:docMk/>
            <pc:sldMk cId="1831518069" sldId="306"/>
            <ac:spMk id="129" creationId="{7748B792-2D2B-4D14-A3E5-F7E4E3D23A02}"/>
          </ac:spMkLst>
        </pc:spChg>
      </pc:sldChg>
      <pc:sldChg chg="addSp delSp modSp del mod modNotesTx">
        <pc:chgData name="Christian Rauhut" userId="9eeb04e7291d6ddb" providerId="LiveId" clId="{3AC02D42-E02E-4454-B402-04769729C75C}" dt="2021-03-24T18:48:00.069" v="6463" actId="2696"/>
        <pc:sldMkLst>
          <pc:docMk/>
          <pc:sldMk cId="487680959" sldId="310"/>
        </pc:sldMkLst>
        <pc:picChg chg="del ord">
          <ac:chgData name="Christian Rauhut" userId="9eeb04e7291d6ddb" providerId="LiveId" clId="{3AC02D42-E02E-4454-B402-04769729C75C}" dt="2021-03-24T18:08:19.739" v="6156" actId="478"/>
          <ac:picMkLst>
            <pc:docMk/>
            <pc:sldMk cId="487680959" sldId="310"/>
            <ac:picMk id="7" creationId="{799C3168-A05F-4C8E-A858-3AC66CADBF8E}"/>
          </ac:picMkLst>
        </pc:picChg>
        <pc:picChg chg="add mod ord">
          <ac:chgData name="Christian Rauhut" userId="9eeb04e7291d6ddb" providerId="LiveId" clId="{3AC02D42-E02E-4454-B402-04769729C75C}" dt="2021-03-24T18:08:32.322" v="6158" actId="167"/>
          <ac:picMkLst>
            <pc:docMk/>
            <pc:sldMk cId="487680959" sldId="310"/>
            <ac:picMk id="17" creationId="{66B282FF-A47B-4A1E-9503-FD176A61B4EB}"/>
          </ac:picMkLst>
        </pc:picChg>
      </pc:sldChg>
      <pc:sldChg chg="del modNotesTx">
        <pc:chgData name="Christian Rauhut" userId="9eeb04e7291d6ddb" providerId="LiveId" clId="{3AC02D42-E02E-4454-B402-04769729C75C}" dt="2021-03-13T11:37:14.476" v="305" actId="2696"/>
        <pc:sldMkLst>
          <pc:docMk/>
          <pc:sldMk cId="2330526349" sldId="322"/>
        </pc:sldMkLst>
      </pc:sldChg>
      <pc:sldChg chg="del modNotesTx">
        <pc:chgData name="Christian Rauhut" userId="9eeb04e7291d6ddb" providerId="LiveId" clId="{3AC02D42-E02E-4454-B402-04769729C75C}" dt="2021-03-13T11:37:16.537" v="306" actId="2696"/>
        <pc:sldMkLst>
          <pc:docMk/>
          <pc:sldMk cId="2723134416" sldId="326"/>
        </pc:sldMkLst>
      </pc:sldChg>
      <pc:sldChg chg="del">
        <pc:chgData name="Christian Rauhut" userId="9eeb04e7291d6ddb" providerId="LiveId" clId="{3AC02D42-E02E-4454-B402-04769729C75C}" dt="2021-03-13T11:21:26.430" v="79" actId="2696"/>
        <pc:sldMkLst>
          <pc:docMk/>
          <pc:sldMk cId="2597212957" sldId="364"/>
        </pc:sldMkLst>
      </pc:sldChg>
      <pc:sldChg chg="del modNotesTx">
        <pc:chgData name="Christian Rauhut" userId="9eeb04e7291d6ddb" providerId="LiveId" clId="{3AC02D42-E02E-4454-B402-04769729C75C}" dt="2021-03-13T11:37:18.718" v="307" actId="2696"/>
        <pc:sldMkLst>
          <pc:docMk/>
          <pc:sldMk cId="1836380561" sldId="370"/>
        </pc:sldMkLst>
      </pc:sldChg>
      <pc:sldChg chg="del">
        <pc:chgData name="Christian Rauhut" userId="9eeb04e7291d6ddb" providerId="LiveId" clId="{3AC02D42-E02E-4454-B402-04769729C75C}" dt="2021-03-13T11:16:50.471" v="8" actId="2696"/>
        <pc:sldMkLst>
          <pc:docMk/>
          <pc:sldMk cId="3075091892" sldId="371"/>
        </pc:sldMkLst>
      </pc:sldChg>
      <pc:sldChg chg="del modNotesTx">
        <pc:chgData name="Christian Rauhut" userId="9eeb04e7291d6ddb" providerId="LiveId" clId="{3AC02D42-E02E-4454-B402-04769729C75C}" dt="2021-03-13T11:37:12.284" v="304" actId="2696"/>
        <pc:sldMkLst>
          <pc:docMk/>
          <pc:sldMk cId="3272758976" sldId="375"/>
        </pc:sldMkLst>
      </pc:sldChg>
      <pc:sldChg chg="del">
        <pc:chgData name="Christian Rauhut" userId="9eeb04e7291d6ddb" providerId="LiveId" clId="{3AC02D42-E02E-4454-B402-04769729C75C}" dt="2021-03-13T11:16:41.401" v="7" actId="2696"/>
        <pc:sldMkLst>
          <pc:docMk/>
          <pc:sldMk cId="3801479065" sldId="376"/>
        </pc:sldMkLst>
      </pc:sldChg>
      <pc:sldChg chg="modSp del mod modNotesTx">
        <pc:chgData name="Christian Rauhut" userId="9eeb04e7291d6ddb" providerId="LiveId" clId="{3AC02D42-E02E-4454-B402-04769729C75C}" dt="2021-03-13T11:28:38.736" v="223" actId="2696"/>
        <pc:sldMkLst>
          <pc:docMk/>
          <pc:sldMk cId="2657119179" sldId="377"/>
        </pc:sldMkLst>
        <pc:spChg chg="mod">
          <ac:chgData name="Christian Rauhut" userId="9eeb04e7291d6ddb" providerId="LiveId" clId="{3AC02D42-E02E-4454-B402-04769729C75C}" dt="2021-03-13T11:20:22.805" v="78" actId="20577"/>
          <ac:spMkLst>
            <pc:docMk/>
            <pc:sldMk cId="2657119179" sldId="377"/>
            <ac:spMk id="15" creationId="{5F93910E-E109-4389-A6EB-5D7990286E63}"/>
          </ac:spMkLst>
        </pc:spChg>
      </pc:sldChg>
      <pc:sldChg chg="del modNotesTx">
        <pc:chgData name="Christian Rauhut" userId="9eeb04e7291d6ddb" providerId="LiveId" clId="{3AC02D42-E02E-4454-B402-04769729C75C}" dt="2021-03-13T11:37:20.936" v="308" actId="2696"/>
        <pc:sldMkLst>
          <pc:docMk/>
          <pc:sldMk cId="1671081342" sldId="378"/>
        </pc:sldMkLst>
      </pc:sldChg>
      <pc:sldChg chg="addSp delSp modSp mod">
        <pc:chgData name="Christian Rauhut" userId="9eeb04e7291d6ddb" providerId="LiveId" clId="{3AC02D42-E02E-4454-B402-04769729C75C}" dt="2021-03-30T08:15:38.247" v="8953" actId="20577"/>
        <pc:sldMkLst>
          <pc:docMk/>
          <pc:sldMk cId="2057110958" sldId="379"/>
        </pc:sldMkLst>
        <pc:spChg chg="mod">
          <ac:chgData name="Christian Rauhut" userId="9eeb04e7291d6ddb" providerId="LiveId" clId="{3AC02D42-E02E-4454-B402-04769729C75C}" dt="2021-03-13T11:21:49.614" v="99" actId="1076"/>
          <ac:spMkLst>
            <pc:docMk/>
            <pc:sldMk cId="2057110958" sldId="379"/>
            <ac:spMk id="2" creationId="{F16F8FF5-D206-4BC1-97C5-118E812768F0}"/>
          </ac:spMkLst>
        </pc:spChg>
        <pc:spChg chg="mod">
          <ac:chgData name="Christian Rauhut" userId="9eeb04e7291d6ddb" providerId="LiveId" clId="{3AC02D42-E02E-4454-B402-04769729C75C}" dt="2021-03-14T14:04:01.671" v="1256" actId="790"/>
          <ac:spMkLst>
            <pc:docMk/>
            <pc:sldMk cId="2057110958" sldId="379"/>
            <ac:spMk id="3" creationId="{003C4AE0-743B-4BEA-8E8D-5433F0AAE470}"/>
          </ac:spMkLst>
        </pc:spChg>
        <pc:spChg chg="add mod">
          <ac:chgData name="Christian Rauhut" userId="9eeb04e7291d6ddb" providerId="LiveId" clId="{3AC02D42-E02E-4454-B402-04769729C75C}" dt="2021-03-30T08:15:38.247" v="8953" actId="20577"/>
          <ac:spMkLst>
            <pc:docMk/>
            <pc:sldMk cId="2057110958" sldId="379"/>
            <ac:spMk id="7" creationId="{D9B1A80B-442C-4ACA-BFCF-B38AA411FA7A}"/>
          </ac:spMkLst>
        </pc:spChg>
        <pc:spChg chg="mod">
          <ac:chgData name="Christian Rauhut" userId="9eeb04e7291d6ddb" providerId="LiveId" clId="{3AC02D42-E02E-4454-B402-04769729C75C}" dt="2021-03-13T11:21:43.297" v="97" actId="1035"/>
          <ac:spMkLst>
            <pc:docMk/>
            <pc:sldMk cId="2057110958" sldId="379"/>
            <ac:spMk id="8" creationId="{D3A9221F-A215-4DBD-BCC6-AAC1D1E11CF7}"/>
          </ac:spMkLst>
        </pc:spChg>
        <pc:picChg chg="add del mod modCrop">
          <ac:chgData name="Christian Rauhut" userId="9eeb04e7291d6ddb" providerId="LiveId" clId="{3AC02D42-E02E-4454-B402-04769729C75C}" dt="2021-03-13T11:26:34.606" v="129" actId="478"/>
          <ac:picMkLst>
            <pc:docMk/>
            <pc:sldMk cId="2057110958" sldId="379"/>
            <ac:picMk id="4" creationId="{CAB88827-0832-4B7C-AE2B-1E84194DC0C8}"/>
          </ac:picMkLst>
        </pc:picChg>
      </pc:sldChg>
      <pc:sldChg chg="addSp delSp modSp add del mod">
        <pc:chgData name="Christian Rauhut" userId="9eeb04e7291d6ddb" providerId="LiveId" clId="{3AC02D42-E02E-4454-B402-04769729C75C}" dt="2021-03-14T14:23:33.067" v="1749" actId="47"/>
        <pc:sldMkLst>
          <pc:docMk/>
          <pc:sldMk cId="3432700585" sldId="380"/>
        </pc:sldMkLst>
        <pc:spChg chg="mod">
          <ac:chgData name="Christian Rauhut" userId="9eeb04e7291d6ddb" providerId="LiveId" clId="{3AC02D42-E02E-4454-B402-04769729C75C}" dt="2021-03-14T14:20:33.867" v="1736" actId="1076"/>
          <ac:spMkLst>
            <pc:docMk/>
            <pc:sldMk cId="3432700585" sldId="380"/>
            <ac:spMk id="6" creationId="{931CC581-7572-4036-9091-2F548A614081}"/>
          </ac:spMkLst>
        </pc:spChg>
        <pc:spChg chg="add del mod">
          <ac:chgData name="Christian Rauhut" userId="9eeb04e7291d6ddb" providerId="LiveId" clId="{3AC02D42-E02E-4454-B402-04769729C75C}" dt="2021-03-14T14:22:59.231" v="1743" actId="931"/>
          <ac:spMkLst>
            <pc:docMk/>
            <pc:sldMk cId="3432700585" sldId="380"/>
            <ac:spMk id="8" creationId="{A043B72E-BF3C-43FC-AD44-EB6210F67713}"/>
          </ac:spMkLst>
        </pc:spChg>
        <pc:picChg chg="add del mod">
          <ac:chgData name="Christian Rauhut" userId="9eeb04e7291d6ddb" providerId="LiveId" clId="{3AC02D42-E02E-4454-B402-04769729C75C}" dt="2021-03-14T14:21:34.288" v="1739" actId="478"/>
          <ac:picMkLst>
            <pc:docMk/>
            <pc:sldMk cId="3432700585" sldId="380"/>
            <ac:picMk id="3" creationId="{7CF9F7B1-5F4B-4A7B-89A5-BEF4AF3524AF}"/>
          </ac:picMkLst>
        </pc:picChg>
        <pc:picChg chg="add del mod">
          <ac:chgData name="Christian Rauhut" userId="9eeb04e7291d6ddb" providerId="LiveId" clId="{3AC02D42-E02E-4454-B402-04769729C75C}" dt="2021-03-14T14:22:52.268" v="1741" actId="478"/>
          <ac:picMkLst>
            <pc:docMk/>
            <pc:sldMk cId="3432700585" sldId="380"/>
            <ac:picMk id="5" creationId="{BCD6D849-6F9F-4072-843A-5A59079E3F73}"/>
          </ac:picMkLst>
        </pc:picChg>
        <pc:picChg chg="add mod modCrop">
          <ac:chgData name="Christian Rauhut" userId="9eeb04e7291d6ddb" providerId="LiveId" clId="{3AC02D42-E02E-4454-B402-04769729C75C}" dt="2021-03-14T14:23:22.678" v="1747" actId="18131"/>
          <ac:picMkLst>
            <pc:docMk/>
            <pc:sldMk cId="3432700585" sldId="380"/>
            <ac:picMk id="10" creationId="{F4A4A4E4-F77B-4034-981A-1DC19F4CDF2E}"/>
          </ac:picMkLst>
        </pc:picChg>
        <pc:picChg chg="del mod">
          <ac:chgData name="Christian Rauhut" userId="9eeb04e7291d6ddb" providerId="LiveId" clId="{3AC02D42-E02E-4454-B402-04769729C75C}" dt="2021-03-14T14:22:54.139" v="1742" actId="478"/>
          <ac:picMkLst>
            <pc:docMk/>
            <pc:sldMk cId="3432700585" sldId="380"/>
            <ac:picMk id="22" creationId="{38843A38-7ABC-4A90-BEC5-24905DA9AFEA}"/>
          </ac:picMkLst>
        </pc:picChg>
      </pc:sldChg>
      <pc:sldChg chg="new del">
        <pc:chgData name="Christian Rauhut" userId="9eeb04e7291d6ddb" providerId="LiveId" clId="{3AC02D42-E02E-4454-B402-04769729C75C}" dt="2021-03-14T14:19:53.055" v="1730" actId="680"/>
        <pc:sldMkLst>
          <pc:docMk/>
          <pc:sldMk cId="4026669609" sldId="380"/>
        </pc:sldMkLst>
      </pc:sldChg>
      <pc:sldChg chg="addSp delSp modSp add mod modNotesTx">
        <pc:chgData name="Christian Rauhut" userId="9eeb04e7291d6ddb" providerId="LiveId" clId="{3AC02D42-E02E-4454-B402-04769729C75C}" dt="2021-04-10T07:50:25.943" v="20243" actId="6549"/>
        <pc:sldMkLst>
          <pc:docMk/>
          <pc:sldMk cId="1568077935" sldId="381"/>
        </pc:sldMkLst>
        <pc:spChg chg="ord">
          <ac:chgData name="Christian Rauhut" userId="9eeb04e7291d6ddb" providerId="LiveId" clId="{3AC02D42-E02E-4454-B402-04769729C75C}" dt="2021-03-30T07:51:29.795" v="8423" actId="167"/>
          <ac:spMkLst>
            <pc:docMk/>
            <pc:sldMk cId="1568077935" sldId="381"/>
            <ac:spMk id="6" creationId="{931CC581-7572-4036-9091-2F548A614081}"/>
          </ac:spMkLst>
        </pc:spChg>
        <pc:spChg chg="add mod">
          <ac:chgData name="Christian Rauhut" userId="9eeb04e7291d6ddb" providerId="LiveId" clId="{3AC02D42-E02E-4454-B402-04769729C75C}" dt="2021-04-09T08:30:10.969" v="17310" actId="164"/>
          <ac:spMkLst>
            <pc:docMk/>
            <pc:sldMk cId="1568077935" sldId="381"/>
            <ac:spMk id="7" creationId="{A0911B0D-9B71-4E18-915D-69DC780210DA}"/>
          </ac:spMkLst>
        </pc:spChg>
        <pc:spChg chg="mod">
          <ac:chgData name="Christian Rauhut" userId="9eeb04e7291d6ddb" providerId="LiveId" clId="{3AC02D42-E02E-4454-B402-04769729C75C}" dt="2021-03-24T19:50:49.852" v="7776" actId="1076"/>
          <ac:spMkLst>
            <pc:docMk/>
            <pc:sldMk cId="1568077935" sldId="381"/>
            <ac:spMk id="12" creationId="{07532949-A117-44B3-A880-752B497F88E0}"/>
          </ac:spMkLst>
        </pc:spChg>
        <pc:spChg chg="mod">
          <ac:chgData name="Christian Rauhut" userId="9eeb04e7291d6ddb" providerId="LiveId" clId="{3AC02D42-E02E-4454-B402-04769729C75C}" dt="2021-04-04T09:22:32.150" v="13758" actId="20577"/>
          <ac:spMkLst>
            <pc:docMk/>
            <pc:sldMk cId="1568077935" sldId="381"/>
            <ac:spMk id="13" creationId="{FE908EAA-2A20-4616-9019-21ADE0A25AAE}"/>
          </ac:spMkLst>
        </pc:spChg>
        <pc:spChg chg="mod">
          <ac:chgData name="Christian Rauhut" userId="9eeb04e7291d6ddb" providerId="LiveId" clId="{3AC02D42-E02E-4454-B402-04769729C75C}" dt="2021-03-24T19:49:28.276" v="7763" actId="1076"/>
          <ac:spMkLst>
            <pc:docMk/>
            <pc:sldMk cId="1568077935" sldId="381"/>
            <ac:spMk id="14" creationId="{535BFD0D-47E0-4DA9-BEDB-A08AF39D5443}"/>
          </ac:spMkLst>
        </pc:spChg>
        <pc:spChg chg="mod">
          <ac:chgData name="Christian Rauhut" userId="9eeb04e7291d6ddb" providerId="LiveId" clId="{3AC02D42-E02E-4454-B402-04769729C75C}" dt="2021-03-24T19:50:45.271" v="7774" actId="1076"/>
          <ac:spMkLst>
            <pc:docMk/>
            <pc:sldMk cId="1568077935" sldId="381"/>
            <ac:spMk id="17" creationId="{364ED80D-8D18-4F27-AE5B-28956A395DBF}"/>
          </ac:spMkLst>
        </pc:spChg>
        <pc:spChg chg="mod">
          <ac:chgData name="Christian Rauhut" userId="9eeb04e7291d6ddb" providerId="LiveId" clId="{3AC02D42-E02E-4454-B402-04769729C75C}" dt="2021-03-30T07:55:42.685" v="8665" actId="20577"/>
          <ac:spMkLst>
            <pc:docMk/>
            <pc:sldMk cId="1568077935" sldId="381"/>
            <ac:spMk id="18" creationId="{F54DC824-2DCA-48B9-80AB-813E36BB0649}"/>
          </ac:spMkLst>
        </pc:spChg>
        <pc:spChg chg="mod">
          <ac:chgData name="Christian Rauhut" userId="9eeb04e7291d6ddb" providerId="LiveId" clId="{3AC02D42-E02E-4454-B402-04769729C75C}" dt="2021-03-14T14:29:29.583" v="1764" actId="20577"/>
          <ac:spMkLst>
            <pc:docMk/>
            <pc:sldMk cId="1568077935" sldId="381"/>
            <ac:spMk id="19" creationId="{FC00B81B-BF24-4301-B1E0-0F28E1C5C3B6}"/>
          </ac:spMkLst>
        </pc:spChg>
        <pc:spChg chg="add mod">
          <ac:chgData name="Christian Rauhut" userId="9eeb04e7291d6ddb" providerId="LiveId" clId="{3AC02D42-E02E-4454-B402-04769729C75C}" dt="2021-04-09T08:30:10.969" v="17310" actId="164"/>
          <ac:spMkLst>
            <pc:docMk/>
            <pc:sldMk cId="1568077935" sldId="381"/>
            <ac:spMk id="21" creationId="{9FC7DF44-458D-45DF-9C54-8BC8C87CFC0F}"/>
          </ac:spMkLst>
        </pc:spChg>
        <pc:spChg chg="add mod">
          <ac:chgData name="Christian Rauhut" userId="9eeb04e7291d6ddb" providerId="LiveId" clId="{3AC02D42-E02E-4454-B402-04769729C75C}" dt="2021-04-09T08:30:10.969" v="17310" actId="164"/>
          <ac:spMkLst>
            <pc:docMk/>
            <pc:sldMk cId="1568077935" sldId="381"/>
            <ac:spMk id="23" creationId="{0F05301E-6E5C-4676-BE4C-0D4488B209DB}"/>
          </ac:spMkLst>
        </pc:spChg>
        <pc:spChg chg="add mod">
          <ac:chgData name="Christian Rauhut" userId="9eeb04e7291d6ddb" providerId="LiveId" clId="{3AC02D42-E02E-4454-B402-04769729C75C}" dt="2021-04-09T08:30:10.969" v="17310" actId="164"/>
          <ac:spMkLst>
            <pc:docMk/>
            <pc:sldMk cId="1568077935" sldId="381"/>
            <ac:spMk id="24" creationId="{1DA34060-522F-4343-8295-052929C2B374}"/>
          </ac:spMkLst>
        </pc:spChg>
        <pc:grpChg chg="add mod">
          <ac:chgData name="Christian Rauhut" userId="9eeb04e7291d6ddb" providerId="LiveId" clId="{3AC02D42-E02E-4454-B402-04769729C75C}" dt="2021-04-09T08:30:10.969" v="17310" actId="164"/>
          <ac:grpSpMkLst>
            <pc:docMk/>
            <pc:sldMk cId="1568077935" sldId="381"/>
            <ac:grpSpMk id="8" creationId="{A6035830-8DAD-4A7A-A40A-DF9F1109506A}"/>
          </ac:grpSpMkLst>
        </pc:grpChg>
        <pc:graphicFrameChg chg="add del">
          <ac:chgData name="Christian Rauhut" userId="9eeb04e7291d6ddb" providerId="LiveId" clId="{3AC02D42-E02E-4454-B402-04769729C75C}" dt="2021-03-24T19:29:21.701" v="7427" actId="478"/>
          <ac:graphicFrameMkLst>
            <pc:docMk/>
            <pc:sldMk cId="1568077935" sldId="381"/>
            <ac:graphicFrameMk id="2" creationId="{450F192A-A2F4-4186-BEC4-69D7B855F032}"/>
          </ac:graphicFrameMkLst>
        </pc:graphicFrameChg>
        <pc:graphicFrameChg chg="add del mod modGraphic">
          <ac:chgData name="Christian Rauhut" userId="9eeb04e7291d6ddb" providerId="LiveId" clId="{3AC02D42-E02E-4454-B402-04769729C75C}" dt="2021-03-24T19:29:41.510" v="7431" actId="478"/>
          <ac:graphicFrameMkLst>
            <pc:docMk/>
            <pc:sldMk cId="1568077935" sldId="381"/>
            <ac:graphicFrameMk id="10" creationId="{B1048673-485B-415E-9EEC-B792AF78EFDF}"/>
          </ac:graphicFrameMkLst>
        </pc:graphicFrameChg>
        <pc:graphicFrameChg chg="add del mod">
          <ac:chgData name="Christian Rauhut" userId="9eeb04e7291d6ddb" providerId="LiveId" clId="{3AC02D42-E02E-4454-B402-04769729C75C}" dt="2021-03-19T14:20:03.968" v="3405" actId="478"/>
          <ac:graphicFrameMkLst>
            <pc:docMk/>
            <pc:sldMk cId="1568077935" sldId="381"/>
            <ac:graphicFrameMk id="11" creationId="{2AEB96C4-216A-412A-BFD2-443F1D9FC85E}"/>
          </ac:graphicFrameMkLst>
        </pc:graphicFrameChg>
        <pc:graphicFrameChg chg="add del mod modGraphic">
          <ac:chgData name="Christian Rauhut" userId="9eeb04e7291d6ddb" providerId="LiveId" clId="{3AC02D42-E02E-4454-B402-04769729C75C}" dt="2021-03-24T19:29:28.268" v="7428" actId="478"/>
          <ac:graphicFrameMkLst>
            <pc:docMk/>
            <pc:sldMk cId="1568077935" sldId="381"/>
            <ac:graphicFrameMk id="15" creationId="{C7560BF8-D45F-421D-8D79-E5150BD78BEE}"/>
          </ac:graphicFrameMkLst>
        </pc:graphicFrameChg>
        <pc:graphicFrameChg chg="add mod modGraphic">
          <ac:chgData name="Christian Rauhut" userId="9eeb04e7291d6ddb" providerId="LiveId" clId="{3AC02D42-E02E-4454-B402-04769729C75C}" dt="2021-04-03T14:18:10.922" v="10948" actId="2062"/>
          <ac:graphicFrameMkLst>
            <pc:docMk/>
            <pc:sldMk cId="1568077935" sldId="381"/>
            <ac:graphicFrameMk id="16" creationId="{5E09DB4E-1AED-4711-8945-46F1D2A48E2E}"/>
          </ac:graphicFrameMkLst>
        </pc:graphicFrameChg>
        <pc:graphicFrameChg chg="add mod modGraphic">
          <ac:chgData name="Christian Rauhut" userId="9eeb04e7291d6ddb" providerId="LiveId" clId="{3AC02D42-E02E-4454-B402-04769729C75C}" dt="2021-04-03T14:18:07.322" v="10947" actId="2062"/>
          <ac:graphicFrameMkLst>
            <pc:docMk/>
            <pc:sldMk cId="1568077935" sldId="381"/>
            <ac:graphicFrameMk id="20" creationId="{E70DBB91-FF70-49B7-AEBF-F7F7113254F5}"/>
          </ac:graphicFrameMkLst>
        </pc:graphicFrameChg>
        <pc:picChg chg="add mod ord modCrop">
          <ac:chgData name="Christian Rauhut" userId="9eeb04e7291d6ddb" providerId="LiveId" clId="{3AC02D42-E02E-4454-B402-04769729C75C}" dt="2021-03-30T07:52:03.115" v="8477"/>
          <ac:picMkLst>
            <pc:docMk/>
            <pc:sldMk cId="1568077935" sldId="381"/>
            <ac:picMk id="2" creationId="{D0A32A22-05D3-42DC-82C6-FB6239EB9FBA}"/>
          </ac:picMkLst>
        </pc:picChg>
        <pc:picChg chg="add mod modCrop">
          <ac:chgData name="Christian Rauhut" userId="9eeb04e7291d6ddb" providerId="LiveId" clId="{3AC02D42-E02E-4454-B402-04769729C75C}" dt="2021-03-24T19:34:13.767" v="7457" actId="1076"/>
          <ac:picMkLst>
            <pc:docMk/>
            <pc:sldMk cId="1568077935" sldId="381"/>
            <ac:picMk id="4" creationId="{56A7FAE3-4324-4FBF-A80B-C300BD4CD4A7}"/>
          </ac:picMkLst>
        </pc:picChg>
        <pc:picChg chg="add mod modCrop">
          <ac:chgData name="Christian Rauhut" userId="9eeb04e7291d6ddb" providerId="LiveId" clId="{3AC02D42-E02E-4454-B402-04769729C75C}" dt="2021-04-09T08:30:10.969" v="17310" actId="164"/>
          <ac:picMkLst>
            <pc:docMk/>
            <pc:sldMk cId="1568077935" sldId="381"/>
            <ac:picMk id="5" creationId="{DA6334EA-BF28-421B-95A6-AA32BDAA8DFB}"/>
          </ac:picMkLst>
        </pc:picChg>
        <pc:picChg chg="add del mod">
          <ac:chgData name="Christian Rauhut" userId="9eeb04e7291d6ddb" providerId="LiveId" clId="{3AC02D42-E02E-4454-B402-04769729C75C}" dt="2021-03-30T07:51:26.275" v="8422" actId="478"/>
          <ac:picMkLst>
            <pc:docMk/>
            <pc:sldMk cId="1568077935" sldId="381"/>
            <ac:picMk id="21" creationId="{99AD7DC0-004B-4C43-B58B-BAC25CE86B43}"/>
          </ac:picMkLst>
        </pc:picChg>
        <pc:picChg chg="mod modCrop">
          <ac:chgData name="Christian Rauhut" userId="9eeb04e7291d6ddb" providerId="LiveId" clId="{3AC02D42-E02E-4454-B402-04769729C75C}" dt="2021-03-14T14:29:17.263" v="1761" actId="18131"/>
          <ac:picMkLst>
            <pc:docMk/>
            <pc:sldMk cId="1568077935" sldId="381"/>
            <ac:picMk id="22" creationId="{38843A38-7ABC-4A90-BEC5-24905DA9AFEA}"/>
          </ac:picMkLst>
        </pc:picChg>
      </pc:sldChg>
      <pc:sldChg chg="addSp delSp modSp new del mod ord addAnim delAnim modAnim modShow">
        <pc:chgData name="Christian Rauhut" userId="9eeb04e7291d6ddb" providerId="LiveId" clId="{3AC02D42-E02E-4454-B402-04769729C75C}" dt="2021-03-30T07:59:50.191" v="8688" actId="2696"/>
        <pc:sldMkLst>
          <pc:docMk/>
          <pc:sldMk cId="1875909669" sldId="382"/>
        </pc:sldMkLst>
        <pc:spChg chg="del">
          <ac:chgData name="Christian Rauhut" userId="9eeb04e7291d6ddb" providerId="LiveId" clId="{3AC02D42-E02E-4454-B402-04769729C75C}" dt="2021-03-16T16:03:13.673" v="2859" actId="478"/>
          <ac:spMkLst>
            <pc:docMk/>
            <pc:sldMk cId="1875909669" sldId="382"/>
            <ac:spMk id="2" creationId="{00CC40A9-63A0-47FD-980E-F6F3F5759D54}"/>
          </ac:spMkLst>
        </pc:spChg>
        <pc:spChg chg="add del mod">
          <ac:chgData name="Christian Rauhut" userId="9eeb04e7291d6ddb" providerId="LiveId" clId="{3AC02D42-E02E-4454-B402-04769729C75C}" dt="2021-03-29T07:44:09.224" v="8214" actId="478"/>
          <ac:spMkLst>
            <pc:docMk/>
            <pc:sldMk cId="1875909669" sldId="382"/>
            <ac:spMk id="2" creationId="{FEEA5E08-9110-4EF4-9614-E0551B9BBB76}"/>
          </ac:spMkLst>
        </pc:spChg>
        <pc:spChg chg="del">
          <ac:chgData name="Christian Rauhut" userId="9eeb04e7291d6ddb" providerId="LiveId" clId="{3AC02D42-E02E-4454-B402-04769729C75C}" dt="2021-03-16T16:03:13.673" v="2859" actId="478"/>
          <ac:spMkLst>
            <pc:docMk/>
            <pc:sldMk cId="1875909669" sldId="382"/>
            <ac:spMk id="3" creationId="{C8D556B9-39E9-49D8-AF56-0BA0CEF7966F}"/>
          </ac:spMkLst>
        </pc:spChg>
        <pc:spChg chg="add del mod">
          <ac:chgData name="Christian Rauhut" userId="9eeb04e7291d6ddb" providerId="LiveId" clId="{3AC02D42-E02E-4454-B402-04769729C75C}" dt="2021-03-29T07:40:24.926" v="8200" actId="478"/>
          <ac:spMkLst>
            <pc:docMk/>
            <pc:sldMk cId="1875909669" sldId="382"/>
            <ac:spMk id="4" creationId="{4E8D28C2-4327-401D-BA58-94539C1A8D70}"/>
          </ac:spMkLst>
        </pc:spChg>
        <pc:spChg chg="del">
          <ac:chgData name="Christian Rauhut" userId="9eeb04e7291d6ddb" providerId="LiveId" clId="{3AC02D42-E02E-4454-B402-04769729C75C}" dt="2021-03-16T16:03:13.673" v="2859" actId="478"/>
          <ac:spMkLst>
            <pc:docMk/>
            <pc:sldMk cId="1875909669" sldId="382"/>
            <ac:spMk id="4" creationId="{8DEFCF58-7DEF-47C4-B427-6028E989D84E}"/>
          </ac:spMkLst>
        </pc:spChg>
        <pc:spChg chg="del">
          <ac:chgData name="Christian Rauhut" userId="9eeb04e7291d6ddb" providerId="LiveId" clId="{3AC02D42-E02E-4454-B402-04769729C75C}" dt="2021-03-16T16:03:13.673" v="2859" actId="478"/>
          <ac:spMkLst>
            <pc:docMk/>
            <pc:sldMk cId="1875909669" sldId="382"/>
            <ac:spMk id="5" creationId="{66CA8A9C-2CB5-400B-92AF-B4C2199A94FD}"/>
          </ac:spMkLst>
        </pc:spChg>
        <pc:spChg chg="del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6" creationId="{A29E490D-2D37-459B-AB7C-D30F31BD133F}"/>
          </ac:spMkLst>
        </pc:spChg>
        <pc:spChg chg="add del mod">
          <ac:chgData name="Christian Rauhut" userId="9eeb04e7291d6ddb" providerId="LiveId" clId="{3AC02D42-E02E-4454-B402-04769729C75C}" dt="2021-03-24T18:46:17.982" v="6426" actId="14100"/>
          <ac:spMkLst>
            <pc:docMk/>
            <pc:sldMk cId="1875909669" sldId="382"/>
            <ac:spMk id="7" creationId="{83D86704-2909-4644-AF4A-DACBF6BA0C07}"/>
          </ac:spMkLst>
        </pc:spChg>
        <pc:spChg chg="del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7" creationId="{938BC41D-8307-4EA5-B427-6474234AD3C8}"/>
          </ac:spMkLst>
        </pc:spChg>
        <pc:spChg chg="del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8" creationId="{CA698BD9-1283-4B30-9195-F4D1C91E64CD}"/>
          </ac:spMkLst>
        </pc:spChg>
        <pc:spChg chg="del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9" creationId="{152F599C-7BE2-4367-B44D-8EACB75521DF}"/>
          </ac:spMkLst>
        </pc:spChg>
        <pc:spChg chg="del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10" creationId="{80C985C1-BB97-4874-97A0-BB3B673F32B3}"/>
          </ac:spMkLst>
        </pc:spChg>
        <pc:spChg chg="del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11" creationId="{3476D4BF-E2DE-4B4F-BCE6-171DDF4A9442}"/>
          </ac:spMkLst>
        </pc:spChg>
        <pc:spChg chg="add mod">
          <ac:chgData name="Christian Rauhut" userId="9eeb04e7291d6ddb" providerId="LiveId" clId="{3AC02D42-E02E-4454-B402-04769729C75C}" dt="2021-03-24T19:04:10.664" v="6957" actId="1035"/>
          <ac:spMkLst>
            <pc:docMk/>
            <pc:sldMk cId="1875909669" sldId="382"/>
            <ac:spMk id="12" creationId="{CCDA8D34-2BFB-474D-886E-5DE25D557EB5}"/>
          </ac:spMkLst>
        </pc:spChg>
        <pc:spChg chg="add del mod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13" creationId="{2FC5F52E-B3D7-4F28-BEB9-0AE6630473F6}"/>
          </ac:spMkLst>
        </pc:spChg>
        <pc:spChg chg="mod topLvl">
          <ac:chgData name="Christian Rauhut" userId="9eeb04e7291d6ddb" providerId="LiveId" clId="{3AC02D42-E02E-4454-B402-04769729C75C}" dt="2021-03-24T18:46:55.986" v="6452" actId="115"/>
          <ac:spMkLst>
            <pc:docMk/>
            <pc:sldMk cId="1875909669" sldId="382"/>
            <ac:spMk id="14" creationId="{43BD9309-4EC4-4DAD-AE93-26E401DDC532}"/>
          </ac:spMkLst>
        </pc:spChg>
        <pc:spChg chg="add del mod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14" creationId="{A9BFE892-4CCA-4066-8586-1C0B74A382B9}"/>
          </ac:spMkLst>
        </pc:spChg>
        <pc:spChg chg="add del mod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15" creationId="{6999A19C-934E-4D98-8233-D5B3C8B7F800}"/>
          </ac:spMkLst>
        </pc:spChg>
        <pc:spChg chg="add del mod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16" creationId="{1CC248C4-512F-46F7-B218-391EFD259E44}"/>
          </ac:spMkLst>
        </pc:spChg>
        <pc:spChg chg="mod">
          <ac:chgData name="Christian Rauhut" userId="9eeb04e7291d6ddb" providerId="LiveId" clId="{3AC02D42-E02E-4454-B402-04769729C75C}" dt="2021-03-30T07:47:46.391" v="8373"/>
          <ac:spMkLst>
            <pc:docMk/>
            <pc:sldMk cId="1875909669" sldId="382"/>
            <ac:spMk id="17" creationId="{29659B84-D191-426E-826C-0B4BD7312AD1}"/>
          </ac:spMkLst>
        </pc:spChg>
        <pc:spChg chg="mod">
          <ac:chgData name="Christian Rauhut" userId="9eeb04e7291d6ddb" providerId="LiveId" clId="{3AC02D42-E02E-4454-B402-04769729C75C}" dt="2021-03-30T07:49:00.204" v="8392"/>
          <ac:spMkLst>
            <pc:docMk/>
            <pc:sldMk cId="1875909669" sldId="382"/>
            <ac:spMk id="20" creationId="{08CDEA1E-45C5-489D-9972-5403D733A878}"/>
          </ac:spMkLst>
        </pc:spChg>
        <pc:spChg chg="add del mod">
          <ac:chgData name="Christian Rauhut" userId="9eeb04e7291d6ddb" providerId="LiveId" clId="{3AC02D42-E02E-4454-B402-04769729C75C}" dt="2021-03-24T18:43:07.288" v="6383" actId="11529"/>
          <ac:spMkLst>
            <pc:docMk/>
            <pc:sldMk cId="1875909669" sldId="382"/>
            <ac:spMk id="21" creationId="{5494EA05-24E2-4B77-A077-187D941EC29D}"/>
          </ac:spMkLst>
        </pc:spChg>
        <pc:spChg chg="mod">
          <ac:chgData name="Christian Rauhut" userId="9eeb04e7291d6ddb" providerId="LiveId" clId="{3AC02D42-E02E-4454-B402-04769729C75C}" dt="2021-03-30T07:49:36.547" v="8398"/>
          <ac:spMkLst>
            <pc:docMk/>
            <pc:sldMk cId="1875909669" sldId="382"/>
            <ac:spMk id="23" creationId="{993ADA36-8E1A-45BB-9B50-93FE30FE46E2}"/>
          </ac:spMkLst>
        </pc:spChg>
        <pc:spChg chg="add mod">
          <ac:chgData name="Christian Rauhut" userId="9eeb04e7291d6ddb" providerId="LiveId" clId="{3AC02D42-E02E-4454-B402-04769729C75C}" dt="2021-03-24T18:58:09.085" v="6765" actId="1036"/>
          <ac:spMkLst>
            <pc:docMk/>
            <pc:sldMk cId="1875909669" sldId="382"/>
            <ac:spMk id="33" creationId="{D70A458E-4C4F-4522-A1D1-38B690AEA7F9}"/>
          </ac:spMkLst>
        </pc:spChg>
        <pc:spChg chg="add mod">
          <ac:chgData name="Christian Rauhut" userId="9eeb04e7291d6ddb" providerId="LiveId" clId="{3AC02D42-E02E-4454-B402-04769729C75C}" dt="2021-03-24T18:58:09.085" v="6765" actId="1036"/>
          <ac:spMkLst>
            <pc:docMk/>
            <pc:sldMk cId="1875909669" sldId="382"/>
            <ac:spMk id="34" creationId="{1D87C1C7-247D-480D-90A1-CA57E58464B8}"/>
          </ac:spMkLst>
        </pc:spChg>
        <pc:spChg chg="add mod">
          <ac:chgData name="Christian Rauhut" userId="9eeb04e7291d6ddb" providerId="LiveId" clId="{3AC02D42-E02E-4454-B402-04769729C75C}" dt="2021-03-24T19:00:39.538" v="6878" actId="207"/>
          <ac:spMkLst>
            <pc:docMk/>
            <pc:sldMk cId="1875909669" sldId="382"/>
            <ac:spMk id="36" creationId="{93A10778-10EE-4B32-9083-D1DA20C3FE61}"/>
          </ac:spMkLst>
        </pc:spChg>
        <pc:spChg chg="add del mod">
          <ac:chgData name="Christian Rauhut" userId="9eeb04e7291d6ddb" providerId="LiveId" clId="{3AC02D42-E02E-4454-B402-04769729C75C}" dt="2021-03-24T19:01:58.928" v="6923"/>
          <ac:spMkLst>
            <pc:docMk/>
            <pc:sldMk cId="1875909669" sldId="382"/>
            <ac:spMk id="37" creationId="{E996BEFD-99F6-4829-8496-C08DB483D36A}"/>
          </ac:spMkLst>
        </pc:spChg>
        <pc:spChg chg="add del mod">
          <ac:chgData name="Christian Rauhut" userId="9eeb04e7291d6ddb" providerId="LiveId" clId="{3AC02D42-E02E-4454-B402-04769729C75C}" dt="2021-03-24T19:01:39.237" v="6911"/>
          <ac:spMkLst>
            <pc:docMk/>
            <pc:sldMk cId="1875909669" sldId="382"/>
            <ac:spMk id="38" creationId="{48895CBD-2754-4C49-8970-5A0A7598D6AF}"/>
          </ac:spMkLst>
        </pc:spChg>
        <pc:spChg chg="add mod">
          <ac:chgData name="Christian Rauhut" userId="9eeb04e7291d6ddb" providerId="LiveId" clId="{3AC02D42-E02E-4454-B402-04769729C75C}" dt="2021-03-24T19:04:10.664" v="6957" actId="1035"/>
          <ac:spMkLst>
            <pc:docMk/>
            <pc:sldMk cId="1875909669" sldId="382"/>
            <ac:spMk id="39" creationId="{DFD5629C-26AC-4A45-AA45-C439179B88A5}"/>
          </ac:spMkLst>
        </pc:spChg>
        <pc:spChg chg="add mod">
          <ac:chgData name="Christian Rauhut" userId="9eeb04e7291d6ddb" providerId="LiveId" clId="{3AC02D42-E02E-4454-B402-04769729C75C}" dt="2021-03-29T07:29:05.902" v="8170" actId="20577"/>
          <ac:spMkLst>
            <pc:docMk/>
            <pc:sldMk cId="1875909669" sldId="382"/>
            <ac:spMk id="40" creationId="{6D57F995-C7C1-4E95-9060-21420D1250E6}"/>
          </ac:spMkLst>
        </pc:spChg>
        <pc:grpChg chg="add del mod">
          <ac:chgData name="Christian Rauhut" userId="9eeb04e7291d6ddb" providerId="LiveId" clId="{3AC02D42-E02E-4454-B402-04769729C75C}" dt="2021-03-24T18:36:57.833" v="6301" actId="164"/>
          <ac:grpSpMkLst>
            <pc:docMk/>
            <pc:sldMk cId="1875909669" sldId="382"/>
            <ac:grpSpMk id="4" creationId="{B8B836CE-7BE0-4299-9B49-59F97B517CA0}"/>
          </ac:grpSpMkLst>
        </pc:grpChg>
        <pc:grpChg chg="add del mod">
          <ac:chgData name="Christian Rauhut" userId="9eeb04e7291d6ddb" providerId="LiveId" clId="{3AC02D42-E02E-4454-B402-04769729C75C}" dt="2021-03-24T18:47:16.474" v="6457" actId="478"/>
          <ac:grpSpMkLst>
            <pc:docMk/>
            <pc:sldMk cId="1875909669" sldId="382"/>
            <ac:grpSpMk id="8" creationId="{AF3CA578-5C52-45CD-9F76-7F0E9A21069F}"/>
          </ac:grpSpMkLst>
        </pc:grpChg>
        <pc:grpChg chg="add del mod">
          <ac:chgData name="Christian Rauhut" userId="9eeb04e7291d6ddb" providerId="LiveId" clId="{3AC02D42-E02E-4454-B402-04769729C75C}" dt="2021-03-24T18:40:50.197" v="6353" actId="478"/>
          <ac:grpSpMkLst>
            <pc:docMk/>
            <pc:sldMk cId="1875909669" sldId="382"/>
            <ac:grpSpMk id="11" creationId="{47C80A27-B4B1-421D-A25F-0D3E22932787}"/>
          </ac:grpSpMkLst>
        </pc:grpChg>
        <pc:grpChg chg="del mod">
          <ac:chgData name="Christian Rauhut" userId="9eeb04e7291d6ddb" providerId="LiveId" clId="{3AC02D42-E02E-4454-B402-04769729C75C}" dt="2021-03-24T18:38:44.724" v="6332" actId="478"/>
          <ac:grpSpMkLst>
            <pc:docMk/>
            <pc:sldMk cId="1875909669" sldId="382"/>
            <ac:grpSpMk id="13" creationId="{3BA644DF-BF25-4C46-AEAA-610812F308AC}"/>
          </ac:grpSpMkLst>
        </pc:grpChg>
        <pc:grpChg chg="add del mod ord">
          <ac:chgData name="Christian Rauhut" userId="9eeb04e7291d6ddb" providerId="LiveId" clId="{3AC02D42-E02E-4454-B402-04769729C75C}" dt="2021-03-30T07:48:59.973" v="8391" actId="478"/>
          <ac:grpSpMkLst>
            <pc:docMk/>
            <pc:sldMk cId="1875909669" sldId="382"/>
            <ac:grpSpMk id="15" creationId="{F6F69922-6774-4AD4-8AAD-EA97D4BD06B1}"/>
          </ac:grpSpMkLst>
        </pc:grpChg>
        <pc:grpChg chg="add del mod">
          <ac:chgData name="Christian Rauhut" userId="9eeb04e7291d6ddb" providerId="LiveId" clId="{3AC02D42-E02E-4454-B402-04769729C75C}" dt="2021-03-30T07:49:34.423" v="8397"/>
          <ac:grpSpMkLst>
            <pc:docMk/>
            <pc:sldMk cId="1875909669" sldId="382"/>
            <ac:grpSpMk id="18" creationId="{8DACA7B9-5820-4513-9619-8774CC6A4CAC}"/>
          </ac:grpSpMkLst>
        </pc:grpChg>
        <pc:grpChg chg="add del mod">
          <ac:chgData name="Christian Rauhut" userId="9eeb04e7291d6ddb" providerId="LiveId" clId="{3AC02D42-E02E-4454-B402-04769729C75C}" dt="2021-03-24T18:43:39.542" v="6393" actId="164"/>
          <ac:grpSpMkLst>
            <pc:docMk/>
            <pc:sldMk cId="1875909669" sldId="382"/>
            <ac:grpSpMk id="19" creationId="{3E7B3DD0-F3A0-4FD3-91D4-93115AF28471}"/>
          </ac:grpSpMkLst>
        </pc:grpChg>
        <pc:grpChg chg="add del mod">
          <ac:chgData name="Christian Rauhut" userId="9eeb04e7291d6ddb" providerId="LiveId" clId="{3AC02D42-E02E-4454-B402-04769729C75C}" dt="2021-03-30T07:49:38.462" v="8399"/>
          <ac:grpSpMkLst>
            <pc:docMk/>
            <pc:sldMk cId="1875909669" sldId="382"/>
            <ac:grpSpMk id="21" creationId="{1B4D9695-9BE2-4FBB-9A13-B5BBD9856469}"/>
          </ac:grpSpMkLst>
        </pc:grpChg>
        <pc:grpChg chg="add del mod">
          <ac:chgData name="Christian Rauhut" userId="9eeb04e7291d6ddb" providerId="LiveId" clId="{3AC02D42-E02E-4454-B402-04769729C75C}" dt="2021-03-24T18:42:31.672" v="6373" actId="164"/>
          <ac:grpSpMkLst>
            <pc:docMk/>
            <pc:sldMk cId="1875909669" sldId="382"/>
            <ac:grpSpMk id="22" creationId="{56BFFF13-908F-4B65-A575-F5D2900B3378}"/>
          </ac:grpSpMkLst>
        </pc:grpChg>
        <pc:grpChg chg="add del mod">
          <ac:chgData name="Christian Rauhut" userId="9eeb04e7291d6ddb" providerId="LiveId" clId="{3AC02D42-E02E-4454-B402-04769729C75C}" dt="2021-03-24T18:47:04.477" v="6453" actId="478"/>
          <ac:grpSpMkLst>
            <pc:docMk/>
            <pc:sldMk cId="1875909669" sldId="382"/>
            <ac:grpSpMk id="26" creationId="{2A484E74-4E2C-4435-8E7F-A59CBF937790}"/>
          </ac:grpSpMkLst>
        </pc:grpChg>
        <pc:picChg chg="add mod modCrop">
          <ac:chgData name="Christian Rauhut" userId="9eeb04e7291d6ddb" providerId="LiveId" clId="{3AC02D42-E02E-4454-B402-04769729C75C}" dt="2021-03-24T18:34:20.393" v="6248" actId="1362"/>
          <ac:picMkLst>
            <pc:docMk/>
            <pc:sldMk cId="1875909669" sldId="382"/>
            <ac:picMk id="2" creationId="{3D059C59-6C11-4601-8155-8898573E8F3C}"/>
          </ac:picMkLst>
        </pc:picChg>
        <pc:picChg chg="add mod ord">
          <ac:chgData name="Christian Rauhut" userId="9eeb04e7291d6ddb" providerId="LiveId" clId="{3AC02D42-E02E-4454-B402-04769729C75C}" dt="2021-03-30T07:50:14.594" v="8407" actId="167"/>
          <ac:picMkLst>
            <pc:docMk/>
            <pc:sldMk cId="1875909669" sldId="382"/>
            <ac:picMk id="3" creationId="{FD309197-497F-4F52-B46A-98FFB029A4D3}"/>
          </ac:picMkLst>
        </pc:picChg>
        <pc:picChg chg="add del mod">
          <ac:chgData name="Christian Rauhut" userId="9eeb04e7291d6ddb" providerId="LiveId" clId="{3AC02D42-E02E-4454-B402-04769729C75C}" dt="2021-03-30T07:45:27.891" v="8352" actId="478"/>
          <ac:picMkLst>
            <pc:docMk/>
            <pc:sldMk cId="1875909669" sldId="382"/>
            <ac:picMk id="4" creationId="{452BEFCF-C4D3-4E89-9CB7-2549BECFFBDD}"/>
          </ac:picMkLst>
        </pc:picChg>
        <pc:picChg chg="add mod modCrop">
          <ac:chgData name="Christian Rauhut" userId="9eeb04e7291d6ddb" providerId="LiveId" clId="{3AC02D42-E02E-4454-B402-04769729C75C}" dt="2021-03-24T18:34:23.016" v="6249" actId="1362"/>
          <ac:picMkLst>
            <pc:docMk/>
            <pc:sldMk cId="1875909669" sldId="382"/>
            <ac:picMk id="5" creationId="{34C2027D-9B80-42E0-BDDC-65567F6BE1A1}"/>
          </ac:picMkLst>
        </pc:picChg>
        <pc:picChg chg="add del mod">
          <ac:chgData name="Christian Rauhut" userId="9eeb04e7291d6ddb" providerId="LiveId" clId="{3AC02D42-E02E-4454-B402-04769729C75C}" dt="2021-03-30T07:46:06.250" v="8358" actId="478"/>
          <ac:picMkLst>
            <pc:docMk/>
            <pc:sldMk cId="1875909669" sldId="382"/>
            <ac:picMk id="5" creationId="{A5C69C1F-1028-49C8-B46B-EC1B2CD896D6}"/>
          </ac:picMkLst>
        </pc:picChg>
        <pc:picChg chg="add del mod">
          <ac:chgData name="Christian Rauhut" userId="9eeb04e7291d6ddb" providerId="LiveId" clId="{3AC02D42-E02E-4454-B402-04769729C75C}" dt="2021-03-24T18:35:10.143" v="6254"/>
          <ac:picMkLst>
            <pc:docMk/>
            <pc:sldMk cId="1875909669" sldId="382"/>
            <ac:picMk id="6" creationId="{18453A3C-86DE-4A8A-A0DD-99B6B6907292}"/>
          </ac:picMkLst>
        </pc:picChg>
        <pc:picChg chg="add del mod">
          <ac:chgData name="Christian Rauhut" userId="9eeb04e7291d6ddb" providerId="LiveId" clId="{3AC02D42-E02E-4454-B402-04769729C75C}" dt="2021-03-30T07:46:19.452" v="8361" actId="478"/>
          <ac:picMkLst>
            <pc:docMk/>
            <pc:sldMk cId="1875909669" sldId="382"/>
            <ac:picMk id="6" creationId="{C43FD2A6-F1C5-4190-A229-E4AC5E370A93}"/>
          </ac:picMkLst>
        </pc:picChg>
        <pc:picChg chg="add mod ord">
          <ac:chgData name="Christian Rauhut" userId="9eeb04e7291d6ddb" providerId="LiveId" clId="{3AC02D42-E02E-4454-B402-04769729C75C}" dt="2021-03-30T07:50:19.536" v="8408" actId="1076"/>
          <ac:picMkLst>
            <pc:docMk/>
            <pc:sldMk cId="1875909669" sldId="382"/>
            <ac:picMk id="7" creationId="{67EB3755-366F-40BD-9EF7-300E1B3813DD}"/>
          </ac:picMkLst>
        </pc:picChg>
        <pc:picChg chg="add del mod">
          <ac:chgData name="Christian Rauhut" userId="9eeb04e7291d6ddb" providerId="LiveId" clId="{3AC02D42-E02E-4454-B402-04769729C75C}" dt="2021-03-24T18:37:09.013" v="6306"/>
          <ac:picMkLst>
            <pc:docMk/>
            <pc:sldMk cId="1875909669" sldId="382"/>
            <ac:picMk id="9" creationId="{E1FC6A57-09DE-4A44-A689-88A9616F3D31}"/>
          </ac:picMkLst>
        </pc:picChg>
        <pc:picChg chg="add del mod">
          <ac:chgData name="Christian Rauhut" userId="9eeb04e7291d6ddb" providerId="LiveId" clId="{3AC02D42-E02E-4454-B402-04769729C75C}" dt="2021-03-29T07:44:08.281" v="8213"/>
          <ac:picMkLst>
            <pc:docMk/>
            <pc:sldMk cId="1875909669" sldId="382"/>
            <ac:picMk id="13" creationId="{2CC6326F-8C52-4D8D-AA97-ABC7AB3A7FD4}"/>
          </ac:picMkLst>
        </pc:picChg>
        <pc:picChg chg="del mod">
          <ac:chgData name="Christian Rauhut" userId="9eeb04e7291d6ddb" providerId="LiveId" clId="{3AC02D42-E02E-4454-B402-04769729C75C}" dt="2021-03-24T18:38:44.724" v="6332" actId="478"/>
          <ac:picMkLst>
            <pc:docMk/>
            <pc:sldMk cId="1875909669" sldId="382"/>
            <ac:picMk id="15" creationId="{A3DC1C32-D457-4250-84AA-3302BD9984EC}"/>
          </ac:picMkLst>
        </pc:picChg>
        <pc:picChg chg="del mod topLvl">
          <ac:chgData name="Christian Rauhut" userId="9eeb04e7291d6ddb" providerId="LiveId" clId="{3AC02D42-E02E-4454-B402-04769729C75C}" dt="2021-03-24T18:40:50.197" v="6353" actId="478"/>
          <ac:picMkLst>
            <pc:docMk/>
            <pc:sldMk cId="1875909669" sldId="382"/>
            <ac:picMk id="16" creationId="{94491223-E44C-463F-B580-A64FB020713A}"/>
          </ac:picMkLst>
        </pc:picChg>
        <pc:picChg chg="mod">
          <ac:chgData name="Christian Rauhut" userId="9eeb04e7291d6ddb" providerId="LiveId" clId="{3AC02D42-E02E-4454-B402-04769729C75C}" dt="2021-03-30T07:47:46.391" v="8373"/>
          <ac:picMkLst>
            <pc:docMk/>
            <pc:sldMk cId="1875909669" sldId="382"/>
            <ac:picMk id="16" creationId="{C3BCC930-F236-496D-AC5A-76F232F9FC61}"/>
          </ac:picMkLst>
        </pc:picChg>
        <pc:picChg chg="add mod modCrop">
          <ac:chgData name="Christian Rauhut" userId="9eeb04e7291d6ddb" providerId="LiveId" clId="{3AC02D42-E02E-4454-B402-04769729C75C}" dt="2021-03-24T18:41:20.076" v="6358" actId="164"/>
          <ac:picMkLst>
            <pc:docMk/>
            <pc:sldMk cId="1875909669" sldId="382"/>
            <ac:picMk id="17" creationId="{87218E19-4759-45C0-B57A-F1852ED5B016}"/>
          </ac:picMkLst>
        </pc:picChg>
        <pc:picChg chg="add del mod">
          <ac:chgData name="Christian Rauhut" userId="9eeb04e7291d6ddb" providerId="LiveId" clId="{3AC02D42-E02E-4454-B402-04769729C75C}" dt="2021-03-24T18:43:19.753" v="6389" actId="478"/>
          <ac:picMkLst>
            <pc:docMk/>
            <pc:sldMk cId="1875909669" sldId="382"/>
            <ac:picMk id="18" creationId="{8AE408A7-260C-40BB-872C-36119AD3E3DC}"/>
          </ac:picMkLst>
        </pc:picChg>
        <pc:picChg chg="mod">
          <ac:chgData name="Christian Rauhut" userId="9eeb04e7291d6ddb" providerId="LiveId" clId="{3AC02D42-E02E-4454-B402-04769729C75C}" dt="2021-03-30T07:49:00.204" v="8392"/>
          <ac:picMkLst>
            <pc:docMk/>
            <pc:sldMk cId="1875909669" sldId="382"/>
            <ac:picMk id="19" creationId="{F94A696F-8C7D-41C7-B322-4AB655045C28}"/>
          </ac:picMkLst>
        </pc:picChg>
        <pc:picChg chg="add del mod">
          <ac:chgData name="Christian Rauhut" userId="9eeb04e7291d6ddb" providerId="LiveId" clId="{3AC02D42-E02E-4454-B402-04769729C75C}" dt="2021-03-24T18:43:08.970" v="6385"/>
          <ac:picMkLst>
            <pc:docMk/>
            <pc:sldMk cId="1875909669" sldId="382"/>
            <ac:picMk id="20" creationId="{33E842C6-18E5-4D6D-BF26-A1E6EA2E549E}"/>
          </ac:picMkLst>
        </pc:picChg>
        <pc:picChg chg="mod">
          <ac:chgData name="Christian Rauhut" userId="9eeb04e7291d6ddb" providerId="LiveId" clId="{3AC02D42-E02E-4454-B402-04769729C75C}" dt="2021-03-30T07:49:36.547" v="8398"/>
          <ac:picMkLst>
            <pc:docMk/>
            <pc:sldMk cId="1875909669" sldId="382"/>
            <ac:picMk id="22" creationId="{AF219F11-89D1-4DEE-8AC1-3EE3BA7D4B16}"/>
          </ac:picMkLst>
        </pc:picChg>
        <pc:picChg chg="add del mod">
          <ac:chgData name="Christian Rauhut" userId="9eeb04e7291d6ddb" providerId="LiveId" clId="{3AC02D42-E02E-4454-B402-04769729C75C}" dt="2021-03-24T18:42:30.373" v="6371"/>
          <ac:picMkLst>
            <pc:docMk/>
            <pc:sldMk cId="1875909669" sldId="382"/>
            <ac:picMk id="23" creationId="{3CB4F5EF-D3A9-4684-874D-FA3080FAC3FC}"/>
          </ac:picMkLst>
        </pc:picChg>
        <pc:picChg chg="add mod modCrop">
          <ac:chgData name="Christian Rauhut" userId="9eeb04e7291d6ddb" providerId="LiveId" clId="{3AC02D42-E02E-4454-B402-04769729C75C}" dt="2021-03-24T18:43:39.542" v="6393" actId="164"/>
          <ac:picMkLst>
            <pc:docMk/>
            <pc:sldMk cId="1875909669" sldId="382"/>
            <ac:picMk id="25" creationId="{430A4A2C-2078-4987-BAA0-3FE7DB13A868}"/>
          </ac:picMkLst>
        </pc:picChg>
        <pc:picChg chg="add del mod">
          <ac:chgData name="Christian Rauhut" userId="9eeb04e7291d6ddb" providerId="LiveId" clId="{3AC02D42-E02E-4454-B402-04769729C75C}" dt="2021-03-24T18:45:49.171" v="6422"/>
          <ac:picMkLst>
            <pc:docMk/>
            <pc:sldMk cId="1875909669" sldId="382"/>
            <ac:picMk id="27" creationId="{3AC2116F-D259-4B00-A60E-65C194D3380A}"/>
          </ac:picMkLst>
        </pc:picChg>
        <pc:picChg chg="add del mod">
          <ac:chgData name="Christian Rauhut" userId="9eeb04e7291d6ddb" providerId="LiveId" clId="{3AC02D42-E02E-4454-B402-04769729C75C}" dt="2021-03-24T18:44:17.554" v="6403"/>
          <ac:picMkLst>
            <pc:docMk/>
            <pc:sldMk cId="1875909669" sldId="382"/>
            <ac:picMk id="28" creationId="{049889DE-96BB-4323-A517-B220D16817CA}"/>
          </ac:picMkLst>
        </pc:picChg>
        <pc:picChg chg="add del">
          <ac:chgData name="Christian Rauhut" userId="9eeb04e7291d6ddb" providerId="LiveId" clId="{3AC02D42-E02E-4454-B402-04769729C75C}" dt="2021-03-24T18:44:41.817" v="6408"/>
          <ac:picMkLst>
            <pc:docMk/>
            <pc:sldMk cId="1875909669" sldId="382"/>
            <ac:picMk id="29" creationId="{017DBD6B-614C-4F16-BF25-8FF300CD39B9}"/>
          </ac:picMkLst>
        </pc:picChg>
        <pc:picChg chg="add del mod">
          <ac:chgData name="Christian Rauhut" userId="9eeb04e7291d6ddb" providerId="LiveId" clId="{3AC02D42-E02E-4454-B402-04769729C75C}" dt="2021-03-24T18:45:46.449" v="6417"/>
          <ac:picMkLst>
            <pc:docMk/>
            <pc:sldMk cId="1875909669" sldId="382"/>
            <ac:picMk id="30" creationId="{7EF6E76B-964D-4A7A-8A7E-B4488AEB8C6D}"/>
          </ac:picMkLst>
        </pc:picChg>
        <pc:picChg chg="add del mod">
          <ac:chgData name="Christian Rauhut" userId="9eeb04e7291d6ddb" providerId="LiveId" clId="{3AC02D42-E02E-4454-B402-04769729C75C}" dt="2021-03-30T07:47:51.183" v="8375" actId="478"/>
          <ac:picMkLst>
            <pc:docMk/>
            <pc:sldMk cId="1875909669" sldId="382"/>
            <ac:picMk id="31" creationId="{532462F8-CFBA-40C3-86E9-5520C449B613}"/>
          </ac:picMkLst>
        </pc:picChg>
        <pc:picChg chg="add mod">
          <ac:chgData name="Christian Rauhut" userId="9eeb04e7291d6ddb" providerId="LiveId" clId="{3AC02D42-E02E-4454-B402-04769729C75C}" dt="2021-03-24T18:58:09.085" v="6765" actId="1036"/>
          <ac:picMkLst>
            <pc:docMk/>
            <pc:sldMk cId="1875909669" sldId="382"/>
            <ac:picMk id="32" creationId="{FD601AD5-504B-4C51-A4A1-6A4067C21B73}"/>
          </ac:picMkLst>
        </pc:picChg>
      </pc:sldChg>
      <pc:sldChg chg="new del">
        <pc:chgData name="Christian Rauhut" userId="9eeb04e7291d6ddb" providerId="LiveId" clId="{3AC02D42-E02E-4454-B402-04769729C75C}" dt="2021-03-16T15:58:43.456" v="2584" actId="2696"/>
        <pc:sldMkLst>
          <pc:docMk/>
          <pc:sldMk cId="2493401372" sldId="383"/>
        </pc:sldMkLst>
      </pc:sldChg>
      <pc:sldChg chg="addSp delSp modSp add del mod ord modAnim modShow modNotesTx">
        <pc:chgData name="Christian Rauhut" userId="9eeb04e7291d6ddb" providerId="LiveId" clId="{3AC02D42-E02E-4454-B402-04769729C75C}" dt="2021-04-04T09:12:31.687" v="13637" actId="2696"/>
        <pc:sldMkLst>
          <pc:docMk/>
          <pc:sldMk cId="3228131884" sldId="383"/>
        </pc:sldMkLst>
        <pc:spChg chg="del">
          <ac:chgData name="Christian Rauhut" userId="9eeb04e7291d6ddb" providerId="LiveId" clId="{3AC02D42-E02E-4454-B402-04769729C75C}" dt="2021-03-23T08:28:22.039" v="4866" actId="478"/>
          <ac:spMkLst>
            <pc:docMk/>
            <pc:sldMk cId="3228131884" sldId="383"/>
            <ac:spMk id="4" creationId="{D9063556-7B95-466F-929C-3811BDDCF54A}"/>
          </ac:spMkLst>
        </pc:spChg>
        <pc:spChg chg="del">
          <ac:chgData name="Christian Rauhut" userId="9eeb04e7291d6ddb" providerId="LiveId" clId="{3AC02D42-E02E-4454-B402-04769729C75C}" dt="2021-03-23T08:28:22.039" v="4866" actId="478"/>
          <ac:spMkLst>
            <pc:docMk/>
            <pc:sldMk cId="3228131884" sldId="383"/>
            <ac:spMk id="5" creationId="{B247E102-CE02-4BE9-9C76-BD55F7D527E4}"/>
          </ac:spMkLst>
        </pc:spChg>
        <pc:spChg chg="del">
          <ac:chgData name="Christian Rauhut" userId="9eeb04e7291d6ddb" providerId="LiveId" clId="{3AC02D42-E02E-4454-B402-04769729C75C}" dt="2021-03-23T08:28:22.039" v="4866" actId="478"/>
          <ac:spMkLst>
            <pc:docMk/>
            <pc:sldMk cId="3228131884" sldId="383"/>
            <ac:spMk id="6" creationId="{A4F9CF25-9D7D-4EE6-BC79-7DE7F7288349}"/>
          </ac:spMkLst>
        </pc:spChg>
        <pc:spChg chg="del">
          <ac:chgData name="Christian Rauhut" userId="9eeb04e7291d6ddb" providerId="LiveId" clId="{3AC02D42-E02E-4454-B402-04769729C75C}" dt="2021-03-23T08:28:22.039" v="4866" actId="478"/>
          <ac:spMkLst>
            <pc:docMk/>
            <pc:sldMk cId="3228131884" sldId="383"/>
            <ac:spMk id="7" creationId="{1C507BF8-B5B8-48B0-BE31-9193F9A65367}"/>
          </ac:spMkLst>
        </pc:spChg>
        <pc:spChg chg="mod">
          <ac:chgData name="Christian Rauhut" userId="9eeb04e7291d6ddb" providerId="LiveId" clId="{3AC02D42-E02E-4454-B402-04769729C75C}" dt="2021-03-23T08:28:51.428" v="4870" actId="790"/>
          <ac:spMkLst>
            <pc:docMk/>
            <pc:sldMk cId="3228131884" sldId="383"/>
            <ac:spMk id="8" creationId="{5C87D4C8-D94D-49D7-A949-FC8B35C25672}"/>
          </ac:spMkLst>
        </pc:spChg>
        <pc:spChg chg="mod">
          <ac:chgData name="Christian Rauhut" userId="9eeb04e7291d6ddb" providerId="LiveId" clId="{3AC02D42-E02E-4454-B402-04769729C75C}" dt="2021-03-30T07:50:30.754" v="8409" actId="20577"/>
          <ac:spMkLst>
            <pc:docMk/>
            <pc:sldMk cId="3228131884" sldId="383"/>
            <ac:spMk id="9" creationId="{BD5EB877-7322-42D6-87A7-DB5722396A59}"/>
          </ac:spMkLst>
        </pc:spChg>
        <pc:spChg chg="mod">
          <ac:chgData name="Christian Rauhut" userId="9eeb04e7291d6ddb" providerId="LiveId" clId="{3AC02D42-E02E-4454-B402-04769729C75C}" dt="2021-03-23T08:30:56.995" v="4899" actId="20577"/>
          <ac:spMkLst>
            <pc:docMk/>
            <pc:sldMk cId="3228131884" sldId="383"/>
            <ac:spMk id="10" creationId="{CE166C5F-B5C9-40C5-BC44-99FBBEAC9C11}"/>
          </ac:spMkLst>
        </pc:spChg>
        <pc:spChg chg="add del mod">
          <ac:chgData name="Christian Rauhut" userId="9eeb04e7291d6ddb" providerId="LiveId" clId="{3AC02D42-E02E-4454-B402-04769729C75C}" dt="2021-03-23T08:29:46.435" v="4874" actId="478"/>
          <ac:spMkLst>
            <pc:docMk/>
            <pc:sldMk cId="3228131884" sldId="383"/>
            <ac:spMk id="13" creationId="{9B59668A-A6A4-45D1-B26B-57828DF60FB5}"/>
          </ac:spMkLst>
        </pc:spChg>
        <pc:spChg chg="add del mod">
          <ac:chgData name="Christian Rauhut" userId="9eeb04e7291d6ddb" providerId="LiveId" clId="{3AC02D42-E02E-4454-B402-04769729C75C}" dt="2021-03-23T08:29:43.577" v="4873" actId="478"/>
          <ac:spMkLst>
            <pc:docMk/>
            <pc:sldMk cId="3228131884" sldId="383"/>
            <ac:spMk id="14" creationId="{5E9250E8-9CE0-4202-9AC6-952EF1BAF45D}"/>
          </ac:spMkLst>
        </pc:spChg>
        <pc:spChg chg="add del mod">
          <ac:chgData name="Christian Rauhut" userId="9eeb04e7291d6ddb" providerId="LiveId" clId="{3AC02D42-E02E-4454-B402-04769729C75C}" dt="2021-03-23T08:29:43.577" v="4873" actId="478"/>
          <ac:spMkLst>
            <pc:docMk/>
            <pc:sldMk cId="3228131884" sldId="383"/>
            <ac:spMk id="16" creationId="{024A3840-6EF5-4336-97ED-A85D08EAB76C}"/>
          </ac:spMkLst>
        </pc:spChg>
        <pc:spChg chg="del">
          <ac:chgData name="Christian Rauhut" userId="9eeb04e7291d6ddb" providerId="LiveId" clId="{3AC02D42-E02E-4454-B402-04769729C75C}" dt="2021-03-23T08:28:22.039" v="4866" actId="478"/>
          <ac:spMkLst>
            <pc:docMk/>
            <pc:sldMk cId="3228131884" sldId="383"/>
            <ac:spMk id="17" creationId="{F82BAFFC-7EA8-4959-A269-293249BACA4D}"/>
          </ac:spMkLst>
        </pc:spChg>
        <pc:spChg chg="del">
          <ac:chgData name="Christian Rauhut" userId="9eeb04e7291d6ddb" providerId="LiveId" clId="{3AC02D42-E02E-4454-B402-04769729C75C}" dt="2021-03-23T08:28:22.039" v="4866" actId="478"/>
          <ac:spMkLst>
            <pc:docMk/>
            <pc:sldMk cId="3228131884" sldId="383"/>
            <ac:spMk id="18" creationId="{52C7A491-E92A-4014-AA92-0371F64F899A}"/>
          </ac:spMkLst>
        </pc:spChg>
        <pc:spChg chg="add del mod">
          <ac:chgData name="Christian Rauhut" userId="9eeb04e7291d6ddb" providerId="LiveId" clId="{3AC02D42-E02E-4454-B402-04769729C75C}" dt="2021-03-23T08:29:43.577" v="4873" actId="478"/>
          <ac:spMkLst>
            <pc:docMk/>
            <pc:sldMk cId="3228131884" sldId="383"/>
            <ac:spMk id="19" creationId="{A1331BF7-0118-4DBB-8E5B-F5A2E2DC55A1}"/>
          </ac:spMkLst>
        </pc:spChg>
        <pc:spChg chg="add del mod ord">
          <ac:chgData name="Christian Rauhut" userId="9eeb04e7291d6ddb" providerId="LiveId" clId="{3AC02D42-E02E-4454-B402-04769729C75C}" dt="2021-03-30T08:14:38.027" v="8933"/>
          <ac:spMkLst>
            <pc:docMk/>
            <pc:sldMk cId="3228131884" sldId="383"/>
            <ac:spMk id="21" creationId="{804D5001-E6ED-4F5D-BA1E-F4C0BA844F1B}"/>
          </ac:spMkLst>
        </pc:spChg>
        <pc:spChg chg="add del mod">
          <ac:chgData name="Christian Rauhut" userId="9eeb04e7291d6ddb" providerId="LiveId" clId="{3AC02D42-E02E-4454-B402-04769729C75C}" dt="2021-03-23T08:29:46.435" v="4874" actId="478"/>
          <ac:spMkLst>
            <pc:docMk/>
            <pc:sldMk cId="3228131884" sldId="383"/>
            <ac:spMk id="21" creationId="{9B215264-F0F4-40F4-BCC5-0B65293EB94B}"/>
          </ac:spMkLst>
        </pc:spChg>
        <pc:spChg chg="add del mod">
          <ac:chgData name="Christian Rauhut" userId="9eeb04e7291d6ddb" providerId="LiveId" clId="{3AC02D42-E02E-4454-B402-04769729C75C}" dt="2021-03-23T08:29:43.577" v="4873" actId="478"/>
          <ac:spMkLst>
            <pc:docMk/>
            <pc:sldMk cId="3228131884" sldId="383"/>
            <ac:spMk id="22" creationId="{676CD486-C061-466C-81A9-57332F6C4744}"/>
          </ac:spMkLst>
        </pc:spChg>
        <pc:spChg chg="add del mod">
          <ac:chgData name="Christian Rauhut" userId="9eeb04e7291d6ddb" providerId="LiveId" clId="{3AC02D42-E02E-4454-B402-04769729C75C}" dt="2021-03-23T08:29:43.577" v="4873" actId="478"/>
          <ac:spMkLst>
            <pc:docMk/>
            <pc:sldMk cId="3228131884" sldId="383"/>
            <ac:spMk id="24" creationId="{3176C080-5061-4B91-A570-76E85E4920AA}"/>
          </ac:spMkLst>
        </pc:spChg>
        <pc:spChg chg="add del mod">
          <ac:chgData name="Christian Rauhut" userId="9eeb04e7291d6ddb" providerId="LiveId" clId="{3AC02D42-E02E-4454-B402-04769729C75C}" dt="2021-03-23T08:29:43.577" v="4873" actId="478"/>
          <ac:spMkLst>
            <pc:docMk/>
            <pc:sldMk cId="3228131884" sldId="383"/>
            <ac:spMk id="25" creationId="{E2336D28-0B86-4E68-8E0B-6B364683F550}"/>
          </ac:spMkLst>
        </pc:spChg>
        <pc:spChg chg="add del mod">
          <ac:chgData name="Christian Rauhut" userId="9eeb04e7291d6ddb" providerId="LiveId" clId="{3AC02D42-E02E-4454-B402-04769729C75C}" dt="2021-03-23T08:29:46.435" v="4874" actId="478"/>
          <ac:spMkLst>
            <pc:docMk/>
            <pc:sldMk cId="3228131884" sldId="383"/>
            <ac:spMk id="27" creationId="{40893E4A-F74B-471E-AC7C-05DA8FB91E15}"/>
          </ac:spMkLst>
        </pc:spChg>
        <pc:spChg chg="add del mod">
          <ac:chgData name="Christian Rauhut" userId="9eeb04e7291d6ddb" providerId="LiveId" clId="{3AC02D42-E02E-4454-B402-04769729C75C}" dt="2021-03-23T08:29:46.435" v="4874" actId="478"/>
          <ac:spMkLst>
            <pc:docMk/>
            <pc:sldMk cId="3228131884" sldId="383"/>
            <ac:spMk id="28" creationId="{F97A5D6C-D476-4EFD-B698-6B2A0EBDC262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30" creationId="{3343094D-70F2-4000-B307-03EF9FDA1070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31" creationId="{99B363D8-8716-47DD-A646-064FA94CBD3E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33" creationId="{934E1C57-CBED-4A4E-B680-9FB0DC43F43F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34" creationId="{6074D9D3-DF1A-46A7-BA42-BF678A0D6B8E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36" creationId="{265388E0-AF44-4198-933F-29FCDFD10FB8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37" creationId="{055A95F3-E066-4B7D-809E-4C3746796D50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39" creationId="{2D9AFB79-1099-4AB4-A8A6-05D68B332712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40" creationId="{BB0B3FB6-AD80-4FE0-B985-B3980CF303CE}"/>
          </ac:spMkLst>
        </pc:spChg>
        <pc:spChg chg="add del mod">
          <ac:chgData name="Christian Rauhut" userId="9eeb04e7291d6ddb" providerId="LiveId" clId="{3AC02D42-E02E-4454-B402-04769729C75C}" dt="2021-03-28T18:27:21.003" v="7863" actId="478"/>
          <ac:spMkLst>
            <pc:docMk/>
            <pc:sldMk cId="3228131884" sldId="383"/>
            <ac:spMk id="42" creationId="{AB1B2033-0983-4F47-B91A-2F106C81AA23}"/>
          </ac:spMkLst>
        </pc:spChg>
        <pc:spChg chg="add del mod">
          <ac:chgData name="Christian Rauhut" userId="9eeb04e7291d6ddb" providerId="LiveId" clId="{3AC02D42-E02E-4454-B402-04769729C75C}" dt="2021-03-28T18:27:21.003" v="7863" actId="478"/>
          <ac:spMkLst>
            <pc:docMk/>
            <pc:sldMk cId="3228131884" sldId="383"/>
            <ac:spMk id="43" creationId="{9A9CAAAE-AEDA-4C13-88CC-0805E39FCB92}"/>
          </ac:spMkLst>
        </pc:spChg>
        <pc:spChg chg="add mod">
          <ac:chgData name="Christian Rauhut" userId="9eeb04e7291d6ddb" providerId="LiveId" clId="{3AC02D42-E02E-4454-B402-04769729C75C}" dt="2021-04-03T18:36:51.193" v="11321" actId="20577"/>
          <ac:spMkLst>
            <pc:docMk/>
            <pc:sldMk cId="3228131884" sldId="383"/>
            <ac:spMk id="45" creationId="{09910CFD-9E7A-4CF8-BA40-99084F2A48CB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46" creationId="{49926E3E-CC2C-4C48-8C72-30FE9B189188}"/>
          </ac:spMkLst>
        </pc:spChg>
        <pc:spChg chg="add mod">
          <ac:chgData name="Christian Rauhut" userId="9eeb04e7291d6ddb" providerId="LiveId" clId="{3AC02D42-E02E-4454-B402-04769729C75C}" dt="2021-03-30T08:13:09.376" v="8918" actId="1035"/>
          <ac:spMkLst>
            <pc:docMk/>
            <pc:sldMk cId="3228131884" sldId="383"/>
            <ac:spMk id="47" creationId="{58FB8A3C-255A-4654-A56F-820FE506927F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48" creationId="{42C05C39-3D83-4925-9857-C7EAF36D282F}"/>
          </ac:spMkLst>
        </pc:spChg>
        <pc:spChg chg="add del mod">
          <ac:chgData name="Christian Rauhut" userId="9eeb04e7291d6ddb" providerId="LiveId" clId="{3AC02D42-E02E-4454-B402-04769729C75C}" dt="2021-03-28T18:27:21.003" v="7863" actId="478"/>
          <ac:spMkLst>
            <pc:docMk/>
            <pc:sldMk cId="3228131884" sldId="383"/>
            <ac:spMk id="49" creationId="{A04C0FE2-859F-4DA9-A820-D91BCADEC206}"/>
          </ac:spMkLst>
        </pc:spChg>
        <pc:picChg chg="add del mod ord">
          <ac:chgData name="Christian Rauhut" userId="9eeb04e7291d6ddb" providerId="LiveId" clId="{3AC02D42-E02E-4454-B402-04769729C75C}" dt="2021-03-28T18:43:15.867" v="8015" actId="478"/>
          <ac:picMkLst>
            <pc:docMk/>
            <pc:sldMk cId="3228131884" sldId="383"/>
            <ac:picMk id="7" creationId="{A4E192FC-1B87-41FF-A892-06896A8D67DC}"/>
          </ac:picMkLst>
        </pc:picChg>
        <pc:picChg chg="add del mod ord">
          <ac:chgData name="Christian Rauhut" userId="9eeb04e7291d6ddb" providerId="LiveId" clId="{3AC02D42-E02E-4454-B402-04769729C75C}" dt="2021-03-28T18:44:02.125" v="8019" actId="478"/>
          <ac:picMkLst>
            <pc:docMk/>
            <pc:sldMk cId="3228131884" sldId="383"/>
            <ac:picMk id="12" creationId="{6F74AF64-7354-4A0E-A24C-740C00AE99DB}"/>
          </ac:picMkLst>
        </pc:picChg>
        <pc:picChg chg="del">
          <ac:chgData name="Christian Rauhut" userId="9eeb04e7291d6ddb" providerId="LiveId" clId="{3AC02D42-E02E-4454-B402-04769729C75C}" dt="2021-03-23T08:28:19.227" v="4865" actId="478"/>
          <ac:picMkLst>
            <pc:docMk/>
            <pc:sldMk cId="3228131884" sldId="383"/>
            <ac:picMk id="12" creationId="{F49612B7-7197-4E34-9E49-BAB7270DF638}"/>
          </ac:picMkLst>
        </pc:picChg>
        <pc:picChg chg="add del mod ord">
          <ac:chgData name="Christian Rauhut" userId="9eeb04e7291d6ddb" providerId="LiveId" clId="{3AC02D42-E02E-4454-B402-04769729C75C}" dt="2021-03-28T18:48:00.484" v="8031" actId="478"/>
          <ac:picMkLst>
            <pc:docMk/>
            <pc:sldMk cId="3228131884" sldId="383"/>
            <ac:picMk id="14" creationId="{043A913F-5EEF-433D-AE8B-76F6E28CBDD1}"/>
          </ac:picMkLst>
        </pc:picChg>
        <pc:cxnChg chg="add del">
          <ac:chgData name="Christian Rauhut" userId="9eeb04e7291d6ddb" providerId="LiveId" clId="{3AC02D42-E02E-4454-B402-04769729C75C}" dt="2021-03-28T18:41:50.256" v="7979" actId="478"/>
          <ac:cxnSpMkLst>
            <pc:docMk/>
            <pc:sldMk cId="3228131884" sldId="383"/>
            <ac:cxnSpMk id="5" creationId="{AE233024-882E-4B29-BC06-3F59492980F0}"/>
          </ac:cxnSpMkLst>
        </pc:cxnChg>
        <pc:cxnChg chg="add del mod">
          <ac:chgData name="Christian Rauhut" userId="9eeb04e7291d6ddb" providerId="LiveId" clId="{3AC02D42-E02E-4454-B402-04769729C75C}" dt="2021-03-23T08:29:43.577" v="4873" actId="478"/>
          <ac:cxnSpMkLst>
            <pc:docMk/>
            <pc:sldMk cId="3228131884" sldId="383"/>
            <ac:cxnSpMk id="15" creationId="{52DDF32E-9183-4A7D-9CE3-A4C36054C4DC}"/>
          </ac:cxnSpMkLst>
        </pc:cxnChg>
        <pc:cxnChg chg="add del mod">
          <ac:chgData name="Christian Rauhut" userId="9eeb04e7291d6ddb" providerId="LiveId" clId="{3AC02D42-E02E-4454-B402-04769729C75C}" dt="2021-03-23T08:29:43.577" v="4873" actId="478"/>
          <ac:cxnSpMkLst>
            <pc:docMk/>
            <pc:sldMk cId="3228131884" sldId="383"/>
            <ac:cxnSpMk id="20" creationId="{492BCC62-3482-4B0F-BCCF-137FF4958167}"/>
          </ac:cxnSpMkLst>
        </pc:cxnChg>
        <pc:cxnChg chg="add del mod">
          <ac:chgData name="Christian Rauhut" userId="9eeb04e7291d6ddb" providerId="LiveId" clId="{3AC02D42-E02E-4454-B402-04769729C75C}" dt="2021-03-23T08:29:43.577" v="4873" actId="478"/>
          <ac:cxnSpMkLst>
            <pc:docMk/>
            <pc:sldMk cId="3228131884" sldId="383"/>
            <ac:cxnSpMk id="23" creationId="{B06DFCE2-21D9-4039-B32E-4C1A17DCE125}"/>
          </ac:cxnSpMkLst>
        </pc:cxnChg>
        <pc:cxnChg chg="add del mod">
          <ac:chgData name="Christian Rauhut" userId="9eeb04e7291d6ddb" providerId="LiveId" clId="{3AC02D42-E02E-4454-B402-04769729C75C}" dt="2021-03-23T08:29:43.577" v="4873" actId="478"/>
          <ac:cxnSpMkLst>
            <pc:docMk/>
            <pc:sldMk cId="3228131884" sldId="383"/>
            <ac:cxnSpMk id="26" creationId="{5F67C37D-A16D-43A5-B465-A6250C0B8C2F}"/>
          </ac:cxnSpMkLst>
        </pc:cxnChg>
        <pc:cxnChg chg="add del mod">
          <ac:chgData name="Christian Rauhut" userId="9eeb04e7291d6ddb" providerId="LiveId" clId="{3AC02D42-E02E-4454-B402-04769729C75C}" dt="2021-03-23T08:29:43.577" v="4873" actId="478"/>
          <ac:cxnSpMkLst>
            <pc:docMk/>
            <pc:sldMk cId="3228131884" sldId="383"/>
            <ac:cxnSpMk id="29" creationId="{DD0804FC-2215-4A4C-9F11-16E46AFB632B}"/>
          </ac:cxnSpMkLst>
        </pc:cxnChg>
        <pc:cxnChg chg="add mod">
          <ac:chgData name="Christian Rauhut" userId="9eeb04e7291d6ddb" providerId="LiveId" clId="{3AC02D42-E02E-4454-B402-04769729C75C}" dt="2021-03-30T08:12:51.930" v="8903" actId="14100"/>
          <ac:cxnSpMkLst>
            <pc:docMk/>
            <pc:sldMk cId="3228131884" sldId="383"/>
            <ac:cxnSpMk id="32" creationId="{F75FD114-FF9C-408E-B08C-5FCB369FDE5B}"/>
          </ac:cxnSpMkLst>
        </pc:cxnChg>
        <pc:cxnChg chg="add mod">
          <ac:chgData name="Christian Rauhut" userId="9eeb04e7291d6ddb" providerId="LiveId" clId="{3AC02D42-E02E-4454-B402-04769729C75C}" dt="2021-03-30T08:12:42.580" v="8887" actId="14100"/>
          <ac:cxnSpMkLst>
            <pc:docMk/>
            <pc:sldMk cId="3228131884" sldId="383"/>
            <ac:cxnSpMk id="35" creationId="{42048CD4-ED6D-4A27-B36A-F6E8C759F59B}"/>
          </ac:cxnSpMkLst>
        </pc:cxnChg>
        <pc:cxnChg chg="add mod">
          <ac:chgData name="Christian Rauhut" userId="9eeb04e7291d6ddb" providerId="LiveId" clId="{3AC02D42-E02E-4454-B402-04769729C75C}" dt="2021-03-30T08:13:05.045" v="8917" actId="1035"/>
          <ac:cxnSpMkLst>
            <pc:docMk/>
            <pc:sldMk cId="3228131884" sldId="383"/>
            <ac:cxnSpMk id="38" creationId="{0A46A567-98F4-4C80-A126-F07EFDE3357B}"/>
          </ac:cxnSpMkLst>
        </pc:cxnChg>
        <pc:cxnChg chg="add mod">
          <ac:chgData name="Christian Rauhut" userId="9eeb04e7291d6ddb" providerId="LiveId" clId="{3AC02D42-E02E-4454-B402-04769729C75C}" dt="2021-03-30T08:12:58.104" v="8915" actId="14100"/>
          <ac:cxnSpMkLst>
            <pc:docMk/>
            <pc:sldMk cId="3228131884" sldId="383"/>
            <ac:cxnSpMk id="41" creationId="{DA9BDC33-BB58-4EE5-B770-9A0C0742C7C4}"/>
          </ac:cxnSpMkLst>
        </pc:cxnChg>
        <pc:cxnChg chg="add del mod">
          <ac:chgData name="Christian Rauhut" userId="9eeb04e7291d6ddb" providerId="LiveId" clId="{3AC02D42-E02E-4454-B402-04769729C75C}" dt="2021-03-28T18:27:23.650" v="7864" actId="478"/>
          <ac:cxnSpMkLst>
            <pc:docMk/>
            <pc:sldMk cId="3228131884" sldId="383"/>
            <ac:cxnSpMk id="44" creationId="{68B93146-8A4D-4E5A-900E-6EE71FFB2274}"/>
          </ac:cxnSpMkLst>
        </pc:cxnChg>
      </pc:sldChg>
      <pc:sldChg chg="add del mod modShow">
        <pc:chgData name="Christian Rauhut" userId="9eeb04e7291d6ddb" providerId="LiveId" clId="{3AC02D42-E02E-4454-B402-04769729C75C}" dt="2021-03-24T19:04:55.230" v="6959" actId="2696"/>
        <pc:sldMkLst>
          <pc:docMk/>
          <pc:sldMk cId="2101150022" sldId="384"/>
        </pc:sldMkLst>
      </pc:sldChg>
      <pc:sldChg chg="addSp delSp modSp add mod addAnim delAnim modAnim modNotesTx">
        <pc:chgData name="Christian Rauhut" userId="9eeb04e7291d6ddb" providerId="LiveId" clId="{3AC02D42-E02E-4454-B402-04769729C75C}" dt="2021-04-09T08:07:51.293" v="16571" actId="20577"/>
        <pc:sldMkLst>
          <pc:docMk/>
          <pc:sldMk cId="554305618" sldId="385"/>
        </pc:sldMkLst>
        <pc:spChg chg="add del mod">
          <ac:chgData name="Christian Rauhut" userId="9eeb04e7291d6ddb" providerId="LiveId" clId="{3AC02D42-E02E-4454-B402-04769729C75C}" dt="2021-03-29T15:53:06.950" v="8289" actId="478"/>
          <ac:spMkLst>
            <pc:docMk/>
            <pc:sldMk cId="554305618" sldId="385"/>
            <ac:spMk id="7" creationId="{51C71710-4DEE-424E-B1BF-24BBFAD85D40}"/>
          </ac:spMkLst>
        </pc:spChg>
        <pc:spChg chg="add mod ord">
          <ac:chgData name="Christian Rauhut" userId="9eeb04e7291d6ddb" providerId="LiveId" clId="{3AC02D42-E02E-4454-B402-04769729C75C}" dt="2021-04-03T18:47:08.460" v="11640" actId="207"/>
          <ac:spMkLst>
            <pc:docMk/>
            <pc:sldMk cId="554305618" sldId="385"/>
            <ac:spMk id="7" creationId="{9253DFC7-503C-41AE-B9B8-BCC565BABE21}"/>
          </ac:spMkLst>
        </pc:spChg>
        <pc:spChg chg="del">
          <ac:chgData name="Christian Rauhut" userId="9eeb04e7291d6ddb" providerId="LiveId" clId="{3AC02D42-E02E-4454-B402-04769729C75C}" dt="2021-03-24T18:48:09.164" v="6465" actId="478"/>
          <ac:spMkLst>
            <pc:docMk/>
            <pc:sldMk cId="554305618" sldId="385"/>
            <ac:spMk id="8" creationId="{27E325FC-4183-4374-B095-12D5870D0D3B}"/>
          </ac:spMkLst>
        </pc:spChg>
        <pc:spChg chg="add del mod">
          <ac:chgData name="Christian Rauhut" userId="9eeb04e7291d6ddb" providerId="LiveId" clId="{3AC02D42-E02E-4454-B402-04769729C75C}" dt="2021-03-29T15:51:04.680" v="8248"/>
          <ac:spMkLst>
            <pc:docMk/>
            <pc:sldMk cId="554305618" sldId="385"/>
            <ac:spMk id="8" creationId="{57EED445-4EF5-4CE5-A295-3786F16AD138}"/>
          </ac:spMkLst>
        </pc:spChg>
        <pc:spChg chg="add del mod">
          <ac:chgData name="Christian Rauhut" userId="9eeb04e7291d6ddb" providerId="LiveId" clId="{3AC02D42-E02E-4454-B402-04769729C75C}" dt="2021-04-09T08:07:05.774" v="16560" actId="20577"/>
          <ac:spMkLst>
            <pc:docMk/>
            <pc:sldMk cId="554305618" sldId="385"/>
            <ac:spMk id="9" creationId="{6C606EA1-DFDC-4A47-863B-9970C15D042B}"/>
          </ac:spMkLst>
        </pc:spChg>
        <pc:spChg chg="add del mod">
          <ac:chgData name="Christian Rauhut" userId="9eeb04e7291d6ddb" providerId="LiveId" clId="{3AC02D42-E02E-4454-B402-04769729C75C}" dt="2021-03-29T15:52:03.623" v="8256" actId="478"/>
          <ac:spMkLst>
            <pc:docMk/>
            <pc:sldMk cId="554305618" sldId="385"/>
            <ac:spMk id="12" creationId="{AC55B1C2-1013-4CC6-8BAD-7C546C0181F8}"/>
          </ac:spMkLst>
        </pc:spChg>
        <pc:spChg chg="add mod">
          <ac:chgData name="Christian Rauhut" userId="9eeb04e7291d6ddb" providerId="LiveId" clId="{3AC02D42-E02E-4454-B402-04769729C75C}" dt="2021-03-30T07:57:50.208" v="8680" actId="20577"/>
          <ac:spMkLst>
            <pc:docMk/>
            <pc:sldMk cId="554305618" sldId="385"/>
            <ac:spMk id="12" creationId="{B5EB5927-21E5-4773-9647-3F28D7810832}"/>
          </ac:spMkLst>
        </pc:spChg>
        <pc:spChg chg="add mod">
          <ac:chgData name="Christian Rauhut" userId="9eeb04e7291d6ddb" providerId="LiveId" clId="{3AC02D42-E02E-4454-B402-04769729C75C}" dt="2021-04-09T08:07:00.500" v="16559" actId="20577"/>
          <ac:spMkLst>
            <pc:docMk/>
            <pc:sldMk cId="554305618" sldId="385"/>
            <ac:spMk id="14" creationId="{D552DCE4-37F2-4443-B376-BD12F804C886}"/>
          </ac:spMkLst>
        </pc:spChg>
        <pc:spChg chg="mod">
          <ac:chgData name="Christian Rauhut" userId="9eeb04e7291d6ddb" providerId="LiveId" clId="{3AC02D42-E02E-4454-B402-04769729C75C}" dt="2021-03-30T11:23:57.193" v="9826" actId="1038"/>
          <ac:spMkLst>
            <pc:docMk/>
            <pc:sldMk cId="554305618" sldId="385"/>
            <ac:spMk id="15" creationId="{5F93910E-E109-4389-A6EB-5D7990286E63}"/>
          </ac:spMkLst>
        </pc:spChg>
        <pc:spChg chg="add del mod">
          <ac:chgData name="Christian Rauhut" userId="9eeb04e7291d6ddb" providerId="LiveId" clId="{3AC02D42-E02E-4454-B402-04769729C75C}" dt="2021-04-03T18:42:29.143" v="11438" actId="478"/>
          <ac:spMkLst>
            <pc:docMk/>
            <pc:sldMk cId="554305618" sldId="385"/>
            <ac:spMk id="17" creationId="{76C704E8-3EFE-40D1-B517-4EBCA6561DBA}"/>
          </ac:spMkLst>
        </pc:spChg>
        <pc:spChg chg="add del mod">
          <ac:chgData name="Christian Rauhut" userId="9eeb04e7291d6ddb" providerId="LiveId" clId="{3AC02D42-E02E-4454-B402-04769729C75C}" dt="2021-04-03T18:42:30.620" v="11440" actId="478"/>
          <ac:spMkLst>
            <pc:docMk/>
            <pc:sldMk cId="554305618" sldId="385"/>
            <ac:spMk id="18" creationId="{FDAA6AA3-DE3F-44EE-925E-227822676062}"/>
          </ac:spMkLst>
        </pc:spChg>
        <pc:spChg chg="mod">
          <ac:chgData name="Christian Rauhut" userId="9eeb04e7291d6ddb" providerId="LiveId" clId="{3AC02D42-E02E-4454-B402-04769729C75C}" dt="2021-04-03T18:47:11.549" v="11641"/>
          <ac:spMkLst>
            <pc:docMk/>
            <pc:sldMk cId="554305618" sldId="385"/>
            <ac:spMk id="20" creationId="{77DA5D56-D48D-4B26-89CB-A8EDCCEB42C3}"/>
          </ac:spMkLst>
        </pc:spChg>
        <pc:grpChg chg="add del mod">
          <ac:chgData name="Christian Rauhut" userId="9eeb04e7291d6ddb" providerId="LiveId" clId="{3AC02D42-E02E-4454-B402-04769729C75C}" dt="2021-03-24T18:49:25.994" v="6482" actId="478"/>
          <ac:grpSpMkLst>
            <pc:docMk/>
            <pc:sldMk cId="554305618" sldId="385"/>
            <ac:grpSpMk id="2" creationId="{6F9AA92E-3E6A-48D4-A520-401DEFC393C7}"/>
          </ac:grpSpMkLst>
        </pc:grpChg>
        <pc:grpChg chg="add del mod">
          <ac:chgData name="Christian Rauhut" userId="9eeb04e7291d6ddb" providerId="LiveId" clId="{3AC02D42-E02E-4454-B402-04769729C75C}" dt="2021-04-03T18:47:28.547" v="11645" actId="478"/>
          <ac:grpSpMkLst>
            <pc:docMk/>
            <pc:sldMk cId="554305618" sldId="385"/>
            <ac:grpSpMk id="8" creationId="{DB7EEE74-D305-454E-8237-40AD501ED81F}"/>
          </ac:grpSpMkLst>
        </pc:grpChg>
        <pc:grpChg chg="del">
          <ac:chgData name="Christian Rauhut" userId="9eeb04e7291d6ddb" providerId="LiveId" clId="{3AC02D42-E02E-4454-B402-04769729C75C}" dt="2021-03-24T18:38:36.593" v="6331" actId="478"/>
          <ac:grpSpMkLst>
            <pc:docMk/>
            <pc:sldMk cId="554305618" sldId="385"/>
            <ac:grpSpMk id="13" creationId="{8BEB05E2-29FF-41F7-8F94-670B79658FF8}"/>
          </ac:grpSpMkLst>
        </pc:grpChg>
        <pc:grpChg chg="add del mod">
          <ac:chgData name="Christian Rauhut" userId="9eeb04e7291d6ddb" providerId="LiveId" clId="{3AC02D42-E02E-4454-B402-04769729C75C}" dt="2021-04-03T18:47:20.543" v="11642"/>
          <ac:grpSpMkLst>
            <pc:docMk/>
            <pc:sldMk cId="554305618" sldId="385"/>
            <ac:grpSpMk id="19" creationId="{03D6CC3D-9046-47C0-B19A-B7BDC79A55B9}"/>
          </ac:grpSpMkLst>
        </pc:grpChg>
        <pc:picChg chg="add del mod ord">
          <ac:chgData name="Christian Rauhut" userId="9eeb04e7291d6ddb" providerId="LiveId" clId="{3AC02D42-E02E-4454-B402-04769729C75C}" dt="2021-03-30T08:10:07.473" v="8838" actId="478"/>
          <ac:picMkLst>
            <pc:docMk/>
            <pc:sldMk cId="554305618" sldId="385"/>
            <ac:picMk id="2" creationId="{7420D4C9-97CC-4879-B8F3-306DBDEA82CE}"/>
          </ac:picMkLst>
        </pc:picChg>
        <pc:picChg chg="add del mod ord modCrop">
          <ac:chgData name="Christian Rauhut" userId="9eeb04e7291d6ddb" providerId="LiveId" clId="{3AC02D42-E02E-4454-B402-04769729C75C}" dt="2021-04-03T18:42:29.643" v="11439" actId="478"/>
          <ac:picMkLst>
            <pc:docMk/>
            <pc:sldMk cId="554305618" sldId="385"/>
            <ac:picMk id="3" creationId="{2AFF7DCE-4723-4192-8CD9-1D67320C2835}"/>
          </ac:picMkLst>
        </pc:picChg>
        <pc:picChg chg="mod modCrop">
          <ac:chgData name="Christian Rauhut" userId="9eeb04e7291d6ddb" providerId="LiveId" clId="{3AC02D42-E02E-4454-B402-04769729C75C}" dt="2021-03-24T18:49:21.301" v="6481" actId="1440"/>
          <ac:picMkLst>
            <pc:docMk/>
            <pc:sldMk cId="554305618" sldId="385"/>
            <ac:picMk id="3" creationId="{8077BD61-25BB-4735-97BA-34405C9655D2}"/>
          </ac:picMkLst>
        </pc:picChg>
        <pc:picChg chg="add mod">
          <ac:chgData name="Christian Rauhut" userId="9eeb04e7291d6ddb" providerId="LiveId" clId="{3AC02D42-E02E-4454-B402-04769729C75C}" dt="2021-04-09T08:06:12.118" v="16530" actId="1076"/>
          <ac:picMkLst>
            <pc:docMk/>
            <pc:sldMk cId="554305618" sldId="385"/>
            <ac:picMk id="3" creationId="{B17E82E0-D9B9-4CE6-8111-E4C6BF4095B4}"/>
          </ac:picMkLst>
        </pc:picChg>
        <pc:picChg chg="add del mod modCrop">
          <ac:chgData name="Christian Rauhut" userId="9eeb04e7291d6ddb" providerId="LiveId" clId="{3AC02D42-E02E-4454-B402-04769729C75C}" dt="2021-03-29T15:54:48.520" v="8307" actId="478"/>
          <ac:picMkLst>
            <pc:docMk/>
            <pc:sldMk cId="554305618" sldId="385"/>
            <ac:picMk id="4" creationId="{09207EBF-8427-4DC9-BCCA-02A58678FB1C}"/>
          </ac:picMkLst>
        </pc:picChg>
        <pc:picChg chg="add mod">
          <ac:chgData name="Christian Rauhut" userId="9eeb04e7291d6ddb" providerId="LiveId" clId="{3AC02D42-E02E-4454-B402-04769729C75C}" dt="2021-04-03T18:46:51.676" v="11639" actId="164"/>
          <ac:picMkLst>
            <pc:docMk/>
            <pc:sldMk cId="554305618" sldId="385"/>
            <ac:picMk id="4" creationId="{8292BD63-91E3-4611-B92A-1AF3A03F0407}"/>
          </ac:picMkLst>
        </pc:picChg>
        <pc:picChg chg="add mod">
          <ac:chgData name="Christian Rauhut" userId="9eeb04e7291d6ddb" providerId="LiveId" clId="{3AC02D42-E02E-4454-B402-04769729C75C}" dt="2021-04-03T18:46:51.676" v="11639" actId="164"/>
          <ac:picMkLst>
            <pc:docMk/>
            <pc:sldMk cId="554305618" sldId="385"/>
            <ac:picMk id="6" creationId="{761213D6-A43A-4C57-ABC1-C472CE3D5A26}"/>
          </ac:picMkLst>
        </pc:picChg>
        <pc:picChg chg="del topLvl">
          <ac:chgData name="Christian Rauhut" userId="9eeb04e7291d6ddb" providerId="LiveId" clId="{3AC02D42-E02E-4454-B402-04769729C75C}" dt="2021-03-24T18:48:05.042" v="6464" actId="478"/>
          <ac:picMkLst>
            <pc:docMk/>
            <pc:sldMk cId="554305618" sldId="385"/>
            <ac:picMk id="7" creationId="{A39C74F2-CBF4-4291-B28B-5BB9C52C0463}"/>
          </ac:picMkLst>
        </pc:picChg>
        <pc:picChg chg="add del mod">
          <ac:chgData name="Christian Rauhut" userId="9eeb04e7291d6ddb" providerId="LiveId" clId="{3AC02D42-E02E-4454-B402-04769729C75C}" dt="2021-03-29T15:53:38.111" v="8295" actId="478"/>
          <ac:picMkLst>
            <pc:docMk/>
            <pc:sldMk cId="554305618" sldId="385"/>
            <ac:picMk id="13" creationId="{0D705227-C3AD-460F-8290-3C0D9D121406}"/>
          </ac:picMkLst>
        </pc:picChg>
        <pc:picChg chg="add del mod ord modCrop">
          <ac:chgData name="Christian Rauhut" userId="9eeb04e7291d6ddb" providerId="LiveId" clId="{3AC02D42-E02E-4454-B402-04769729C75C}" dt="2021-04-03T18:42:28.126" v="11437" actId="478"/>
          <ac:picMkLst>
            <pc:docMk/>
            <pc:sldMk cId="554305618" sldId="385"/>
            <ac:picMk id="13" creationId="{5B32180F-51B3-4024-98F4-44B55C8808FD}"/>
          </ac:picMkLst>
        </pc:picChg>
        <pc:picChg chg="add del mod">
          <ac:chgData name="Christian Rauhut" userId="9eeb04e7291d6ddb" providerId="LiveId" clId="{3AC02D42-E02E-4454-B402-04769729C75C}" dt="2021-03-30T07:56:28.554" v="8671" actId="478"/>
          <ac:picMkLst>
            <pc:docMk/>
            <pc:sldMk cId="554305618" sldId="385"/>
            <ac:picMk id="14" creationId="{4E889201-5BC5-463B-952F-73EC512261D9}"/>
          </ac:picMkLst>
        </pc:picChg>
        <pc:picChg chg="add mod modCrop">
          <ac:chgData name="Christian Rauhut" userId="9eeb04e7291d6ddb" providerId="LiveId" clId="{3AC02D42-E02E-4454-B402-04769729C75C}" dt="2021-03-24T18:49:21.301" v="6481" actId="1440"/>
          <ac:picMkLst>
            <pc:docMk/>
            <pc:sldMk cId="554305618" sldId="385"/>
            <ac:picMk id="14" creationId="{87A658A2-23CF-417E-9B8B-55C966F53CF7}"/>
          </ac:picMkLst>
        </pc:picChg>
        <pc:picChg chg="add mod">
          <ac:chgData name="Christian Rauhut" userId="9eeb04e7291d6ddb" providerId="LiveId" clId="{3AC02D42-E02E-4454-B402-04769729C75C}" dt="2021-03-24T18:49:01.960" v="6477" actId="571"/>
          <ac:picMkLst>
            <pc:docMk/>
            <pc:sldMk cId="554305618" sldId="385"/>
            <ac:picMk id="16" creationId="{38E6936A-D247-4C4B-AA35-479B4CA1C942}"/>
          </ac:picMkLst>
        </pc:picChg>
        <pc:picChg chg="add del mod">
          <ac:chgData name="Christian Rauhut" userId="9eeb04e7291d6ddb" providerId="LiveId" clId="{3AC02D42-E02E-4454-B402-04769729C75C}" dt="2021-04-09T08:06:14.348" v="16531" actId="478"/>
          <ac:picMkLst>
            <pc:docMk/>
            <pc:sldMk cId="554305618" sldId="385"/>
            <ac:picMk id="16" creationId="{60BB8A28-056B-47F9-9383-24382B36B73F}"/>
          </ac:picMkLst>
        </pc:picChg>
        <pc:picChg chg="add del mod">
          <ac:chgData name="Christian Rauhut" userId="9eeb04e7291d6ddb" providerId="LiveId" clId="{3AC02D42-E02E-4454-B402-04769729C75C}" dt="2021-03-30T08:10:36.324" v="8846" actId="478"/>
          <ac:picMkLst>
            <pc:docMk/>
            <pc:sldMk cId="554305618" sldId="385"/>
            <ac:picMk id="16" creationId="{DC04BE1F-7EBD-4002-B52B-A5B33B310FA1}"/>
          </ac:picMkLst>
        </pc:picChg>
        <pc:picChg chg="mod">
          <ac:chgData name="Christian Rauhut" userId="9eeb04e7291d6ddb" providerId="LiveId" clId="{3AC02D42-E02E-4454-B402-04769729C75C}" dt="2021-04-03T18:47:11.549" v="11641"/>
          <ac:picMkLst>
            <pc:docMk/>
            <pc:sldMk cId="554305618" sldId="385"/>
            <ac:picMk id="21" creationId="{85790ABA-1679-4099-8AB9-6EC6EAD42C01}"/>
          </ac:picMkLst>
        </pc:picChg>
        <pc:picChg chg="mod">
          <ac:chgData name="Christian Rauhut" userId="9eeb04e7291d6ddb" providerId="LiveId" clId="{3AC02D42-E02E-4454-B402-04769729C75C}" dt="2021-04-03T18:47:11.549" v="11641"/>
          <ac:picMkLst>
            <pc:docMk/>
            <pc:sldMk cId="554305618" sldId="385"/>
            <ac:picMk id="22" creationId="{464E31D0-E105-4F7B-9043-C542D3634F99}"/>
          </ac:picMkLst>
        </pc:picChg>
        <pc:cxnChg chg="del topLvl">
          <ac:chgData name="Christian Rauhut" userId="9eeb04e7291d6ddb" providerId="LiveId" clId="{3AC02D42-E02E-4454-B402-04769729C75C}" dt="2021-03-24T18:38:36.593" v="6331" actId="478"/>
          <ac:cxnSpMkLst>
            <pc:docMk/>
            <pc:sldMk cId="554305618" sldId="385"/>
            <ac:cxnSpMk id="12" creationId="{60706AC2-13F0-440B-8967-5B7F76425F5E}"/>
          </ac:cxnSpMkLst>
        </pc:cxnChg>
      </pc:sldChg>
      <pc:sldChg chg="new del">
        <pc:chgData name="Christian Rauhut" userId="9eeb04e7291d6ddb" providerId="LiveId" clId="{3AC02D42-E02E-4454-B402-04769729C75C}" dt="2021-03-30T08:00:53.425" v="8693" actId="47"/>
        <pc:sldMkLst>
          <pc:docMk/>
          <pc:sldMk cId="711626456" sldId="386"/>
        </pc:sldMkLst>
      </pc:sldChg>
      <pc:sldChg chg="add del">
        <pc:chgData name="Christian Rauhut" userId="9eeb04e7291d6ddb" providerId="LiveId" clId="{3AC02D42-E02E-4454-B402-04769729C75C}" dt="2021-03-24T19:04:49.050" v="6958" actId="2696"/>
        <pc:sldMkLst>
          <pc:docMk/>
          <pc:sldMk cId="857022903" sldId="386"/>
        </pc:sldMkLst>
      </pc:sldChg>
      <pc:sldChg chg="add del">
        <pc:chgData name="Christian Rauhut" userId="9eeb04e7291d6ddb" providerId="LiveId" clId="{3AC02D42-E02E-4454-B402-04769729C75C}" dt="2021-03-30T08:16:44.232" v="8955" actId="2890"/>
        <pc:sldMkLst>
          <pc:docMk/>
          <pc:sldMk cId="1019845239" sldId="386"/>
        </pc:sldMkLst>
      </pc:sldChg>
      <pc:sldChg chg="addSp delSp modSp new del mod">
        <pc:chgData name="Christian Rauhut" userId="9eeb04e7291d6ddb" providerId="LiveId" clId="{3AC02D42-E02E-4454-B402-04769729C75C}" dt="2021-03-30T07:56:53.866" v="8676" actId="2696"/>
        <pc:sldMkLst>
          <pc:docMk/>
          <pc:sldMk cId="1259067349" sldId="386"/>
        </pc:sldMkLst>
        <pc:spChg chg="add del mod">
          <ac:chgData name="Christian Rauhut" userId="9eeb04e7291d6ddb" providerId="LiveId" clId="{3AC02D42-E02E-4454-B402-04769729C75C}" dt="2021-03-30T07:48:53.223" v="8390" actId="403"/>
          <ac:spMkLst>
            <pc:docMk/>
            <pc:sldMk cId="1259067349" sldId="386"/>
            <ac:spMk id="14" creationId="{E15EBDA2-6131-4B61-851B-9738FE3B6E6D}"/>
          </ac:spMkLst>
        </pc:spChg>
        <pc:spChg chg="add mod ord">
          <ac:chgData name="Christian Rauhut" userId="9eeb04e7291d6ddb" providerId="LiveId" clId="{3AC02D42-E02E-4454-B402-04769729C75C}" dt="2021-03-30T07:46:58.411" v="8366" actId="1076"/>
          <ac:spMkLst>
            <pc:docMk/>
            <pc:sldMk cId="1259067349" sldId="386"/>
            <ac:spMk id="16" creationId="{686BEAE4-C942-42F2-AA82-884ECAFFFFC3}"/>
          </ac:spMkLst>
        </pc:spChg>
        <pc:grpChg chg="add mod">
          <ac:chgData name="Christian Rauhut" userId="9eeb04e7291d6ddb" providerId="LiveId" clId="{3AC02D42-E02E-4454-B402-04769729C75C}" dt="2021-03-30T07:46:37.781" v="8362" actId="1076"/>
          <ac:grpSpMkLst>
            <pc:docMk/>
            <pc:sldMk cId="1259067349" sldId="386"/>
            <ac:grpSpMk id="15" creationId="{6F9E0D5E-0BF0-407D-B2BA-40BDEBDA6961}"/>
          </ac:grpSpMkLst>
        </pc:grpChg>
        <pc:picChg chg="add mod">
          <ac:chgData name="Christian Rauhut" userId="9eeb04e7291d6ddb" providerId="LiveId" clId="{3AC02D42-E02E-4454-B402-04769729C75C}" dt="2021-03-30T07:46:57.538" v="8365" actId="14100"/>
          <ac:picMkLst>
            <pc:docMk/>
            <pc:sldMk cId="1259067349" sldId="386"/>
            <ac:picMk id="13" creationId="{5EA53A37-5C66-4518-8A5B-BBC6E5EA9B8C}"/>
          </ac:picMkLst>
        </pc:picChg>
      </pc:sldChg>
      <pc:sldChg chg="addSp modSp new del">
        <pc:chgData name="Christian Rauhut" userId="9eeb04e7291d6ddb" providerId="LiveId" clId="{3AC02D42-E02E-4454-B402-04769729C75C}" dt="2021-03-24T19:02:04.545" v="6924" actId="2696"/>
        <pc:sldMkLst>
          <pc:docMk/>
          <pc:sldMk cId="4227419560" sldId="386"/>
        </pc:sldMkLst>
        <pc:spChg chg="mod">
          <ac:chgData name="Christian Rauhut" userId="9eeb04e7291d6ddb" providerId="LiveId" clId="{3AC02D42-E02E-4454-B402-04769729C75C}" dt="2021-03-24T18:46:07.710" v="6425"/>
          <ac:spMkLst>
            <pc:docMk/>
            <pc:sldMk cId="4227419560" sldId="386"/>
            <ac:spMk id="14" creationId="{B04E6AE2-38FD-452C-A3BA-9080E487C444}"/>
          </ac:spMkLst>
        </pc:spChg>
        <pc:spChg chg="mod">
          <ac:chgData name="Christian Rauhut" userId="9eeb04e7291d6ddb" providerId="LiveId" clId="{3AC02D42-E02E-4454-B402-04769729C75C}" dt="2021-03-24T18:46:07.710" v="6425"/>
          <ac:spMkLst>
            <pc:docMk/>
            <pc:sldMk cId="4227419560" sldId="386"/>
            <ac:spMk id="20" creationId="{89B91CEB-26E3-42BF-9145-7EC387E70F00}"/>
          </ac:spMkLst>
        </pc:spChg>
        <pc:grpChg chg="add mod">
          <ac:chgData name="Christian Rauhut" userId="9eeb04e7291d6ddb" providerId="LiveId" clId="{3AC02D42-E02E-4454-B402-04769729C75C}" dt="2021-03-24T18:46:07.710" v="6425"/>
          <ac:grpSpMkLst>
            <pc:docMk/>
            <pc:sldMk cId="4227419560" sldId="386"/>
            <ac:grpSpMk id="12" creationId="{83F94ED3-4C1B-4DBA-A8C0-CD96708C9BF7}"/>
          </ac:grpSpMkLst>
        </pc:grpChg>
        <pc:grpChg chg="mod">
          <ac:chgData name="Christian Rauhut" userId="9eeb04e7291d6ddb" providerId="LiveId" clId="{3AC02D42-E02E-4454-B402-04769729C75C}" dt="2021-03-24T18:46:07.710" v="6425"/>
          <ac:grpSpMkLst>
            <pc:docMk/>
            <pc:sldMk cId="4227419560" sldId="386"/>
            <ac:grpSpMk id="13" creationId="{5421A0A3-94CE-4BEF-AEC0-A253FF421CD9}"/>
          </ac:grpSpMkLst>
        </pc:grpChg>
        <pc:grpChg chg="add mod">
          <ac:chgData name="Christian Rauhut" userId="9eeb04e7291d6ddb" providerId="LiveId" clId="{3AC02D42-E02E-4454-B402-04769729C75C}" dt="2021-03-24T18:46:07.710" v="6425"/>
          <ac:grpSpMkLst>
            <pc:docMk/>
            <pc:sldMk cId="4227419560" sldId="386"/>
            <ac:grpSpMk id="17" creationId="{17EE5A03-1D28-4E4B-B38F-C495E2312F68}"/>
          </ac:grpSpMkLst>
        </pc:grpChg>
        <pc:grpChg chg="mod">
          <ac:chgData name="Christian Rauhut" userId="9eeb04e7291d6ddb" providerId="LiveId" clId="{3AC02D42-E02E-4454-B402-04769729C75C}" dt="2021-03-24T18:46:07.710" v="6425"/>
          <ac:grpSpMkLst>
            <pc:docMk/>
            <pc:sldMk cId="4227419560" sldId="386"/>
            <ac:grpSpMk id="18" creationId="{69237E84-7EF8-41D0-9A96-70E9441AE13F}"/>
          </ac:grpSpMkLst>
        </pc:grpChg>
        <pc:picChg chg="mod">
          <ac:chgData name="Christian Rauhut" userId="9eeb04e7291d6ddb" providerId="LiveId" clId="{3AC02D42-E02E-4454-B402-04769729C75C}" dt="2021-03-24T18:46:07.710" v="6425"/>
          <ac:picMkLst>
            <pc:docMk/>
            <pc:sldMk cId="4227419560" sldId="386"/>
            <ac:picMk id="15" creationId="{2603831A-EF13-47CE-AD31-BEE9A673EA64}"/>
          </ac:picMkLst>
        </pc:picChg>
        <pc:picChg chg="mod">
          <ac:chgData name="Christian Rauhut" userId="9eeb04e7291d6ddb" providerId="LiveId" clId="{3AC02D42-E02E-4454-B402-04769729C75C}" dt="2021-03-24T18:46:07.710" v="6425"/>
          <ac:picMkLst>
            <pc:docMk/>
            <pc:sldMk cId="4227419560" sldId="386"/>
            <ac:picMk id="16" creationId="{A656668D-4254-4CB8-83C1-0382E861A571}"/>
          </ac:picMkLst>
        </pc:picChg>
        <pc:picChg chg="mod">
          <ac:chgData name="Christian Rauhut" userId="9eeb04e7291d6ddb" providerId="LiveId" clId="{3AC02D42-E02E-4454-B402-04769729C75C}" dt="2021-03-24T18:46:07.710" v="6425"/>
          <ac:picMkLst>
            <pc:docMk/>
            <pc:sldMk cId="4227419560" sldId="386"/>
            <ac:picMk id="19" creationId="{E632D3C7-7F92-4945-9E37-808D5BA99AB7}"/>
          </ac:picMkLst>
        </pc:picChg>
        <pc:picChg chg="mod">
          <ac:chgData name="Christian Rauhut" userId="9eeb04e7291d6ddb" providerId="LiveId" clId="{3AC02D42-E02E-4454-B402-04769729C75C}" dt="2021-03-24T18:46:07.710" v="6425"/>
          <ac:picMkLst>
            <pc:docMk/>
            <pc:sldMk cId="4227419560" sldId="386"/>
            <ac:picMk id="21" creationId="{7B01F8D1-EF04-4357-9328-BABD22E89549}"/>
          </ac:picMkLst>
        </pc:picChg>
      </pc:sldChg>
      <pc:sldChg chg="new del">
        <pc:chgData name="Christian Rauhut" userId="9eeb04e7291d6ddb" providerId="LiveId" clId="{3AC02D42-E02E-4454-B402-04769729C75C}" dt="2021-03-30T08:00:52.504" v="8692" actId="47"/>
        <pc:sldMkLst>
          <pc:docMk/>
          <pc:sldMk cId="2295028590" sldId="387"/>
        </pc:sldMkLst>
      </pc:sldChg>
      <pc:sldChg chg="addSp modSp new del mod">
        <pc:chgData name="Christian Rauhut" userId="9eeb04e7291d6ddb" providerId="LiveId" clId="{3AC02D42-E02E-4454-B402-04769729C75C}" dt="2021-03-30T08:11:08.957" v="8855" actId="2696"/>
        <pc:sldMkLst>
          <pc:docMk/>
          <pc:sldMk cId="1724337517" sldId="388"/>
        </pc:sldMkLst>
        <pc:spChg chg="add mod">
          <ac:chgData name="Christian Rauhut" userId="9eeb04e7291d6ddb" providerId="LiveId" clId="{3AC02D42-E02E-4454-B402-04769729C75C}" dt="2021-03-30T08:07:35.637" v="8797" actId="164"/>
          <ac:spMkLst>
            <pc:docMk/>
            <pc:sldMk cId="1724337517" sldId="388"/>
            <ac:spMk id="10" creationId="{DE7BBD1C-86F9-4CBD-BB1C-924D0A94C85E}"/>
          </ac:spMkLst>
        </pc:spChg>
        <pc:spChg chg="add mod">
          <ac:chgData name="Christian Rauhut" userId="9eeb04e7291d6ddb" providerId="LiveId" clId="{3AC02D42-E02E-4454-B402-04769729C75C}" dt="2021-03-30T08:09:41.552" v="8830" actId="164"/>
          <ac:spMkLst>
            <pc:docMk/>
            <pc:sldMk cId="1724337517" sldId="388"/>
            <ac:spMk id="11" creationId="{071DA034-AFD9-490F-9F0C-4466626B1C63}"/>
          </ac:spMkLst>
        </pc:spChg>
        <pc:grpChg chg="add mod">
          <ac:chgData name="Christian Rauhut" userId="9eeb04e7291d6ddb" providerId="LiveId" clId="{3AC02D42-E02E-4454-B402-04769729C75C}" dt="2021-03-30T08:07:35.637" v="8797" actId="164"/>
          <ac:grpSpMkLst>
            <pc:docMk/>
            <pc:sldMk cId="1724337517" sldId="388"/>
            <ac:grpSpMk id="12" creationId="{196B384A-C72E-4EFE-9520-0D4137CA62AB}"/>
          </ac:grpSpMkLst>
        </pc:grpChg>
        <pc:grpChg chg="add mod">
          <ac:chgData name="Christian Rauhut" userId="9eeb04e7291d6ddb" providerId="LiveId" clId="{3AC02D42-E02E-4454-B402-04769729C75C}" dt="2021-03-30T08:09:41.552" v="8830" actId="164"/>
          <ac:grpSpMkLst>
            <pc:docMk/>
            <pc:sldMk cId="1724337517" sldId="388"/>
            <ac:grpSpMk id="13" creationId="{DDA6DD35-8D9F-47F0-8F03-761215D047CC}"/>
          </ac:grpSpMkLst>
        </pc:grpChg>
        <pc:picChg chg="add mod modCrop">
          <ac:chgData name="Christian Rauhut" userId="9eeb04e7291d6ddb" providerId="LiveId" clId="{3AC02D42-E02E-4454-B402-04769729C75C}" dt="2021-03-30T08:09:41.552" v="8830" actId="164"/>
          <ac:picMkLst>
            <pc:docMk/>
            <pc:sldMk cId="1724337517" sldId="388"/>
            <ac:picMk id="3" creationId="{DB95B036-5D2C-417D-A6CF-82965FBF836D}"/>
          </ac:picMkLst>
        </pc:picChg>
        <pc:picChg chg="add mod modCrop">
          <ac:chgData name="Christian Rauhut" userId="9eeb04e7291d6ddb" providerId="LiveId" clId="{3AC02D42-E02E-4454-B402-04769729C75C}" dt="2021-03-30T08:09:52.885" v="8835" actId="1035"/>
          <ac:picMkLst>
            <pc:docMk/>
            <pc:sldMk cId="1724337517" sldId="388"/>
            <ac:picMk id="5" creationId="{941D7F0A-E278-4031-9B69-D786EF48F378}"/>
          </ac:picMkLst>
        </pc:picChg>
        <pc:picChg chg="add mod modCrop">
          <ac:chgData name="Christian Rauhut" userId="9eeb04e7291d6ddb" providerId="LiveId" clId="{3AC02D42-E02E-4454-B402-04769729C75C}" dt="2021-03-30T08:07:35.637" v="8797" actId="164"/>
          <ac:picMkLst>
            <pc:docMk/>
            <pc:sldMk cId="1724337517" sldId="388"/>
            <ac:picMk id="7" creationId="{A1462EF7-52F4-4536-946F-A8787875D2BB}"/>
          </ac:picMkLst>
        </pc:picChg>
        <pc:picChg chg="add mod modCrop">
          <ac:chgData name="Christian Rauhut" userId="9eeb04e7291d6ddb" providerId="LiveId" clId="{3AC02D42-E02E-4454-B402-04769729C75C}" dt="2021-03-30T08:08:45.179" v="8818" actId="1035"/>
          <ac:picMkLst>
            <pc:docMk/>
            <pc:sldMk cId="1724337517" sldId="388"/>
            <ac:picMk id="9" creationId="{F432924D-C4F1-4C53-8FAA-969912258D93}"/>
          </ac:picMkLst>
        </pc:picChg>
      </pc:sldChg>
      <pc:sldChg chg="addSp delSp modSp new del mod">
        <pc:chgData name="Christian Rauhut" userId="9eeb04e7291d6ddb" providerId="LiveId" clId="{3AC02D42-E02E-4454-B402-04769729C75C}" dt="2021-03-30T08:11:06.572" v="8854" actId="2696"/>
        <pc:sldMkLst>
          <pc:docMk/>
          <pc:sldMk cId="1705394619" sldId="389"/>
        </pc:sldMkLst>
        <pc:spChg chg="add">
          <ac:chgData name="Christian Rauhut" userId="9eeb04e7291d6ddb" providerId="LiveId" clId="{3AC02D42-E02E-4454-B402-04769729C75C}" dt="2021-03-30T08:07:50.696" v="8799" actId="11529"/>
          <ac:spMkLst>
            <pc:docMk/>
            <pc:sldMk cId="1705394619" sldId="389"/>
            <ac:spMk id="12" creationId="{172E16AE-C47B-4A43-AF49-4B095C1EDF31}"/>
          </ac:spMkLst>
        </pc:spChg>
        <pc:spChg chg="mod">
          <ac:chgData name="Christian Rauhut" userId="9eeb04e7291d6ddb" providerId="LiveId" clId="{3AC02D42-E02E-4454-B402-04769729C75C}" dt="2021-03-30T08:08:06.795" v="8810"/>
          <ac:spMkLst>
            <pc:docMk/>
            <pc:sldMk cId="1705394619" sldId="389"/>
            <ac:spMk id="17" creationId="{E255D350-8C7D-4142-BB2D-AAEB6581581C}"/>
          </ac:spMkLst>
        </pc:spChg>
        <pc:spChg chg="mod">
          <ac:chgData name="Christian Rauhut" userId="9eeb04e7291d6ddb" providerId="LiveId" clId="{3AC02D42-E02E-4454-B402-04769729C75C}" dt="2021-03-30T08:08:52.278" v="8820"/>
          <ac:spMkLst>
            <pc:docMk/>
            <pc:sldMk cId="1705394619" sldId="389"/>
            <ac:spMk id="22" creationId="{A51D714F-689E-44E0-BF2E-FDBD7C0B565F}"/>
          </ac:spMkLst>
        </pc:spChg>
        <pc:grpChg chg="add del mod">
          <ac:chgData name="Christian Rauhut" userId="9eeb04e7291d6ddb" providerId="LiveId" clId="{3AC02D42-E02E-4454-B402-04769729C75C}" dt="2021-03-30T08:08:41.353" v="8817"/>
          <ac:grpSpMkLst>
            <pc:docMk/>
            <pc:sldMk cId="1705394619" sldId="389"/>
            <ac:grpSpMk id="14" creationId="{630CB9D1-FBCE-416D-9A61-28C70E2435E9}"/>
          </ac:grpSpMkLst>
        </pc:grpChg>
        <pc:grpChg chg="add del mod">
          <ac:chgData name="Christian Rauhut" userId="9eeb04e7291d6ddb" providerId="LiveId" clId="{3AC02D42-E02E-4454-B402-04769729C75C}" dt="2021-03-30T08:09:07.631" v="8823"/>
          <ac:grpSpMkLst>
            <pc:docMk/>
            <pc:sldMk cId="1705394619" sldId="389"/>
            <ac:grpSpMk id="19" creationId="{2EBDECB8-D1A9-4AC9-9729-A4E12A951E45}"/>
          </ac:grpSpMkLst>
        </pc:grpChg>
        <pc:picChg chg="add del mod">
          <ac:chgData name="Christian Rauhut" userId="9eeb04e7291d6ddb" providerId="LiveId" clId="{3AC02D42-E02E-4454-B402-04769729C75C}" dt="2021-03-30T08:08:04.729" v="8809"/>
          <ac:picMkLst>
            <pc:docMk/>
            <pc:sldMk cId="1705394619" sldId="389"/>
            <ac:picMk id="13" creationId="{259459AE-6808-4568-B950-763A603228C6}"/>
          </ac:picMkLst>
        </pc:picChg>
        <pc:picChg chg="mod">
          <ac:chgData name="Christian Rauhut" userId="9eeb04e7291d6ddb" providerId="LiveId" clId="{3AC02D42-E02E-4454-B402-04769729C75C}" dt="2021-03-30T08:08:06.795" v="8810"/>
          <ac:picMkLst>
            <pc:docMk/>
            <pc:sldMk cId="1705394619" sldId="389"/>
            <ac:picMk id="15" creationId="{5D659099-B613-43BE-8020-51FE80B9BD68}"/>
          </ac:picMkLst>
        </pc:picChg>
        <pc:picChg chg="mod">
          <ac:chgData name="Christian Rauhut" userId="9eeb04e7291d6ddb" providerId="LiveId" clId="{3AC02D42-E02E-4454-B402-04769729C75C}" dt="2021-03-30T08:08:06.795" v="8810"/>
          <ac:picMkLst>
            <pc:docMk/>
            <pc:sldMk cId="1705394619" sldId="389"/>
            <ac:picMk id="16" creationId="{B5B40ED8-4B1F-43F1-938C-FAE92FC1E7C0}"/>
          </ac:picMkLst>
        </pc:picChg>
        <pc:picChg chg="add del mod">
          <ac:chgData name="Christian Rauhut" userId="9eeb04e7291d6ddb" providerId="LiveId" clId="{3AC02D42-E02E-4454-B402-04769729C75C}" dt="2021-03-30T08:08:40.803" v="8816"/>
          <ac:picMkLst>
            <pc:docMk/>
            <pc:sldMk cId="1705394619" sldId="389"/>
            <ac:picMk id="18" creationId="{05E6D4AF-105D-4C8A-8E37-C5432D23BE33}"/>
          </ac:picMkLst>
        </pc:picChg>
        <pc:picChg chg="mod">
          <ac:chgData name="Christian Rauhut" userId="9eeb04e7291d6ddb" providerId="LiveId" clId="{3AC02D42-E02E-4454-B402-04769729C75C}" dt="2021-03-30T08:09:06.381" v="8822" actId="1440"/>
          <ac:picMkLst>
            <pc:docMk/>
            <pc:sldMk cId="1705394619" sldId="389"/>
            <ac:picMk id="20" creationId="{3DFF848C-0FB9-446A-8910-405C68D23A34}"/>
          </ac:picMkLst>
        </pc:picChg>
        <pc:picChg chg="mod">
          <ac:chgData name="Christian Rauhut" userId="9eeb04e7291d6ddb" providerId="LiveId" clId="{3AC02D42-E02E-4454-B402-04769729C75C}" dt="2021-03-30T08:09:06.381" v="8822" actId="1440"/>
          <ac:picMkLst>
            <pc:docMk/>
            <pc:sldMk cId="1705394619" sldId="389"/>
            <ac:picMk id="21" creationId="{8FAA99A2-C648-48A5-868F-89788647E149}"/>
          </ac:picMkLst>
        </pc:picChg>
        <pc:picChg chg="add del mod">
          <ac:chgData name="Christian Rauhut" userId="9eeb04e7291d6ddb" providerId="LiveId" clId="{3AC02D42-E02E-4454-B402-04769729C75C}" dt="2021-03-30T08:09:44.948" v="8831" actId="478"/>
          <ac:picMkLst>
            <pc:docMk/>
            <pc:sldMk cId="1705394619" sldId="389"/>
            <ac:picMk id="23" creationId="{8F126DD1-FB9D-4F33-8D3B-A46B11E65147}"/>
          </ac:picMkLst>
        </pc:picChg>
        <pc:picChg chg="add del">
          <ac:chgData name="Christian Rauhut" userId="9eeb04e7291d6ddb" providerId="LiveId" clId="{3AC02D42-E02E-4454-B402-04769729C75C}" dt="2021-03-30T08:09:58.959" v="8836" actId="478"/>
          <ac:picMkLst>
            <pc:docMk/>
            <pc:sldMk cId="1705394619" sldId="389"/>
            <ac:picMk id="24" creationId="{973BBFCD-9D85-4AA2-8173-BADE5BFA7B4C}"/>
          </ac:picMkLst>
        </pc:picChg>
        <pc:picChg chg="add">
          <ac:chgData name="Christian Rauhut" userId="9eeb04e7291d6ddb" providerId="LiveId" clId="{3AC02D42-E02E-4454-B402-04769729C75C}" dt="2021-03-30T08:10:01.939" v="8837"/>
          <ac:picMkLst>
            <pc:docMk/>
            <pc:sldMk cId="1705394619" sldId="389"/>
            <ac:picMk id="25" creationId="{58B93CBA-C202-48BC-9084-CC6DE58C06EE}"/>
          </ac:picMkLst>
        </pc:picChg>
      </pc:sldChg>
    </pc:docChg>
  </pc:docChgLst>
  <pc:docChgLst>
    <pc:chgData name="Gastbenutzer" providerId="Windows Live" clId="Web-{9CEC7576-3244-4F43-8DF4-142444210463}"/>
    <pc:docChg chg="modSld">
      <pc:chgData name="Gastbenutzer" userId="" providerId="Windows Live" clId="Web-{9CEC7576-3244-4F43-8DF4-142444210463}" dt="2021-04-07T18:36:11.040" v="744"/>
      <pc:docMkLst>
        <pc:docMk/>
      </pc:docMkLst>
      <pc:sldChg chg="modNotes">
        <pc:chgData name="Gastbenutzer" userId="" providerId="Windows Live" clId="Web-{9CEC7576-3244-4F43-8DF4-142444210463}" dt="2021-04-07T18:36:11.040" v="744"/>
        <pc:sldMkLst>
          <pc:docMk/>
          <pc:sldMk cId="804422208" sldId="281"/>
        </pc:sldMkLst>
      </pc:sldChg>
    </pc:docChg>
  </pc:docChgLst>
  <pc:docChgLst>
    <pc:chgData name="Christian Rauhut" userId="9eeb04e7291d6ddb" providerId="LiveId" clId="{4188CE00-F1E4-4CE1-98DD-A280CCB113C5}"/>
    <pc:docChg chg="undo redo custSel modSld">
      <pc:chgData name="Christian Rauhut" userId="9eeb04e7291d6ddb" providerId="LiveId" clId="{4188CE00-F1E4-4CE1-98DD-A280CCB113C5}" dt="2021-04-13T12:37:08.387" v="202" actId="20577"/>
      <pc:docMkLst>
        <pc:docMk/>
      </pc:docMkLst>
      <pc:sldChg chg="modSp mod modNotesTx">
        <pc:chgData name="Christian Rauhut" userId="9eeb04e7291d6ddb" providerId="LiveId" clId="{4188CE00-F1E4-4CE1-98DD-A280CCB113C5}" dt="2021-04-11T15:24:00.468" v="196" actId="20577"/>
        <pc:sldMkLst>
          <pc:docMk/>
          <pc:sldMk cId="3452350197" sldId="265"/>
        </pc:sldMkLst>
        <pc:spChg chg="mod">
          <ac:chgData name="Christian Rauhut" userId="9eeb04e7291d6ddb" providerId="LiveId" clId="{4188CE00-F1E4-4CE1-98DD-A280CCB113C5}" dt="2021-04-11T15:24:00.468" v="196" actId="20577"/>
          <ac:spMkLst>
            <pc:docMk/>
            <pc:sldMk cId="3452350197" sldId="265"/>
            <ac:spMk id="5" creationId="{7E11740C-C5EC-4E44-B1CC-60FD90A4348A}"/>
          </ac:spMkLst>
        </pc:spChg>
      </pc:sldChg>
      <pc:sldChg chg="modSp mod modNotesTx">
        <pc:chgData name="Christian Rauhut" userId="9eeb04e7291d6ddb" providerId="LiveId" clId="{4188CE00-F1E4-4CE1-98DD-A280CCB113C5}" dt="2021-04-11T15:20:31.076" v="154" actId="20577"/>
        <pc:sldMkLst>
          <pc:docMk/>
          <pc:sldMk cId="804422208" sldId="281"/>
        </pc:sldMkLst>
        <pc:spChg chg="mod">
          <ac:chgData name="Christian Rauhut" userId="9eeb04e7291d6ddb" providerId="LiveId" clId="{4188CE00-F1E4-4CE1-98DD-A280CCB113C5}" dt="2021-04-11T15:20:31.076" v="154" actId="20577"/>
          <ac:spMkLst>
            <pc:docMk/>
            <pc:sldMk cId="804422208" sldId="281"/>
            <ac:spMk id="15" creationId="{E2CF1FA7-EC6D-4E96-B3A6-30F75D0E5371}"/>
          </ac:spMkLst>
        </pc:spChg>
        <pc:spChg chg="mod">
          <ac:chgData name="Christian Rauhut" userId="9eeb04e7291d6ddb" providerId="LiveId" clId="{4188CE00-F1E4-4CE1-98DD-A280CCB113C5}" dt="2021-04-11T15:18:28.023" v="78" actId="1036"/>
          <ac:spMkLst>
            <pc:docMk/>
            <pc:sldMk cId="804422208" sldId="281"/>
            <ac:spMk id="20" creationId="{D0F9D5A9-302D-482D-8681-09616A30F337}"/>
          </ac:spMkLst>
        </pc:spChg>
        <pc:picChg chg="mod">
          <ac:chgData name="Christian Rauhut" userId="9eeb04e7291d6ddb" providerId="LiveId" clId="{4188CE00-F1E4-4CE1-98DD-A280CCB113C5}" dt="2021-04-11T15:18:06.293" v="73" actId="1076"/>
          <ac:picMkLst>
            <pc:docMk/>
            <pc:sldMk cId="804422208" sldId="281"/>
            <ac:picMk id="16" creationId="{5D74A1B1-B426-4BE4-BF52-21D48C845DA3}"/>
          </ac:picMkLst>
        </pc:picChg>
        <pc:picChg chg="mod">
          <ac:chgData name="Christian Rauhut" userId="9eeb04e7291d6ddb" providerId="LiveId" clId="{4188CE00-F1E4-4CE1-98DD-A280CCB113C5}" dt="2021-04-11T15:17:57.690" v="71" actId="1076"/>
          <ac:picMkLst>
            <pc:docMk/>
            <pc:sldMk cId="804422208" sldId="281"/>
            <ac:picMk id="17" creationId="{80D3F298-7B03-45E3-9A7D-0C01297A264D}"/>
          </ac:picMkLst>
        </pc:picChg>
        <pc:picChg chg="mod">
          <ac:chgData name="Christian Rauhut" userId="9eeb04e7291d6ddb" providerId="LiveId" clId="{4188CE00-F1E4-4CE1-98DD-A280CCB113C5}" dt="2021-04-11T15:18:01.915" v="72" actId="1076"/>
          <ac:picMkLst>
            <pc:docMk/>
            <pc:sldMk cId="804422208" sldId="281"/>
            <ac:picMk id="19" creationId="{EF0DA220-6087-4844-8D65-3A8DB2A62C43}"/>
          </ac:picMkLst>
        </pc:picChg>
      </pc:sldChg>
      <pc:sldChg chg="modNotesTx">
        <pc:chgData name="Christian Rauhut" userId="9eeb04e7291d6ddb" providerId="LiveId" clId="{4188CE00-F1E4-4CE1-98DD-A280CCB113C5}" dt="2021-04-11T15:12:52.254" v="21" actId="5793"/>
        <pc:sldMkLst>
          <pc:docMk/>
          <pc:sldMk cId="2862740384" sldId="283"/>
        </pc:sldMkLst>
      </pc:sldChg>
      <pc:sldChg chg="modSp mod modNotesTx">
        <pc:chgData name="Christian Rauhut" userId="9eeb04e7291d6ddb" providerId="LiveId" clId="{4188CE00-F1E4-4CE1-98DD-A280CCB113C5}" dt="2021-04-11T15:24:35.480" v="197" actId="790"/>
        <pc:sldMkLst>
          <pc:docMk/>
          <pc:sldMk cId="3986611074" sldId="287"/>
        </pc:sldMkLst>
        <pc:spChg chg="mod">
          <ac:chgData name="Christian Rauhut" userId="9eeb04e7291d6ddb" providerId="LiveId" clId="{4188CE00-F1E4-4CE1-98DD-A280CCB113C5}" dt="2021-04-11T15:24:35.480" v="197" actId="790"/>
          <ac:spMkLst>
            <pc:docMk/>
            <pc:sldMk cId="3986611074" sldId="287"/>
            <ac:spMk id="20" creationId="{A9EFA7E9-8988-444F-B0B7-85C1FF8F3CD0}"/>
          </ac:spMkLst>
        </pc:spChg>
        <pc:spChg chg="mod">
          <ac:chgData name="Christian Rauhut" userId="9eeb04e7291d6ddb" providerId="LiveId" clId="{4188CE00-F1E4-4CE1-98DD-A280CCB113C5}" dt="2021-04-11T15:14:49.497" v="60" actId="14100"/>
          <ac:spMkLst>
            <pc:docMk/>
            <pc:sldMk cId="3986611074" sldId="287"/>
            <ac:spMk id="44" creationId="{7C409411-B304-443A-BFE8-C862D0E43182}"/>
          </ac:spMkLst>
        </pc:spChg>
        <pc:spChg chg="mod">
          <ac:chgData name="Christian Rauhut" userId="9eeb04e7291d6ddb" providerId="LiveId" clId="{4188CE00-F1E4-4CE1-98DD-A280CCB113C5}" dt="2021-04-11T15:14:45.476" v="59" actId="14100"/>
          <ac:spMkLst>
            <pc:docMk/>
            <pc:sldMk cId="3986611074" sldId="287"/>
            <ac:spMk id="53" creationId="{077CDA6B-E02C-461C-B8A4-331DEFF295E1}"/>
          </ac:spMkLst>
        </pc:spChg>
      </pc:sldChg>
      <pc:sldChg chg="modNotesTx">
        <pc:chgData name="Christian Rauhut" userId="9eeb04e7291d6ddb" providerId="LiveId" clId="{4188CE00-F1E4-4CE1-98DD-A280CCB113C5}" dt="2021-04-11T15:12:47.328" v="19" actId="20577"/>
        <pc:sldMkLst>
          <pc:docMk/>
          <pc:sldMk cId="2736666120" sldId="291"/>
        </pc:sldMkLst>
      </pc:sldChg>
      <pc:sldChg chg="modSp mod modNotesTx">
        <pc:chgData name="Christian Rauhut" userId="9eeb04e7291d6ddb" providerId="LiveId" clId="{4188CE00-F1E4-4CE1-98DD-A280CCB113C5}" dt="2021-04-13T12:37:08.387" v="202" actId="20577"/>
        <pc:sldMkLst>
          <pc:docMk/>
          <pc:sldMk cId="1831518069" sldId="306"/>
        </pc:sldMkLst>
        <pc:spChg chg="mod">
          <ac:chgData name="Christian Rauhut" userId="9eeb04e7291d6ddb" providerId="LiveId" clId="{4188CE00-F1E4-4CE1-98DD-A280CCB113C5}" dt="2021-04-11T15:22:35.023" v="184" actId="255"/>
          <ac:spMkLst>
            <pc:docMk/>
            <pc:sldMk cId="1831518069" sldId="306"/>
            <ac:spMk id="24" creationId="{E141534A-602A-41A3-976C-FA499BA1969B}"/>
          </ac:spMkLst>
        </pc:spChg>
        <pc:spChg chg="mod">
          <ac:chgData name="Christian Rauhut" userId="9eeb04e7291d6ddb" providerId="LiveId" clId="{4188CE00-F1E4-4CE1-98DD-A280CCB113C5}" dt="2021-04-11T15:22:47.785" v="186" actId="255"/>
          <ac:spMkLst>
            <pc:docMk/>
            <pc:sldMk cId="1831518069" sldId="306"/>
            <ac:spMk id="25" creationId="{32A92E10-14AE-427E-801E-ADF736E12A2F}"/>
          </ac:spMkLst>
        </pc:spChg>
        <pc:spChg chg="mod">
          <ac:chgData name="Christian Rauhut" userId="9eeb04e7291d6ddb" providerId="LiveId" clId="{4188CE00-F1E4-4CE1-98DD-A280CCB113C5}" dt="2021-04-13T12:37:08.387" v="202" actId="20577"/>
          <ac:spMkLst>
            <pc:docMk/>
            <pc:sldMk cId="1831518069" sldId="306"/>
            <ac:spMk id="26" creationId="{42E35764-DAA9-49D7-BFA0-847B82915084}"/>
          </ac:spMkLst>
        </pc:spChg>
        <pc:spChg chg="mod">
          <ac:chgData name="Christian Rauhut" userId="9eeb04e7291d6ddb" providerId="LiveId" clId="{4188CE00-F1E4-4CE1-98DD-A280CCB113C5}" dt="2021-04-13T12:36:48.277" v="200" actId="6549"/>
          <ac:spMkLst>
            <pc:docMk/>
            <pc:sldMk cId="1831518069" sldId="306"/>
            <ac:spMk id="27" creationId="{41E1C074-23BC-46DB-A046-3CD61D722C80}"/>
          </ac:spMkLst>
        </pc:spChg>
        <pc:spChg chg="mod">
          <ac:chgData name="Christian Rauhut" userId="9eeb04e7291d6ddb" providerId="LiveId" clId="{4188CE00-F1E4-4CE1-98DD-A280CCB113C5}" dt="2021-04-11T15:22:59.808" v="188" actId="255"/>
          <ac:spMkLst>
            <pc:docMk/>
            <pc:sldMk cId="1831518069" sldId="306"/>
            <ac:spMk id="28" creationId="{93CFE4EA-E642-4888-83A3-5FC6FEC1501E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79" creationId="{975CB727-1FF6-49CF-A449-97795C302C88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80" creationId="{8F80412E-3806-49A4-9FD0-5093141B2C8B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84" creationId="{52EDE700-F6A0-4D04-A27B-2B978A8864CA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85" creationId="{FE093A0E-DFD3-4447-825C-ADCB75237A23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109" creationId="{3479A894-53B9-4343-BC95-597CFB48713E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110" creationId="{CA5792B2-1DB4-4CD9-9D20-761EF73C1D39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114" creationId="{51552595-592D-48A0-A857-ED8692271B9A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115" creationId="{7A3C69DC-4A6A-459C-88B8-24B9BE8281CA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119" creationId="{AF2BDC85-C964-4E60-864F-0916B590074C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120" creationId="{21491CF2-E7C2-45A9-94ED-56C9F10FC87A}"/>
          </ac:spMkLst>
        </pc:spChg>
        <pc:cxnChg chg="mod">
          <ac:chgData name="Christian Rauhut" userId="9eeb04e7291d6ddb" providerId="LiveId" clId="{4188CE00-F1E4-4CE1-98DD-A280CCB113C5}" dt="2021-04-11T15:20:49.484" v="168" actId="1037"/>
          <ac:cxnSpMkLst>
            <pc:docMk/>
            <pc:sldMk cId="1831518069" sldId="306"/>
            <ac:cxnSpMk id="82" creationId="{0BCAA7CC-1319-4138-B159-90AF7D03C249}"/>
          </ac:cxnSpMkLst>
        </pc:cxnChg>
        <pc:cxnChg chg="mod">
          <ac:chgData name="Christian Rauhut" userId="9eeb04e7291d6ddb" providerId="LiveId" clId="{4188CE00-F1E4-4CE1-98DD-A280CCB113C5}" dt="2021-04-11T15:20:49.484" v="168" actId="1037"/>
          <ac:cxnSpMkLst>
            <pc:docMk/>
            <pc:sldMk cId="1831518069" sldId="306"/>
            <ac:cxnSpMk id="87" creationId="{5C6E4C83-F7E8-4776-95F6-116646169C58}"/>
          </ac:cxnSpMkLst>
        </pc:cxnChg>
        <pc:cxnChg chg="mod">
          <ac:chgData name="Christian Rauhut" userId="9eeb04e7291d6ddb" providerId="LiveId" clId="{4188CE00-F1E4-4CE1-98DD-A280CCB113C5}" dt="2021-04-11T15:20:49.484" v="168" actId="1037"/>
          <ac:cxnSpMkLst>
            <pc:docMk/>
            <pc:sldMk cId="1831518069" sldId="306"/>
            <ac:cxnSpMk id="112" creationId="{428F9F67-264C-4A53-94BA-9E51CDC03AF6}"/>
          </ac:cxnSpMkLst>
        </pc:cxnChg>
        <pc:cxnChg chg="mod">
          <ac:chgData name="Christian Rauhut" userId="9eeb04e7291d6ddb" providerId="LiveId" clId="{4188CE00-F1E4-4CE1-98DD-A280CCB113C5}" dt="2021-04-11T15:20:49.484" v="168" actId="1037"/>
          <ac:cxnSpMkLst>
            <pc:docMk/>
            <pc:sldMk cId="1831518069" sldId="306"/>
            <ac:cxnSpMk id="117" creationId="{50CF6070-BE66-471D-A18B-0CA251663E40}"/>
          </ac:cxnSpMkLst>
        </pc:cxnChg>
        <pc:cxnChg chg="mod">
          <ac:chgData name="Christian Rauhut" userId="9eeb04e7291d6ddb" providerId="LiveId" clId="{4188CE00-F1E4-4CE1-98DD-A280CCB113C5}" dt="2021-04-11T15:20:49.484" v="168" actId="1037"/>
          <ac:cxnSpMkLst>
            <pc:docMk/>
            <pc:sldMk cId="1831518069" sldId="306"/>
            <ac:cxnSpMk id="122" creationId="{AB5D68B4-15C5-4119-9CB0-9DBE8B8A835E}"/>
          </ac:cxnSpMkLst>
        </pc:cxnChg>
      </pc:sldChg>
      <pc:sldChg chg="modSp mod modNotesTx">
        <pc:chgData name="Christian Rauhut" userId="9eeb04e7291d6ddb" providerId="LiveId" clId="{4188CE00-F1E4-4CE1-98DD-A280CCB113C5}" dt="2021-04-12T13:22:36.104" v="199" actId="20577"/>
        <pc:sldMkLst>
          <pc:docMk/>
          <pc:sldMk cId="2057110958" sldId="379"/>
        </pc:sldMkLst>
        <pc:spChg chg="mod">
          <ac:chgData name="Christian Rauhut" userId="9eeb04e7291d6ddb" providerId="LiveId" clId="{4188CE00-F1E4-4CE1-98DD-A280CCB113C5}" dt="2021-04-12T13:22:36.104" v="199" actId="20577"/>
          <ac:spMkLst>
            <pc:docMk/>
            <pc:sldMk cId="2057110958" sldId="379"/>
            <ac:spMk id="7" creationId="{D9B1A80B-442C-4ACA-BFCF-B38AA411FA7A}"/>
          </ac:spMkLst>
        </pc:spChg>
      </pc:sldChg>
      <pc:sldChg chg="modSp mod modNotesTx">
        <pc:chgData name="Christian Rauhut" userId="9eeb04e7291d6ddb" providerId="LiveId" clId="{4188CE00-F1E4-4CE1-98DD-A280CCB113C5}" dt="2021-04-11T15:19:57.137" v="147"/>
        <pc:sldMkLst>
          <pc:docMk/>
          <pc:sldMk cId="1568077935" sldId="381"/>
        </pc:sldMkLst>
        <pc:picChg chg="mod">
          <ac:chgData name="Christian Rauhut" userId="9eeb04e7291d6ddb" providerId="LiveId" clId="{4188CE00-F1E4-4CE1-98DD-A280CCB113C5}" dt="2021-04-11T15:19:57.137" v="147"/>
          <ac:picMkLst>
            <pc:docMk/>
            <pc:sldMk cId="1568077935" sldId="381"/>
            <ac:picMk id="2" creationId="{D0A32A22-05D3-42DC-82C6-FB6239EB9FBA}"/>
          </ac:picMkLst>
        </pc:picChg>
      </pc:sldChg>
      <pc:sldChg chg="modNotesTx">
        <pc:chgData name="Christian Rauhut" userId="9eeb04e7291d6ddb" providerId="LiveId" clId="{4188CE00-F1E4-4CE1-98DD-A280CCB113C5}" dt="2021-04-11T15:13:14.483" v="25" actId="20577"/>
        <pc:sldMkLst>
          <pc:docMk/>
          <pc:sldMk cId="554305618" sldId="385"/>
        </pc:sldMkLst>
      </pc:sldChg>
    </pc:docChg>
  </pc:docChgLst>
  <pc:docChgLst>
    <pc:chgData name="Gastbenutzer" providerId="Windows Live" clId="Web-{94906EF4-B71E-4336-A4D4-C1BA74E1A81F}"/>
    <pc:docChg chg="modSld">
      <pc:chgData name="Gastbenutzer" userId="" providerId="Windows Live" clId="Web-{94906EF4-B71E-4336-A4D4-C1BA74E1A81F}" dt="2021-04-05T11:37:56.569" v="0"/>
      <pc:docMkLst>
        <pc:docMk/>
      </pc:docMkLst>
      <pc:sldChg chg="modNotes">
        <pc:chgData name="Gastbenutzer" userId="" providerId="Windows Live" clId="Web-{94906EF4-B71E-4336-A4D4-C1BA74E1A81F}" dt="2021-04-05T11:37:56.569" v="0"/>
        <pc:sldMkLst>
          <pc:docMk/>
          <pc:sldMk cId="2057110958" sldId="3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73868-816C-4E9A-BF62-C4F04038B243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D98AD-4D5B-466D-8C71-D823AB17F95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39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C6089-3D82-43B1-99D2-E34B66D1CEF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16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GB" dirty="0">
              <a:cs typeface="Calibri" panose="020F0502020204030204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98AD-4D5B-466D-8C71-D823AB17F9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27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98AD-4D5B-466D-8C71-D823AB17F9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22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98AD-4D5B-466D-8C71-D823AB17F9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148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98AD-4D5B-466D-8C71-D823AB17F9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055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98AD-4D5B-466D-8C71-D823AB17F9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46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98AD-4D5B-466D-8C71-D823AB17F9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655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98AD-4D5B-466D-8C71-D823AB17F95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92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98AD-4D5B-466D-8C71-D823AB17F95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32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slidor.fr/" TargetMode="External"/><Relationship Id="rId4" Type="http://schemas.openxmlformats.org/officeDocument/2006/relationships/image" Target="../media/image2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slidor.fr/" TargetMode="Externa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BF478B0-BD0C-4753-83DD-0647CA2A70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0399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4E75A3EB-2585-4E8B-966D-EE16E52809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43986" y="2621323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2B3B241-D439-47C0-9E90-9F4C8234BE0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83978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1050"/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33B4748-1D15-492B-BFA6-8B1A7240F8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400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9286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8A52817-9434-4248-A9F0-5409D58D80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7754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8CC145B-9158-4C89-BDE8-D80C6BEAD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76437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18240BEE-6B48-4E46-8571-243D0874F8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90198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891A3D34-F938-43C2-B3E0-F6637FB470E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67754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8AA6258D-C0D6-4D37-B7E6-AF882A75F99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6437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C05DB888-4CC2-422E-A90D-0F5961F5247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90198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91B0F4F4-8EDC-454F-99C3-EFA4EFF066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67754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5F25E1E5-622D-44E9-9FD1-48BBA5FC389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76437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F0CB30F-6742-4E8E-9918-FF5A545074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90198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48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22EE241B-2BBC-4744-835C-8F40458A12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3505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6CAB5CF8-20D7-4B90-95C9-20E098992A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83307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62CEBB88-3D8A-4909-B93A-1F994D6624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3109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EEB6057-CF61-47A1-8D3B-A9763726F6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62910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03BD2BA6-012F-4C7B-9935-0A0FF955DB3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343505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8212F895-139A-4202-8B95-2C7A110D676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783307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9B61935-611C-4306-A86C-ADAC9B00FAE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23109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CEBAAD78-3A0A-4669-9779-D4D727D7F8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662910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7EC4FAC-6170-4C75-A3FD-3A5D85AA36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43505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ACB2DC4-26F7-4BC8-88B7-0788963213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83307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5C281E6C-DED0-4B17-941E-2105615393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23109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8A43420A-D73B-4EB8-8CF4-AD69734CBCA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662910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36394BF-0BE0-4580-9A4B-6C3F669CE74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343505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6E2E6841-CA27-4420-B76E-77748104AF8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83307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B27D8595-9D80-4B4E-ABD1-DC192925DAC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23109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008D5C9F-A7BE-434D-8A2D-382361D5610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662910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352F1818-2397-4AFC-B47F-7932B5FE27D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343505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B32CAC22-C1FC-4489-8212-D7CB7E687C3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83307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B56CC017-012F-4974-9E86-201FB003BE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23109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9C7581D8-3435-4480-BB56-69621A99B8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662910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409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B4F1CB-95E7-41BB-84CD-811F727BAF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A54250B-4272-4700-9E95-FBE4CD9377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27255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3F891ED-CFDF-48EE-BC3D-74230214B07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9860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7427D460-C8D5-4849-98E7-5367CC0527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0626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7834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D0AF8791-9D94-4BF7-908B-96C3B4C292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800100"/>
            <a:ext cx="3839072" cy="52578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47117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AC4AD57-0BE9-49C6-825B-E9FA1F1C63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3" y="2333624"/>
            <a:ext cx="9491659" cy="37242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98843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6262" y="0"/>
            <a:ext cx="447573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20266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95550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97604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7128" y="552450"/>
            <a:ext cx="8680183" cy="57531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39251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7991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24B192B9-1979-47FD-B40B-D105E04FD4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32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17" name="Espace réservé du contenu 12">
            <a:extLst>
              <a:ext uri="{FF2B5EF4-FFF2-40B4-BE49-F238E27FC236}">
                <a16:creationId xmlns:a16="http://schemas.microsoft.com/office/drawing/2014/main" id="{201296E0-114D-4FAE-9474-548B5DC841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57474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18" name="Espace réservé du contenu 12">
            <a:extLst>
              <a:ext uri="{FF2B5EF4-FFF2-40B4-BE49-F238E27FC236}">
                <a16:creationId xmlns:a16="http://schemas.microsoft.com/office/drawing/2014/main" id="{154D76DD-DF79-45CC-89FC-1544939578E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7215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1" name="Espace réservé du contenu 12">
            <a:extLst>
              <a:ext uri="{FF2B5EF4-FFF2-40B4-BE49-F238E27FC236}">
                <a16:creationId xmlns:a16="http://schemas.microsoft.com/office/drawing/2014/main" id="{E3E44833-1827-41DC-AEC3-0C01F1BAD4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56957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36394FDD-DDC6-46CD-87AF-F343169F6B6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7991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F4892D69-01ED-4ACE-9A93-97CAA2FCC8E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57732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4" name="Espace réservé du contenu 12">
            <a:extLst>
              <a:ext uri="{FF2B5EF4-FFF2-40B4-BE49-F238E27FC236}">
                <a16:creationId xmlns:a16="http://schemas.microsoft.com/office/drawing/2014/main" id="{B911AC6F-ED1A-472B-82C9-F9B03EBADF4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7474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2A92BF88-4F19-41E1-9684-DFAC0736638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57215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6" name="Espace réservé du contenu 12">
            <a:extLst>
              <a:ext uri="{FF2B5EF4-FFF2-40B4-BE49-F238E27FC236}">
                <a16:creationId xmlns:a16="http://schemas.microsoft.com/office/drawing/2014/main" id="{6C4A12E5-2DFE-40D7-BD07-4F8CB3981E7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56957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</a:p>
        </p:txBody>
      </p:sp>
    </p:spTree>
    <p:extLst>
      <p:ext uri="{BB962C8B-B14F-4D97-AF65-F5344CB8AC3E}">
        <p14:creationId xmlns:p14="http://schemas.microsoft.com/office/powerpoint/2010/main" val="2369936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5329238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64594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2987055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72855E4E-0C63-46F6-AF74-7985B3D228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68184" y="800098"/>
            <a:ext cx="298705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0555A4FC-4CCB-4761-BA47-6EF0217746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93346" y="800098"/>
            <a:ext cx="305562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5571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1160463"/>
            <a:ext cx="4752975" cy="46450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40375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9668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92511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9629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3C87B226-FB09-4A65-8099-8300B588C9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98028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2DB8703F-F124-4DFE-A671-6E977F3843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426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671105-6192-46DB-B120-D59094B55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14824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058340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24046" y="0"/>
            <a:ext cx="3567954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3530819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047220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4517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B1F59BBA-0F82-46E4-88A7-8B4BF1FC9DD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65413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1D484B8B-E091-4030-BC2B-6BA4849566E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86310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0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09905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5796EA6-35FB-4A7E-809F-A9815E5FEF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5998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5373089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043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92839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0" name="Espace réservé du contenu 12">
            <a:extLst>
              <a:ext uri="{FF2B5EF4-FFF2-40B4-BE49-F238E27FC236}">
                <a16:creationId xmlns:a16="http://schemas.microsoft.com/office/drawing/2014/main" id="{B070F49F-DF60-4723-A91C-5C1E12D5861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78922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1" name="Espace réservé du contenu 12">
            <a:extLst>
              <a:ext uri="{FF2B5EF4-FFF2-40B4-BE49-F238E27FC236}">
                <a16:creationId xmlns:a16="http://schemas.microsoft.com/office/drawing/2014/main" id="{1A46C95E-26CD-45AD-BB72-B430933BACC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65005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2" name="Espace réservé du contenu 12">
            <a:extLst>
              <a:ext uri="{FF2B5EF4-FFF2-40B4-BE49-F238E27FC236}">
                <a16:creationId xmlns:a16="http://schemas.microsoft.com/office/drawing/2014/main" id="{7C59A534-42C3-4A87-94C8-B2FBBAFC4B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51088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3" name="Espace réservé du contenu 12">
            <a:extLst>
              <a:ext uri="{FF2B5EF4-FFF2-40B4-BE49-F238E27FC236}">
                <a16:creationId xmlns:a16="http://schemas.microsoft.com/office/drawing/2014/main" id="{4BB3DF69-45D4-47B3-BA99-BA35B5100C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37171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4" name="Espace réservé du contenu 12">
            <a:extLst>
              <a:ext uri="{FF2B5EF4-FFF2-40B4-BE49-F238E27FC236}">
                <a16:creationId xmlns:a16="http://schemas.microsoft.com/office/drawing/2014/main" id="{F2BAFCF9-6ACE-4E11-8AC5-705BA7DCE73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923253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5" name="Espace réservé du contenu 12">
            <a:extLst>
              <a:ext uri="{FF2B5EF4-FFF2-40B4-BE49-F238E27FC236}">
                <a16:creationId xmlns:a16="http://schemas.microsoft.com/office/drawing/2014/main" id="{9F748970-5446-41ED-9626-54FA09FD9D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492839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6" name="Espace réservé du contenu 12">
            <a:extLst>
              <a:ext uri="{FF2B5EF4-FFF2-40B4-BE49-F238E27FC236}">
                <a16:creationId xmlns:a16="http://schemas.microsoft.com/office/drawing/2014/main" id="{658FDE67-743F-4741-AD12-5E89EB8B520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78922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7" name="Espace réservé du contenu 12">
            <a:extLst>
              <a:ext uri="{FF2B5EF4-FFF2-40B4-BE49-F238E27FC236}">
                <a16:creationId xmlns:a16="http://schemas.microsoft.com/office/drawing/2014/main" id="{3B72979C-C29D-4B32-BD44-7102EF391EC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865005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8" name="Espace réservé du contenu 12">
            <a:extLst>
              <a:ext uri="{FF2B5EF4-FFF2-40B4-BE49-F238E27FC236}">
                <a16:creationId xmlns:a16="http://schemas.microsoft.com/office/drawing/2014/main" id="{E26C070C-BBAD-4319-94CD-E920FBB48BB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51088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9" name="Espace réservé du contenu 12">
            <a:extLst>
              <a:ext uri="{FF2B5EF4-FFF2-40B4-BE49-F238E27FC236}">
                <a16:creationId xmlns:a16="http://schemas.microsoft.com/office/drawing/2014/main" id="{72D6E8D4-073F-4B82-807C-3DDAA7A1891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237171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0" name="Espace réservé du contenu 12">
            <a:extLst>
              <a:ext uri="{FF2B5EF4-FFF2-40B4-BE49-F238E27FC236}">
                <a16:creationId xmlns:a16="http://schemas.microsoft.com/office/drawing/2014/main" id="{D7188408-3746-4E2D-AC24-5C968B45D95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23253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1" name="Espace réservé du contenu 12">
            <a:extLst>
              <a:ext uri="{FF2B5EF4-FFF2-40B4-BE49-F238E27FC236}">
                <a16:creationId xmlns:a16="http://schemas.microsoft.com/office/drawing/2014/main" id="{5B127143-F73B-447F-8E18-A821163DB15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92839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2" name="Espace réservé du contenu 12">
            <a:extLst>
              <a:ext uri="{FF2B5EF4-FFF2-40B4-BE49-F238E27FC236}">
                <a16:creationId xmlns:a16="http://schemas.microsoft.com/office/drawing/2014/main" id="{48201BCB-09BC-40A6-88E5-745ABA04D14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78922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3" name="Espace réservé du contenu 12">
            <a:extLst>
              <a:ext uri="{FF2B5EF4-FFF2-40B4-BE49-F238E27FC236}">
                <a16:creationId xmlns:a16="http://schemas.microsoft.com/office/drawing/2014/main" id="{6CDF4116-C12D-409A-BD45-FCE9C3710F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865005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4" name="Espace réservé du contenu 12">
            <a:extLst>
              <a:ext uri="{FF2B5EF4-FFF2-40B4-BE49-F238E27FC236}">
                <a16:creationId xmlns:a16="http://schemas.microsoft.com/office/drawing/2014/main" id="{877E41ED-FA1D-4BD6-804A-2AE2A0E3221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551088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5" name="Espace réservé du contenu 12">
            <a:extLst>
              <a:ext uri="{FF2B5EF4-FFF2-40B4-BE49-F238E27FC236}">
                <a16:creationId xmlns:a16="http://schemas.microsoft.com/office/drawing/2014/main" id="{A9609212-EAF9-4B4F-A5BF-6F7698F7459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237171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6" name="Espace réservé du contenu 12">
            <a:extLst>
              <a:ext uri="{FF2B5EF4-FFF2-40B4-BE49-F238E27FC236}">
                <a16:creationId xmlns:a16="http://schemas.microsoft.com/office/drawing/2014/main" id="{3AC5948D-29D8-4F6E-B17F-0441995C2C3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923253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829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A62A3B4-90FB-4299-99EA-8A0033116D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418" y="2781300"/>
            <a:ext cx="2073164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30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A62A3B4-90FB-4299-99EA-8A0033116D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418" y="2781300"/>
            <a:ext cx="2073164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52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47147" y="896184"/>
            <a:ext cx="2366010" cy="513885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6311">
                <a:moveTo>
                  <a:pt x="0" y="256648"/>
                </a:moveTo>
                <a:cubicBezTo>
                  <a:pt x="0" y="121456"/>
                  <a:pt x="101975" y="14401"/>
                  <a:pt x="237167" y="9321"/>
                </a:cubicBezTo>
                <a:cubicBezTo>
                  <a:pt x="333052" y="-1632"/>
                  <a:pt x="444023" y="-4013"/>
                  <a:pt x="520700" y="8052"/>
                </a:cubicBezTo>
                <a:cubicBezTo>
                  <a:pt x="570707" y="42977"/>
                  <a:pt x="486568" y="204269"/>
                  <a:pt x="732790" y="189664"/>
                </a:cubicBezTo>
                <a:cubicBezTo>
                  <a:pt x="889925" y="194321"/>
                  <a:pt x="1103918" y="196755"/>
                  <a:pt x="1274918" y="194110"/>
                </a:cubicBezTo>
                <a:cubicBezTo>
                  <a:pt x="1445918" y="191466"/>
                  <a:pt x="1661739" y="204383"/>
                  <a:pt x="1758788" y="173797"/>
                </a:cubicBezTo>
                <a:cubicBezTo>
                  <a:pt x="1855837" y="143211"/>
                  <a:pt x="1797125" y="37475"/>
                  <a:pt x="1857213" y="10594"/>
                </a:cubicBezTo>
                <a:cubicBezTo>
                  <a:pt x="1896981" y="-1049"/>
                  <a:pt x="2008907" y="688"/>
                  <a:pt x="2133923" y="4245"/>
                </a:cubicBezTo>
                <a:cubicBezTo>
                  <a:pt x="2258939" y="7802"/>
                  <a:pt x="2366010" y="121456"/>
                  <a:pt x="2366010" y="256648"/>
                </a:cubicBezTo>
                <a:lnTo>
                  <a:pt x="2366010" y="4891524"/>
                </a:lnTo>
                <a:cubicBezTo>
                  <a:pt x="2366010" y="5026716"/>
                  <a:pt x="2256415" y="5136311"/>
                  <a:pt x="2121223" y="5136311"/>
                </a:cubicBezTo>
                <a:lnTo>
                  <a:pt x="244787" y="5136311"/>
                </a:lnTo>
                <a:cubicBezTo>
                  <a:pt x="109595" y="5136311"/>
                  <a:pt x="0" y="5026716"/>
                  <a:pt x="0" y="4891524"/>
                </a:cubicBezTo>
                <a:lnTo>
                  <a:pt x="0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2979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3086" y="1534810"/>
            <a:ext cx="3795555" cy="5334729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84244 w 2384244"/>
              <a:gd name="connsiteY9" fmla="*/ 4891524 h 5136311"/>
              <a:gd name="connsiteX10" fmla="*/ 2139457 w 2384244"/>
              <a:gd name="connsiteY10" fmla="*/ 5136311 h 5136311"/>
              <a:gd name="connsiteX11" fmla="*/ 263021 w 2384244"/>
              <a:gd name="connsiteY11" fmla="*/ 5136311 h 5136311"/>
              <a:gd name="connsiteX12" fmla="*/ 18234 w 2384244"/>
              <a:gd name="connsiteY12" fmla="*/ 4891524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334285 h 5213948"/>
              <a:gd name="connsiteX1" fmla="*/ 255401 w 2384244"/>
              <a:gd name="connsiteY1" fmla="*/ 86958 h 5213948"/>
              <a:gd name="connsiteX2" fmla="*/ 538934 w 2384244"/>
              <a:gd name="connsiteY2" fmla="*/ 85689 h 5213948"/>
              <a:gd name="connsiteX3" fmla="*/ 751024 w 2384244"/>
              <a:gd name="connsiteY3" fmla="*/ 267301 h 5213948"/>
              <a:gd name="connsiteX4" fmla="*/ 1293152 w 2384244"/>
              <a:gd name="connsiteY4" fmla="*/ 271747 h 5213948"/>
              <a:gd name="connsiteX5" fmla="*/ 1777022 w 2384244"/>
              <a:gd name="connsiteY5" fmla="*/ 251434 h 5213948"/>
              <a:gd name="connsiteX6" fmla="*/ 1875447 w 2384244"/>
              <a:gd name="connsiteY6" fmla="*/ 88231 h 5213948"/>
              <a:gd name="connsiteX7" fmla="*/ 2152157 w 2384244"/>
              <a:gd name="connsiteY7" fmla="*/ 81882 h 5213948"/>
              <a:gd name="connsiteX8" fmla="*/ 2384244 w 2384244"/>
              <a:gd name="connsiteY8" fmla="*/ 334285 h 5213948"/>
              <a:gd name="connsiteX9" fmla="*/ 2379641 w 2384244"/>
              <a:gd name="connsiteY9" fmla="*/ 3424391 h 5213948"/>
              <a:gd name="connsiteX10" fmla="*/ 2384244 w 2384244"/>
              <a:gd name="connsiteY10" fmla="*/ 4969161 h 5213948"/>
              <a:gd name="connsiteX11" fmla="*/ 2139457 w 2384244"/>
              <a:gd name="connsiteY11" fmla="*/ 5213948 h 5213948"/>
              <a:gd name="connsiteX12" fmla="*/ 263021 w 2384244"/>
              <a:gd name="connsiteY12" fmla="*/ 5213948 h 5213948"/>
              <a:gd name="connsiteX13" fmla="*/ 18234 w 2384244"/>
              <a:gd name="connsiteY13" fmla="*/ 4969161 h 5213948"/>
              <a:gd name="connsiteX14" fmla="*/ 0 w 2384244"/>
              <a:gd name="connsiteY14" fmla="*/ 3424391 h 5213948"/>
              <a:gd name="connsiteX15" fmla="*/ 18234 w 2384244"/>
              <a:gd name="connsiteY15" fmla="*/ 334285 h 5213948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0 w 2384244"/>
              <a:gd name="connsiteY12" fmla="*/ 3346754 h 5136311"/>
              <a:gd name="connsiteX13" fmla="*/ 18234 w 2384244"/>
              <a:gd name="connsiteY13" fmla="*/ 256648 h 5136311"/>
              <a:gd name="connsiteX0" fmla="*/ 18234 w 2384244"/>
              <a:gd name="connsiteY0" fmla="*/ 256648 h 4891524"/>
              <a:gd name="connsiteX1" fmla="*/ 255401 w 2384244"/>
              <a:gd name="connsiteY1" fmla="*/ 9321 h 4891524"/>
              <a:gd name="connsiteX2" fmla="*/ 538934 w 2384244"/>
              <a:gd name="connsiteY2" fmla="*/ 8052 h 4891524"/>
              <a:gd name="connsiteX3" fmla="*/ 751024 w 2384244"/>
              <a:gd name="connsiteY3" fmla="*/ 189664 h 4891524"/>
              <a:gd name="connsiteX4" fmla="*/ 1293152 w 2384244"/>
              <a:gd name="connsiteY4" fmla="*/ 194110 h 4891524"/>
              <a:gd name="connsiteX5" fmla="*/ 1777022 w 2384244"/>
              <a:gd name="connsiteY5" fmla="*/ 173797 h 4891524"/>
              <a:gd name="connsiteX6" fmla="*/ 1875447 w 2384244"/>
              <a:gd name="connsiteY6" fmla="*/ 10594 h 4891524"/>
              <a:gd name="connsiteX7" fmla="*/ 2152157 w 2384244"/>
              <a:gd name="connsiteY7" fmla="*/ 4245 h 4891524"/>
              <a:gd name="connsiteX8" fmla="*/ 2384244 w 2384244"/>
              <a:gd name="connsiteY8" fmla="*/ 256648 h 4891524"/>
              <a:gd name="connsiteX9" fmla="*/ 2379641 w 2384244"/>
              <a:gd name="connsiteY9" fmla="*/ 3346754 h 4891524"/>
              <a:gd name="connsiteX10" fmla="*/ 2384244 w 2384244"/>
              <a:gd name="connsiteY10" fmla="*/ 4891524 h 4891524"/>
              <a:gd name="connsiteX11" fmla="*/ 0 w 2384244"/>
              <a:gd name="connsiteY11" fmla="*/ 3346754 h 4891524"/>
              <a:gd name="connsiteX12" fmla="*/ 18234 w 2384244"/>
              <a:gd name="connsiteY12" fmla="*/ 256648 h 4891524"/>
              <a:gd name="connsiteX0" fmla="*/ 18234 w 2384244"/>
              <a:gd name="connsiteY0" fmla="*/ 256648 h 3733017"/>
              <a:gd name="connsiteX1" fmla="*/ 255401 w 2384244"/>
              <a:gd name="connsiteY1" fmla="*/ 9321 h 3733017"/>
              <a:gd name="connsiteX2" fmla="*/ 538934 w 2384244"/>
              <a:gd name="connsiteY2" fmla="*/ 8052 h 3733017"/>
              <a:gd name="connsiteX3" fmla="*/ 751024 w 2384244"/>
              <a:gd name="connsiteY3" fmla="*/ 189664 h 3733017"/>
              <a:gd name="connsiteX4" fmla="*/ 1293152 w 2384244"/>
              <a:gd name="connsiteY4" fmla="*/ 194110 h 3733017"/>
              <a:gd name="connsiteX5" fmla="*/ 1777022 w 2384244"/>
              <a:gd name="connsiteY5" fmla="*/ 173797 h 3733017"/>
              <a:gd name="connsiteX6" fmla="*/ 1875447 w 2384244"/>
              <a:gd name="connsiteY6" fmla="*/ 10594 h 3733017"/>
              <a:gd name="connsiteX7" fmla="*/ 2152157 w 2384244"/>
              <a:gd name="connsiteY7" fmla="*/ 4245 h 3733017"/>
              <a:gd name="connsiteX8" fmla="*/ 2384244 w 2384244"/>
              <a:gd name="connsiteY8" fmla="*/ 256648 h 3733017"/>
              <a:gd name="connsiteX9" fmla="*/ 2379641 w 2384244"/>
              <a:gd name="connsiteY9" fmla="*/ 3346754 h 3733017"/>
              <a:gd name="connsiteX10" fmla="*/ 0 w 2384244"/>
              <a:gd name="connsiteY10" fmla="*/ 3346754 h 3733017"/>
              <a:gd name="connsiteX11" fmla="*/ 18234 w 2384244"/>
              <a:gd name="connsiteY11" fmla="*/ 256648 h 3733017"/>
              <a:gd name="connsiteX0" fmla="*/ 18234 w 2384244"/>
              <a:gd name="connsiteY0" fmla="*/ 256648 h 3576698"/>
              <a:gd name="connsiteX1" fmla="*/ 255401 w 2384244"/>
              <a:gd name="connsiteY1" fmla="*/ 9321 h 3576698"/>
              <a:gd name="connsiteX2" fmla="*/ 538934 w 2384244"/>
              <a:gd name="connsiteY2" fmla="*/ 8052 h 3576698"/>
              <a:gd name="connsiteX3" fmla="*/ 751024 w 2384244"/>
              <a:gd name="connsiteY3" fmla="*/ 189664 h 3576698"/>
              <a:gd name="connsiteX4" fmla="*/ 1293152 w 2384244"/>
              <a:gd name="connsiteY4" fmla="*/ 194110 h 3576698"/>
              <a:gd name="connsiteX5" fmla="*/ 1777022 w 2384244"/>
              <a:gd name="connsiteY5" fmla="*/ 173797 h 3576698"/>
              <a:gd name="connsiteX6" fmla="*/ 1875447 w 2384244"/>
              <a:gd name="connsiteY6" fmla="*/ 10594 h 3576698"/>
              <a:gd name="connsiteX7" fmla="*/ 2152157 w 2384244"/>
              <a:gd name="connsiteY7" fmla="*/ 4245 h 3576698"/>
              <a:gd name="connsiteX8" fmla="*/ 2384244 w 2384244"/>
              <a:gd name="connsiteY8" fmla="*/ 256648 h 3576698"/>
              <a:gd name="connsiteX9" fmla="*/ 2379641 w 2384244"/>
              <a:gd name="connsiteY9" fmla="*/ 3346754 h 3576698"/>
              <a:gd name="connsiteX10" fmla="*/ 0 w 2384244"/>
              <a:gd name="connsiteY10" fmla="*/ 3346754 h 3576698"/>
              <a:gd name="connsiteX11" fmla="*/ 18234 w 2384244"/>
              <a:gd name="connsiteY11" fmla="*/ 256648 h 3576698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49443"/>
              <a:gd name="connsiteX1" fmla="*/ 255401 w 2384244"/>
              <a:gd name="connsiteY1" fmla="*/ 9321 h 3349443"/>
              <a:gd name="connsiteX2" fmla="*/ 538934 w 2384244"/>
              <a:gd name="connsiteY2" fmla="*/ 8052 h 3349443"/>
              <a:gd name="connsiteX3" fmla="*/ 751024 w 2384244"/>
              <a:gd name="connsiteY3" fmla="*/ 189664 h 3349443"/>
              <a:gd name="connsiteX4" fmla="*/ 1293152 w 2384244"/>
              <a:gd name="connsiteY4" fmla="*/ 194110 h 3349443"/>
              <a:gd name="connsiteX5" fmla="*/ 1777022 w 2384244"/>
              <a:gd name="connsiteY5" fmla="*/ 173797 h 3349443"/>
              <a:gd name="connsiteX6" fmla="*/ 1875447 w 2384244"/>
              <a:gd name="connsiteY6" fmla="*/ 10594 h 3349443"/>
              <a:gd name="connsiteX7" fmla="*/ 2152157 w 2384244"/>
              <a:gd name="connsiteY7" fmla="*/ 4245 h 3349443"/>
              <a:gd name="connsiteX8" fmla="*/ 2384244 w 2384244"/>
              <a:gd name="connsiteY8" fmla="*/ 256648 h 3349443"/>
              <a:gd name="connsiteX9" fmla="*/ 2379641 w 2384244"/>
              <a:gd name="connsiteY9" fmla="*/ 3346754 h 3349443"/>
              <a:gd name="connsiteX10" fmla="*/ 0 w 2384244"/>
              <a:gd name="connsiteY10" fmla="*/ 3346754 h 3349443"/>
              <a:gd name="connsiteX11" fmla="*/ 18234 w 2384244"/>
              <a:gd name="connsiteY11" fmla="*/ 256648 h 33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4244" h="3349443">
                <a:moveTo>
                  <a:pt x="18234" y="256648"/>
                </a:moveTo>
                <a:cubicBezTo>
                  <a:pt x="18234" y="121456"/>
                  <a:pt x="120209" y="14401"/>
                  <a:pt x="255401" y="9321"/>
                </a:cubicBezTo>
                <a:cubicBezTo>
                  <a:pt x="351286" y="-1632"/>
                  <a:pt x="462257" y="-4013"/>
                  <a:pt x="538934" y="8052"/>
                </a:cubicBezTo>
                <a:cubicBezTo>
                  <a:pt x="588941" y="42977"/>
                  <a:pt x="504802" y="204269"/>
                  <a:pt x="751024" y="189664"/>
                </a:cubicBezTo>
                <a:cubicBezTo>
                  <a:pt x="908159" y="194321"/>
                  <a:pt x="1122152" y="196755"/>
                  <a:pt x="1293152" y="194110"/>
                </a:cubicBezTo>
                <a:cubicBezTo>
                  <a:pt x="1464152" y="191466"/>
                  <a:pt x="1679973" y="204383"/>
                  <a:pt x="1777022" y="173797"/>
                </a:cubicBezTo>
                <a:cubicBezTo>
                  <a:pt x="1874071" y="143211"/>
                  <a:pt x="1815359" y="37475"/>
                  <a:pt x="1875447" y="10594"/>
                </a:cubicBezTo>
                <a:cubicBezTo>
                  <a:pt x="1915215" y="-1049"/>
                  <a:pt x="2027141" y="688"/>
                  <a:pt x="2152157" y="4245"/>
                </a:cubicBezTo>
                <a:cubicBezTo>
                  <a:pt x="2277173" y="7802"/>
                  <a:pt x="2373683" y="57529"/>
                  <a:pt x="2384244" y="256648"/>
                </a:cubicBezTo>
                <a:cubicBezTo>
                  <a:pt x="2382710" y="1286683"/>
                  <a:pt x="2381175" y="2316719"/>
                  <a:pt x="2379641" y="3346754"/>
                </a:cubicBezTo>
                <a:cubicBezTo>
                  <a:pt x="2383433" y="3351451"/>
                  <a:pt x="1520" y="3349029"/>
                  <a:pt x="0" y="3346754"/>
                </a:cubicBezTo>
                <a:lnTo>
                  <a:pt x="18234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6372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DEBE99-BA7C-4A77-B9B3-C3E2B94B23B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20962" y="1463041"/>
            <a:ext cx="2220277" cy="3930014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056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8183" y="2235200"/>
            <a:ext cx="5503817" cy="4622800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7944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43040" y="1745672"/>
            <a:ext cx="5661660" cy="3567545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6353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XPS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501" y="1380445"/>
            <a:ext cx="6540499" cy="3681412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9817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6F9079A-40FC-45CA-B075-1C157417CD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7987" y="2600960"/>
            <a:ext cx="1327149" cy="1651804"/>
          </a:xfrm>
          <a:prstGeom prst="rect">
            <a:avLst/>
          </a:prstGeom>
          <a:solidFill>
            <a:schemeClr val="tx1"/>
          </a:solidFill>
        </p:spPr>
        <p:txBody>
          <a:bodyPr lIns="108000" tIns="108000" rIns="108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2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690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3C18045-4E97-4F51-A09F-D85E0CDDEC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6874" y="2217581"/>
            <a:ext cx="1938270" cy="2422838"/>
          </a:xfrm>
          <a:prstGeom prst="rect">
            <a:avLst/>
          </a:prstGeom>
          <a:solidFill>
            <a:schemeClr val="tx1"/>
          </a:solidFill>
        </p:spPr>
        <p:txBody>
          <a:bodyPr lIns="180000" tIns="104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23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BA04EA87-5121-4DFC-BCCF-E229FBB461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35119" y="1105236"/>
            <a:ext cx="3903672" cy="464753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7052653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orola Moto 3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0C29C-669A-4435-98F7-08E7CA3CB2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97712" y="2143919"/>
            <a:ext cx="2568575" cy="2568575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fr-FR" sz="2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Click to add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7962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60320" y="1024891"/>
            <a:ext cx="2335530" cy="4802886"/>
          </a:xfrm>
          <a:prstGeom prst="roundRect">
            <a:avLst>
              <a:gd name="adj" fmla="val 9054"/>
            </a:avLst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0047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8400" y="1558290"/>
            <a:ext cx="3867150" cy="5325110"/>
          </a:xfrm>
          <a:custGeom>
            <a:avLst/>
            <a:gdLst>
              <a:gd name="connsiteX0" fmla="*/ 0 w 3854450"/>
              <a:gd name="connsiteY0" fmla="*/ 348982 h 7926459"/>
              <a:gd name="connsiteX1" fmla="*/ 348982 w 3854450"/>
              <a:gd name="connsiteY1" fmla="*/ 0 h 7926459"/>
              <a:gd name="connsiteX2" fmla="*/ 3505468 w 3854450"/>
              <a:gd name="connsiteY2" fmla="*/ 0 h 7926459"/>
              <a:gd name="connsiteX3" fmla="*/ 3854450 w 3854450"/>
              <a:gd name="connsiteY3" fmla="*/ 348982 h 7926459"/>
              <a:gd name="connsiteX4" fmla="*/ 3854450 w 3854450"/>
              <a:gd name="connsiteY4" fmla="*/ 7577477 h 7926459"/>
              <a:gd name="connsiteX5" fmla="*/ 3505468 w 3854450"/>
              <a:gd name="connsiteY5" fmla="*/ 7926459 h 7926459"/>
              <a:gd name="connsiteX6" fmla="*/ 348982 w 3854450"/>
              <a:gd name="connsiteY6" fmla="*/ 7926459 h 7926459"/>
              <a:gd name="connsiteX7" fmla="*/ 0 w 3854450"/>
              <a:gd name="connsiteY7" fmla="*/ 7577477 h 7926459"/>
              <a:gd name="connsiteX8" fmla="*/ 0 w 3854450"/>
              <a:gd name="connsiteY8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7150 w 3867150"/>
              <a:gd name="connsiteY4" fmla="*/ 7577477 h 7926459"/>
              <a:gd name="connsiteX5" fmla="*/ 3518168 w 3867150"/>
              <a:gd name="connsiteY5" fmla="*/ 7926459 h 7926459"/>
              <a:gd name="connsiteX6" fmla="*/ 361682 w 3867150"/>
              <a:gd name="connsiteY6" fmla="*/ 7926459 h 7926459"/>
              <a:gd name="connsiteX7" fmla="*/ 12700 w 3867150"/>
              <a:gd name="connsiteY7" fmla="*/ 7577477 h 7926459"/>
              <a:gd name="connsiteX8" fmla="*/ 0 w 3867150"/>
              <a:gd name="connsiteY8" fmla="*/ 5299710 h 7926459"/>
              <a:gd name="connsiteX9" fmla="*/ 12700 w 3867150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867150 w 3867150"/>
              <a:gd name="connsiteY5" fmla="*/ 7577477 h 7926459"/>
              <a:gd name="connsiteX6" fmla="*/ 3518168 w 3867150"/>
              <a:gd name="connsiteY6" fmla="*/ 7926459 h 7926459"/>
              <a:gd name="connsiteX7" fmla="*/ 361682 w 3867150"/>
              <a:gd name="connsiteY7" fmla="*/ 7926459 h 7926459"/>
              <a:gd name="connsiteX8" fmla="*/ 12700 w 3867150"/>
              <a:gd name="connsiteY8" fmla="*/ 7577477 h 7926459"/>
              <a:gd name="connsiteX9" fmla="*/ 0 w 3867150"/>
              <a:gd name="connsiteY9" fmla="*/ 5299710 h 7926459"/>
              <a:gd name="connsiteX10" fmla="*/ 12700 w 3867150"/>
              <a:gd name="connsiteY10" fmla="*/ 348982 h 7926459"/>
              <a:gd name="connsiteX0" fmla="*/ 12700 w 3886723"/>
              <a:gd name="connsiteY0" fmla="*/ 348982 h 7926459"/>
              <a:gd name="connsiteX1" fmla="*/ 361682 w 3886723"/>
              <a:gd name="connsiteY1" fmla="*/ 0 h 7926459"/>
              <a:gd name="connsiteX2" fmla="*/ 3518168 w 3886723"/>
              <a:gd name="connsiteY2" fmla="*/ 0 h 7926459"/>
              <a:gd name="connsiteX3" fmla="*/ 3867150 w 3886723"/>
              <a:gd name="connsiteY3" fmla="*/ 348982 h 7926459"/>
              <a:gd name="connsiteX4" fmla="*/ 3860800 w 3886723"/>
              <a:gd name="connsiteY4" fmla="*/ 5325110 h 7926459"/>
              <a:gd name="connsiteX5" fmla="*/ 3518168 w 3886723"/>
              <a:gd name="connsiteY5" fmla="*/ 7926459 h 7926459"/>
              <a:gd name="connsiteX6" fmla="*/ 361682 w 3886723"/>
              <a:gd name="connsiteY6" fmla="*/ 7926459 h 7926459"/>
              <a:gd name="connsiteX7" fmla="*/ 12700 w 3886723"/>
              <a:gd name="connsiteY7" fmla="*/ 7577477 h 7926459"/>
              <a:gd name="connsiteX8" fmla="*/ 0 w 3886723"/>
              <a:gd name="connsiteY8" fmla="*/ 5299710 h 7926459"/>
              <a:gd name="connsiteX9" fmla="*/ 12700 w 3886723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61682 w 3867150"/>
              <a:gd name="connsiteY5" fmla="*/ 7926459 h 7926459"/>
              <a:gd name="connsiteX6" fmla="*/ 12700 w 3867150"/>
              <a:gd name="connsiteY6" fmla="*/ 7577477 h 7926459"/>
              <a:gd name="connsiteX7" fmla="*/ 0 w 3867150"/>
              <a:gd name="connsiteY7" fmla="*/ 5299710 h 7926459"/>
              <a:gd name="connsiteX8" fmla="*/ 12700 w 3867150"/>
              <a:gd name="connsiteY8" fmla="*/ 348982 h 7926459"/>
              <a:gd name="connsiteX0" fmla="*/ 12700 w 3867150"/>
              <a:gd name="connsiteY0" fmla="*/ 348982 h 7577489"/>
              <a:gd name="connsiteX1" fmla="*/ 361682 w 3867150"/>
              <a:gd name="connsiteY1" fmla="*/ 0 h 7577489"/>
              <a:gd name="connsiteX2" fmla="*/ 3518168 w 3867150"/>
              <a:gd name="connsiteY2" fmla="*/ 0 h 7577489"/>
              <a:gd name="connsiteX3" fmla="*/ 3867150 w 3867150"/>
              <a:gd name="connsiteY3" fmla="*/ 348982 h 7577489"/>
              <a:gd name="connsiteX4" fmla="*/ 3860800 w 3867150"/>
              <a:gd name="connsiteY4" fmla="*/ 5325110 h 7577489"/>
              <a:gd name="connsiteX5" fmla="*/ 12700 w 3867150"/>
              <a:gd name="connsiteY5" fmla="*/ 7577477 h 7577489"/>
              <a:gd name="connsiteX6" fmla="*/ 0 w 3867150"/>
              <a:gd name="connsiteY6" fmla="*/ 5299710 h 7577489"/>
              <a:gd name="connsiteX7" fmla="*/ 12700 w 3867150"/>
              <a:gd name="connsiteY7" fmla="*/ 348982 h 7577489"/>
              <a:gd name="connsiteX0" fmla="*/ 12700 w 3867150"/>
              <a:gd name="connsiteY0" fmla="*/ 348982 h 5932961"/>
              <a:gd name="connsiteX1" fmla="*/ 361682 w 3867150"/>
              <a:gd name="connsiteY1" fmla="*/ 0 h 5932961"/>
              <a:gd name="connsiteX2" fmla="*/ 3518168 w 3867150"/>
              <a:gd name="connsiteY2" fmla="*/ 0 h 5932961"/>
              <a:gd name="connsiteX3" fmla="*/ 3867150 w 3867150"/>
              <a:gd name="connsiteY3" fmla="*/ 348982 h 5932961"/>
              <a:gd name="connsiteX4" fmla="*/ 3860800 w 3867150"/>
              <a:gd name="connsiteY4" fmla="*/ 5325110 h 5932961"/>
              <a:gd name="connsiteX5" fmla="*/ 0 w 3867150"/>
              <a:gd name="connsiteY5" fmla="*/ 5299710 h 5932961"/>
              <a:gd name="connsiteX6" fmla="*/ 12700 w 3867150"/>
              <a:gd name="connsiteY6" fmla="*/ 348982 h 5932961"/>
              <a:gd name="connsiteX0" fmla="*/ 12700 w 3867150"/>
              <a:gd name="connsiteY0" fmla="*/ 348982 h 5697434"/>
              <a:gd name="connsiteX1" fmla="*/ 361682 w 3867150"/>
              <a:gd name="connsiteY1" fmla="*/ 0 h 5697434"/>
              <a:gd name="connsiteX2" fmla="*/ 3518168 w 3867150"/>
              <a:gd name="connsiteY2" fmla="*/ 0 h 5697434"/>
              <a:gd name="connsiteX3" fmla="*/ 3867150 w 3867150"/>
              <a:gd name="connsiteY3" fmla="*/ 348982 h 5697434"/>
              <a:gd name="connsiteX4" fmla="*/ 3860800 w 3867150"/>
              <a:gd name="connsiteY4" fmla="*/ 5325110 h 5697434"/>
              <a:gd name="connsiteX5" fmla="*/ 0 w 3867150"/>
              <a:gd name="connsiteY5" fmla="*/ 5299710 h 5697434"/>
              <a:gd name="connsiteX6" fmla="*/ 12700 w 3867150"/>
              <a:gd name="connsiteY6" fmla="*/ 348982 h 5697434"/>
              <a:gd name="connsiteX0" fmla="*/ 12700 w 3867150"/>
              <a:gd name="connsiteY0" fmla="*/ 348982 h 5348214"/>
              <a:gd name="connsiteX1" fmla="*/ 361682 w 3867150"/>
              <a:gd name="connsiteY1" fmla="*/ 0 h 5348214"/>
              <a:gd name="connsiteX2" fmla="*/ 3518168 w 3867150"/>
              <a:gd name="connsiteY2" fmla="*/ 0 h 5348214"/>
              <a:gd name="connsiteX3" fmla="*/ 3867150 w 3867150"/>
              <a:gd name="connsiteY3" fmla="*/ 348982 h 5348214"/>
              <a:gd name="connsiteX4" fmla="*/ 3860800 w 3867150"/>
              <a:gd name="connsiteY4" fmla="*/ 5325110 h 5348214"/>
              <a:gd name="connsiteX5" fmla="*/ 0 w 3867150"/>
              <a:gd name="connsiteY5" fmla="*/ 5299710 h 5348214"/>
              <a:gd name="connsiteX6" fmla="*/ 12700 w 3867150"/>
              <a:gd name="connsiteY6" fmla="*/ 348982 h 5348214"/>
              <a:gd name="connsiteX0" fmla="*/ 12700 w 3867150"/>
              <a:gd name="connsiteY0" fmla="*/ 348982 h 5353474"/>
              <a:gd name="connsiteX1" fmla="*/ 361682 w 3867150"/>
              <a:gd name="connsiteY1" fmla="*/ 0 h 5353474"/>
              <a:gd name="connsiteX2" fmla="*/ 3518168 w 3867150"/>
              <a:gd name="connsiteY2" fmla="*/ 0 h 5353474"/>
              <a:gd name="connsiteX3" fmla="*/ 3867150 w 3867150"/>
              <a:gd name="connsiteY3" fmla="*/ 348982 h 5353474"/>
              <a:gd name="connsiteX4" fmla="*/ 3860800 w 3867150"/>
              <a:gd name="connsiteY4" fmla="*/ 5325110 h 5353474"/>
              <a:gd name="connsiteX5" fmla="*/ 0 w 3867150"/>
              <a:gd name="connsiteY5" fmla="*/ 5312410 h 5353474"/>
              <a:gd name="connsiteX6" fmla="*/ 12700 w 3867150"/>
              <a:gd name="connsiteY6" fmla="*/ 348982 h 5353474"/>
              <a:gd name="connsiteX0" fmla="*/ 12700 w 3867150"/>
              <a:gd name="connsiteY0" fmla="*/ 348982 h 5340388"/>
              <a:gd name="connsiteX1" fmla="*/ 361682 w 3867150"/>
              <a:gd name="connsiteY1" fmla="*/ 0 h 5340388"/>
              <a:gd name="connsiteX2" fmla="*/ 3518168 w 3867150"/>
              <a:gd name="connsiteY2" fmla="*/ 0 h 5340388"/>
              <a:gd name="connsiteX3" fmla="*/ 3867150 w 3867150"/>
              <a:gd name="connsiteY3" fmla="*/ 348982 h 5340388"/>
              <a:gd name="connsiteX4" fmla="*/ 3860800 w 3867150"/>
              <a:gd name="connsiteY4" fmla="*/ 5325110 h 5340388"/>
              <a:gd name="connsiteX5" fmla="*/ 0 w 3867150"/>
              <a:gd name="connsiteY5" fmla="*/ 5312410 h 5340388"/>
              <a:gd name="connsiteX6" fmla="*/ 12700 w 3867150"/>
              <a:gd name="connsiteY6" fmla="*/ 348982 h 5340388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12410 h 5325110"/>
              <a:gd name="connsiteX6" fmla="*/ 12700 w 3867150"/>
              <a:gd name="connsiteY6" fmla="*/ 348982 h 5325110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25110 h 5325110"/>
              <a:gd name="connsiteX6" fmla="*/ 12700 w 3867150"/>
              <a:gd name="connsiteY6" fmla="*/ 348982 h 532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7150" h="5325110">
                <a:moveTo>
                  <a:pt x="12700" y="348982"/>
                </a:moveTo>
                <a:cubicBezTo>
                  <a:pt x="12700" y="156245"/>
                  <a:pt x="168945" y="0"/>
                  <a:pt x="361682" y="0"/>
                </a:cubicBezTo>
                <a:lnTo>
                  <a:pt x="3518168" y="0"/>
                </a:lnTo>
                <a:cubicBezTo>
                  <a:pt x="3710905" y="0"/>
                  <a:pt x="3867150" y="156245"/>
                  <a:pt x="3867150" y="348982"/>
                </a:cubicBezTo>
                <a:cubicBezTo>
                  <a:pt x="3865033" y="2007691"/>
                  <a:pt x="3862917" y="3666401"/>
                  <a:pt x="3860800" y="5325110"/>
                </a:cubicBezTo>
                <a:cubicBezTo>
                  <a:pt x="3851275" y="5324731"/>
                  <a:pt x="6350" y="5303565"/>
                  <a:pt x="0" y="5325110"/>
                </a:cubicBezTo>
                <a:cubicBezTo>
                  <a:pt x="4233" y="3674867"/>
                  <a:pt x="8467" y="1999225"/>
                  <a:pt x="12700" y="348982"/>
                </a:cubicBezTo>
                <a:close/>
              </a:path>
            </a:pathLst>
          </a:cu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8268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A23F7C5-F348-47D4-9C59-49AD0BB718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90681" y="1257485"/>
            <a:ext cx="3270364" cy="4346840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9978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5230" y="1558545"/>
            <a:ext cx="4685030" cy="2633471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6824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 So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52425" y="1114424"/>
            <a:ext cx="7591425" cy="4279107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4227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ition Mocku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7071DD5-C8B5-4225-B8DE-07EA5BA539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27570" y="1966364"/>
            <a:ext cx="5148656" cy="3851506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FFAE08D-92CA-4E3A-9155-D1B40C69A8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21155" y="4225803"/>
            <a:ext cx="853013" cy="1058154"/>
          </a:xfrm>
          <a:prstGeom prst="rect">
            <a:avLst/>
          </a:prstGeom>
          <a:solidFill>
            <a:schemeClr val="tx1"/>
          </a:solidFill>
        </p:spPr>
        <p:txBody>
          <a:bodyPr lIns="72000" tIns="32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50A7111-6589-40CE-A556-684125F672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18269" y="2254257"/>
            <a:ext cx="1683544" cy="365847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251 h 5137914"/>
              <a:gd name="connsiteX1" fmla="*/ 237167 w 2366010"/>
              <a:gd name="connsiteY1" fmla="*/ 10924 h 5137914"/>
              <a:gd name="connsiteX2" fmla="*/ 518022 w 2366010"/>
              <a:gd name="connsiteY2" fmla="*/ 6979 h 5137914"/>
              <a:gd name="connsiteX3" fmla="*/ 727710 w 2366010"/>
              <a:gd name="connsiteY3" fmla="*/ 196344 h 5137914"/>
              <a:gd name="connsiteX4" fmla="*/ 1274918 w 2366010"/>
              <a:gd name="connsiteY4" fmla="*/ 195713 h 5137914"/>
              <a:gd name="connsiteX5" fmla="*/ 1753708 w 2366010"/>
              <a:gd name="connsiteY5" fmla="*/ 180477 h 5137914"/>
              <a:gd name="connsiteX6" fmla="*/ 1857213 w 2366010"/>
              <a:gd name="connsiteY6" fmla="*/ 12197 h 5137914"/>
              <a:gd name="connsiteX7" fmla="*/ 2133923 w 2366010"/>
              <a:gd name="connsiteY7" fmla="*/ 5848 h 5137914"/>
              <a:gd name="connsiteX8" fmla="*/ 2366010 w 2366010"/>
              <a:gd name="connsiteY8" fmla="*/ 258251 h 5137914"/>
              <a:gd name="connsiteX9" fmla="*/ 2366010 w 2366010"/>
              <a:gd name="connsiteY9" fmla="*/ 4893127 h 5137914"/>
              <a:gd name="connsiteX10" fmla="*/ 2121223 w 2366010"/>
              <a:gd name="connsiteY10" fmla="*/ 5137914 h 5137914"/>
              <a:gd name="connsiteX11" fmla="*/ 244787 w 2366010"/>
              <a:gd name="connsiteY11" fmla="*/ 5137914 h 5137914"/>
              <a:gd name="connsiteX12" fmla="*/ 0 w 2366010"/>
              <a:gd name="connsiteY12" fmla="*/ 4893127 h 5137914"/>
              <a:gd name="connsiteX13" fmla="*/ 0 w 2366010"/>
              <a:gd name="connsiteY13" fmla="*/ 258251 h 5137914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8986">
                <a:moveTo>
                  <a:pt x="0" y="259323"/>
                </a:moveTo>
                <a:cubicBezTo>
                  <a:pt x="0" y="124131"/>
                  <a:pt x="99298" y="14400"/>
                  <a:pt x="234490" y="9320"/>
                </a:cubicBezTo>
                <a:cubicBezTo>
                  <a:pt x="330375" y="-1633"/>
                  <a:pt x="441345" y="-4014"/>
                  <a:pt x="518022" y="8051"/>
                </a:cubicBezTo>
                <a:cubicBezTo>
                  <a:pt x="568029" y="42976"/>
                  <a:pt x="608553" y="191263"/>
                  <a:pt x="727710" y="197416"/>
                </a:cubicBezTo>
                <a:cubicBezTo>
                  <a:pt x="883276" y="205449"/>
                  <a:pt x="1056621" y="196753"/>
                  <a:pt x="1274918" y="196785"/>
                </a:cubicBezTo>
                <a:cubicBezTo>
                  <a:pt x="1493215" y="196817"/>
                  <a:pt x="1691464" y="206784"/>
                  <a:pt x="1748353" y="181549"/>
                </a:cubicBezTo>
                <a:cubicBezTo>
                  <a:pt x="1805242" y="156314"/>
                  <a:pt x="1797125" y="40150"/>
                  <a:pt x="1857213" y="13269"/>
                </a:cubicBezTo>
                <a:cubicBezTo>
                  <a:pt x="1896981" y="1626"/>
                  <a:pt x="2008907" y="3363"/>
                  <a:pt x="2133923" y="6920"/>
                </a:cubicBezTo>
                <a:cubicBezTo>
                  <a:pt x="2258939" y="10477"/>
                  <a:pt x="2366010" y="124131"/>
                  <a:pt x="2366010" y="259323"/>
                </a:cubicBezTo>
                <a:lnTo>
                  <a:pt x="2366010" y="4894199"/>
                </a:lnTo>
                <a:cubicBezTo>
                  <a:pt x="2366010" y="5029391"/>
                  <a:pt x="2256415" y="5138986"/>
                  <a:pt x="2121223" y="5138986"/>
                </a:cubicBezTo>
                <a:lnTo>
                  <a:pt x="244787" y="5138986"/>
                </a:lnTo>
                <a:cubicBezTo>
                  <a:pt x="109595" y="5138986"/>
                  <a:pt x="0" y="5029391"/>
                  <a:pt x="0" y="4894199"/>
                </a:cubicBezTo>
                <a:lnTo>
                  <a:pt x="0" y="259323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360000" bIns="90000" anchor="t">
            <a:normAutofit/>
          </a:bodyPr>
          <a:lstStyle>
            <a:lvl1pPr marL="0" indent="0" algn="l">
              <a:buNone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418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to </a:t>
            </a:r>
            <a:br>
              <a:rPr lang="fr-FR"/>
            </a:br>
            <a:r>
              <a:rPr lang="fr-FR"/>
              <a:t>add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to </a:t>
            </a:r>
            <a:br>
              <a:rPr lang="fr-FR"/>
            </a:br>
            <a:r>
              <a:rPr lang="fr-FR"/>
              <a:t>add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to </a:t>
            </a:r>
            <a:br>
              <a:rPr lang="fr-FR"/>
            </a:br>
            <a:r>
              <a:rPr lang="fr-FR"/>
              <a:t>add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to </a:t>
            </a:r>
            <a:br>
              <a:rPr lang="fr-FR"/>
            </a:br>
            <a:r>
              <a:rPr lang="fr-FR"/>
              <a:t>add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to </a:t>
            </a:r>
            <a:br>
              <a:rPr lang="fr-FR"/>
            </a:br>
            <a:r>
              <a:rPr lang="fr-FR"/>
              <a:t>add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to </a:t>
            </a:r>
            <a:br>
              <a:rPr lang="fr-FR"/>
            </a:br>
            <a:r>
              <a:rPr lang="fr-FR"/>
              <a:t>add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362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7B15E9-FE43-4841-B877-CF972643F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" r="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AD5E2-80B9-4596-9CB1-D5569DED9A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19" y="1588849"/>
            <a:ext cx="2931562" cy="1831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C311A9-D5EE-4491-885B-DF9302BF251A}"/>
              </a:ext>
            </a:extLst>
          </p:cNvPr>
          <p:cNvSpPr/>
          <p:nvPr userDrawn="1"/>
        </p:nvSpPr>
        <p:spPr>
          <a:xfrm>
            <a:off x="3375660" y="3948127"/>
            <a:ext cx="5440680" cy="4286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fr-FR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free PowerPoint Template made by Slidor.</a:t>
            </a:r>
          </a:p>
        </p:txBody>
      </p:sp>
      <p:grpSp>
        <p:nvGrpSpPr>
          <p:cNvPr id="9" name="Graphic 14">
            <a:extLst>
              <a:ext uri="{FF2B5EF4-FFF2-40B4-BE49-F238E27FC236}">
                <a16:creationId xmlns:a16="http://schemas.microsoft.com/office/drawing/2014/main" id="{D66DC7D3-23E7-4869-88B2-69EB16427068}"/>
              </a:ext>
            </a:extLst>
          </p:cNvPr>
          <p:cNvGrpSpPr/>
          <p:nvPr userDrawn="1"/>
        </p:nvGrpSpPr>
        <p:grpSpPr>
          <a:xfrm>
            <a:off x="6552060" y="3298862"/>
            <a:ext cx="848807" cy="172639"/>
            <a:chOff x="-4840605" y="4879650"/>
            <a:chExt cx="3371850" cy="6858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923F90-C7F5-4957-8E42-1B5A2C22CF63}"/>
                </a:ext>
              </a:extLst>
            </p:cNvPr>
            <p:cNvSpPr/>
            <p:nvPr/>
          </p:nvSpPr>
          <p:spPr>
            <a:xfrm>
              <a:off x="-4847749" y="4872506"/>
              <a:ext cx="733425" cy="695325"/>
            </a:xfrm>
            <a:custGeom>
              <a:avLst/>
              <a:gdLst>
                <a:gd name="connsiteX0" fmla="*/ 727520 w 733425"/>
                <a:gd name="connsiteY0" fmla="*/ 349758 h 695325"/>
                <a:gd name="connsiteX1" fmla="*/ 728091 w 733425"/>
                <a:gd name="connsiteY1" fmla="*/ 349472 h 695325"/>
                <a:gd name="connsiteX2" fmla="*/ 650748 w 733425"/>
                <a:gd name="connsiteY2" fmla="*/ 303276 h 695325"/>
                <a:gd name="connsiteX3" fmla="*/ 161258 w 733425"/>
                <a:gd name="connsiteY3" fmla="*/ 7144 h 695325"/>
                <a:gd name="connsiteX4" fmla="*/ 11240 w 733425"/>
                <a:gd name="connsiteY4" fmla="*/ 51530 h 695325"/>
                <a:gd name="connsiteX5" fmla="*/ 505968 w 733425"/>
                <a:gd name="connsiteY5" fmla="*/ 349282 h 695325"/>
                <a:gd name="connsiteX6" fmla="*/ 7144 w 733425"/>
                <a:gd name="connsiteY6" fmla="*/ 645605 h 695325"/>
                <a:gd name="connsiteX7" fmla="*/ 161258 w 733425"/>
                <a:gd name="connsiteY7" fmla="*/ 692372 h 695325"/>
                <a:gd name="connsiteX8" fmla="*/ 270605 w 733425"/>
                <a:gd name="connsiteY8" fmla="*/ 626174 h 695325"/>
                <a:gd name="connsiteX9" fmla="*/ 650653 w 733425"/>
                <a:gd name="connsiteY9" fmla="*/ 396240 h 695325"/>
                <a:gd name="connsiteX10" fmla="*/ 728091 w 733425"/>
                <a:gd name="connsiteY10" fmla="*/ 350139 h 695325"/>
                <a:gd name="connsiteX11" fmla="*/ 727520 w 733425"/>
                <a:gd name="connsiteY11" fmla="*/ 3497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425" h="695325">
                  <a:moveTo>
                    <a:pt x="727520" y="349758"/>
                  </a:moveTo>
                  <a:lnTo>
                    <a:pt x="728091" y="349472"/>
                  </a:lnTo>
                  <a:lnTo>
                    <a:pt x="650748" y="303276"/>
                  </a:lnTo>
                  <a:lnTo>
                    <a:pt x="161258" y="7144"/>
                  </a:lnTo>
                  <a:lnTo>
                    <a:pt x="11240" y="51530"/>
                  </a:lnTo>
                  <a:lnTo>
                    <a:pt x="505968" y="349282"/>
                  </a:lnTo>
                  <a:lnTo>
                    <a:pt x="7144" y="645605"/>
                  </a:lnTo>
                  <a:lnTo>
                    <a:pt x="161258" y="692372"/>
                  </a:lnTo>
                  <a:lnTo>
                    <a:pt x="270605" y="626174"/>
                  </a:lnTo>
                  <a:lnTo>
                    <a:pt x="650653" y="396240"/>
                  </a:lnTo>
                  <a:lnTo>
                    <a:pt x="728091" y="350139"/>
                  </a:lnTo>
                  <a:lnTo>
                    <a:pt x="727520" y="349758"/>
                  </a:lnTo>
                  <a:close/>
                </a:path>
              </a:pathLst>
            </a:custGeom>
            <a:solidFill>
              <a:srgbClr val="F04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91D39A-3051-4BF8-9AD2-6A54CECBDBDA}"/>
                </a:ext>
              </a:extLst>
            </p:cNvPr>
            <p:cNvSpPr/>
            <p:nvPr/>
          </p:nvSpPr>
          <p:spPr>
            <a:xfrm>
              <a:off x="-4462177" y="5214930"/>
              <a:ext cx="238125" cy="142875"/>
            </a:xfrm>
            <a:custGeom>
              <a:avLst/>
              <a:gdLst>
                <a:gd name="connsiteX0" fmla="*/ 120777 w 238125"/>
                <a:gd name="connsiteY0" fmla="*/ 7144 h 142875"/>
                <a:gd name="connsiteX1" fmla="*/ 231648 w 238125"/>
                <a:gd name="connsiteY1" fmla="*/ 73819 h 142875"/>
                <a:gd name="connsiteX2" fmla="*/ 120682 w 238125"/>
                <a:gd name="connsiteY2" fmla="*/ 141256 h 142875"/>
                <a:gd name="connsiteX3" fmla="*/ 7144 w 238125"/>
                <a:gd name="connsiteY3" fmla="*/ 74200 h 142875"/>
                <a:gd name="connsiteX4" fmla="*/ 120777 w 238125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42875">
                  <a:moveTo>
                    <a:pt x="120777" y="7144"/>
                  </a:moveTo>
                  <a:lnTo>
                    <a:pt x="231648" y="73819"/>
                  </a:lnTo>
                  <a:lnTo>
                    <a:pt x="120682" y="141256"/>
                  </a:lnTo>
                  <a:lnTo>
                    <a:pt x="7144" y="74200"/>
                  </a:lnTo>
                  <a:lnTo>
                    <a:pt x="120777" y="7144"/>
                  </a:lnTo>
                  <a:close/>
                </a:path>
              </a:pathLst>
            </a:custGeom>
            <a:solidFill>
              <a:srgbClr val="010101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5F7B6D-1347-40FE-A80A-D5BD017DF9CD}"/>
                </a:ext>
              </a:extLst>
            </p:cNvPr>
            <p:cNvSpPr/>
            <p:nvPr/>
          </p:nvSpPr>
          <p:spPr>
            <a:xfrm>
              <a:off x="-3434715" y="5011381"/>
              <a:ext cx="295275" cy="419100"/>
            </a:xfrm>
            <a:custGeom>
              <a:avLst/>
              <a:gdLst>
                <a:gd name="connsiteX0" fmla="*/ 7144 w 295275"/>
                <a:gd name="connsiteY0" fmla="*/ 50483 h 419100"/>
                <a:gd name="connsiteX1" fmla="*/ 78772 w 295275"/>
                <a:gd name="connsiteY1" fmla="*/ 7144 h 419100"/>
                <a:gd name="connsiteX2" fmla="*/ 78772 w 295275"/>
                <a:gd name="connsiteY2" fmla="*/ 349472 h 419100"/>
                <a:gd name="connsiteX3" fmla="*/ 292989 w 295275"/>
                <a:gd name="connsiteY3" fmla="*/ 349472 h 419100"/>
                <a:gd name="connsiteX4" fmla="*/ 292989 w 295275"/>
                <a:gd name="connsiteY4" fmla="*/ 414623 h 419100"/>
                <a:gd name="connsiteX5" fmla="*/ 7239 w 295275"/>
                <a:gd name="connsiteY5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419100">
                  <a:moveTo>
                    <a:pt x="7144" y="50483"/>
                  </a:moveTo>
                  <a:lnTo>
                    <a:pt x="78772" y="7144"/>
                  </a:lnTo>
                  <a:lnTo>
                    <a:pt x="78772" y="349472"/>
                  </a:lnTo>
                  <a:lnTo>
                    <a:pt x="292989" y="349472"/>
                  </a:lnTo>
                  <a:lnTo>
                    <a:pt x="292989" y="414623"/>
                  </a:lnTo>
                  <a:lnTo>
                    <a:pt x="7239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6C7694-BEEB-45BD-8514-3A1381390988}"/>
                </a:ext>
              </a:extLst>
            </p:cNvPr>
            <p:cNvSpPr/>
            <p:nvPr/>
          </p:nvSpPr>
          <p:spPr>
            <a:xfrm>
              <a:off x="-3041142" y="5011381"/>
              <a:ext cx="85725" cy="419100"/>
            </a:xfrm>
            <a:custGeom>
              <a:avLst/>
              <a:gdLst>
                <a:gd name="connsiteX0" fmla="*/ 7144 w 85725"/>
                <a:gd name="connsiteY0" fmla="*/ 51721 h 419100"/>
                <a:gd name="connsiteX1" fmla="*/ 78772 w 85725"/>
                <a:gd name="connsiteY1" fmla="*/ 7144 h 419100"/>
                <a:gd name="connsiteX2" fmla="*/ 78772 w 85725"/>
                <a:gd name="connsiteY2" fmla="*/ 414623 h 419100"/>
                <a:gd name="connsiteX3" fmla="*/ 7144 w 85725"/>
                <a:gd name="connsiteY3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19100">
                  <a:moveTo>
                    <a:pt x="7144" y="51721"/>
                  </a:moveTo>
                  <a:lnTo>
                    <a:pt x="78772" y="7144"/>
                  </a:lnTo>
                  <a:lnTo>
                    <a:pt x="78772" y="414623"/>
                  </a:lnTo>
                  <a:lnTo>
                    <a:pt x="7144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33C57D-BC6C-45E8-BD7C-CD3182F4BBD4}"/>
                </a:ext>
              </a:extLst>
            </p:cNvPr>
            <p:cNvSpPr/>
            <p:nvPr/>
          </p:nvSpPr>
          <p:spPr>
            <a:xfrm>
              <a:off x="-2831592" y="5011365"/>
              <a:ext cx="381000" cy="419100"/>
            </a:xfrm>
            <a:custGeom>
              <a:avLst/>
              <a:gdLst>
                <a:gd name="connsiteX0" fmla="*/ 7144 w 381000"/>
                <a:gd name="connsiteY0" fmla="*/ 7160 h 419100"/>
                <a:gd name="connsiteX1" fmla="*/ 159544 w 381000"/>
                <a:gd name="connsiteY1" fmla="*/ 7160 h 419100"/>
                <a:gd name="connsiteX2" fmla="*/ 247174 w 381000"/>
                <a:gd name="connsiteY2" fmla="*/ 22590 h 419100"/>
                <a:gd name="connsiteX3" fmla="*/ 315849 w 381000"/>
                <a:gd name="connsiteY3" fmla="*/ 65357 h 419100"/>
                <a:gd name="connsiteX4" fmla="*/ 360426 w 381000"/>
                <a:gd name="connsiteY4" fmla="*/ 129746 h 419100"/>
                <a:gd name="connsiteX5" fmla="*/ 376142 w 381000"/>
                <a:gd name="connsiteY5" fmla="*/ 209756 h 419100"/>
                <a:gd name="connsiteX6" fmla="*/ 376142 w 381000"/>
                <a:gd name="connsiteY6" fmla="*/ 210899 h 419100"/>
                <a:gd name="connsiteX7" fmla="*/ 360426 w 381000"/>
                <a:gd name="connsiteY7" fmla="*/ 291290 h 419100"/>
                <a:gd name="connsiteX8" fmla="*/ 315849 w 381000"/>
                <a:gd name="connsiteY8" fmla="*/ 355870 h 419100"/>
                <a:gd name="connsiteX9" fmla="*/ 247174 w 381000"/>
                <a:gd name="connsiteY9" fmla="*/ 398923 h 419100"/>
                <a:gd name="connsiteX10" fmla="*/ 159544 w 381000"/>
                <a:gd name="connsiteY10" fmla="*/ 414639 h 419100"/>
                <a:gd name="connsiteX11" fmla="*/ 7144 w 381000"/>
                <a:gd name="connsiteY11" fmla="*/ 414639 h 419100"/>
                <a:gd name="connsiteX12" fmla="*/ 78391 w 381000"/>
                <a:gd name="connsiteY12" fmla="*/ 72787 h 419100"/>
                <a:gd name="connsiteX13" fmla="*/ 78391 w 381000"/>
                <a:gd name="connsiteY13" fmla="*/ 349869 h 419100"/>
                <a:gd name="connsiteX14" fmla="*/ 158687 w 381000"/>
                <a:gd name="connsiteY14" fmla="*/ 349869 h 419100"/>
                <a:gd name="connsiteX15" fmla="*/ 216884 w 381000"/>
                <a:gd name="connsiteY15" fmla="*/ 339677 h 419100"/>
                <a:gd name="connsiteX16" fmla="*/ 261461 w 381000"/>
                <a:gd name="connsiteY16" fmla="*/ 311102 h 419100"/>
                <a:gd name="connsiteX17" fmla="*/ 290036 w 381000"/>
                <a:gd name="connsiteY17" fmla="*/ 267478 h 419100"/>
                <a:gd name="connsiteX18" fmla="*/ 300228 w 381000"/>
                <a:gd name="connsiteY18" fmla="*/ 212518 h 419100"/>
                <a:gd name="connsiteX19" fmla="*/ 300228 w 381000"/>
                <a:gd name="connsiteY19" fmla="*/ 211280 h 419100"/>
                <a:gd name="connsiteX20" fmla="*/ 290036 w 381000"/>
                <a:gd name="connsiteY20" fmla="*/ 156035 h 419100"/>
                <a:gd name="connsiteX21" fmla="*/ 261461 w 381000"/>
                <a:gd name="connsiteY21" fmla="*/ 112030 h 419100"/>
                <a:gd name="connsiteX22" fmla="*/ 216884 w 381000"/>
                <a:gd name="connsiteY22" fmla="*/ 83455 h 419100"/>
                <a:gd name="connsiteX23" fmla="*/ 158687 w 381000"/>
                <a:gd name="connsiteY23" fmla="*/ 7297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000" h="419100">
                  <a:moveTo>
                    <a:pt x="7144" y="7160"/>
                  </a:moveTo>
                  <a:lnTo>
                    <a:pt x="159544" y="7160"/>
                  </a:lnTo>
                  <a:cubicBezTo>
                    <a:pt x="189459" y="6817"/>
                    <a:pt x="219175" y="12050"/>
                    <a:pt x="247174" y="22590"/>
                  </a:cubicBezTo>
                  <a:cubicBezTo>
                    <a:pt x="272645" y="32212"/>
                    <a:pt x="295978" y="46743"/>
                    <a:pt x="315849" y="65357"/>
                  </a:cubicBezTo>
                  <a:cubicBezTo>
                    <a:pt x="335007" y="83502"/>
                    <a:pt x="350187" y="105428"/>
                    <a:pt x="360426" y="129746"/>
                  </a:cubicBezTo>
                  <a:cubicBezTo>
                    <a:pt x="371036" y="155075"/>
                    <a:pt x="376383" y="182297"/>
                    <a:pt x="376142" y="209756"/>
                  </a:cubicBezTo>
                  <a:lnTo>
                    <a:pt x="376142" y="210899"/>
                  </a:lnTo>
                  <a:cubicBezTo>
                    <a:pt x="376371" y="238481"/>
                    <a:pt x="371025" y="265825"/>
                    <a:pt x="360426" y="291290"/>
                  </a:cubicBezTo>
                  <a:cubicBezTo>
                    <a:pt x="350257" y="315703"/>
                    <a:pt x="335070" y="337705"/>
                    <a:pt x="315849" y="355870"/>
                  </a:cubicBezTo>
                  <a:cubicBezTo>
                    <a:pt x="295967" y="374540"/>
                    <a:pt x="272642" y="389163"/>
                    <a:pt x="247174" y="398923"/>
                  </a:cubicBezTo>
                  <a:cubicBezTo>
                    <a:pt x="219219" y="409651"/>
                    <a:pt x="189485" y="414983"/>
                    <a:pt x="159544" y="414639"/>
                  </a:cubicBezTo>
                  <a:lnTo>
                    <a:pt x="7144" y="414639"/>
                  </a:lnTo>
                  <a:close/>
                  <a:moveTo>
                    <a:pt x="78391" y="72787"/>
                  </a:moveTo>
                  <a:lnTo>
                    <a:pt x="78391" y="349869"/>
                  </a:lnTo>
                  <a:lnTo>
                    <a:pt x="158687" y="349869"/>
                  </a:lnTo>
                  <a:cubicBezTo>
                    <a:pt x="178551" y="350118"/>
                    <a:pt x="198287" y="346662"/>
                    <a:pt x="216884" y="339677"/>
                  </a:cubicBezTo>
                  <a:cubicBezTo>
                    <a:pt x="233595" y="333409"/>
                    <a:pt x="248788" y="323670"/>
                    <a:pt x="261461" y="311102"/>
                  </a:cubicBezTo>
                  <a:cubicBezTo>
                    <a:pt x="273861" y="298662"/>
                    <a:pt x="283586" y="283816"/>
                    <a:pt x="290036" y="267478"/>
                  </a:cubicBezTo>
                  <a:cubicBezTo>
                    <a:pt x="296973" y="249995"/>
                    <a:pt x="300435" y="231327"/>
                    <a:pt x="300228" y="212518"/>
                  </a:cubicBezTo>
                  <a:lnTo>
                    <a:pt x="300228" y="211280"/>
                  </a:lnTo>
                  <a:cubicBezTo>
                    <a:pt x="300417" y="192381"/>
                    <a:pt x="296957" y="173623"/>
                    <a:pt x="290036" y="156035"/>
                  </a:cubicBezTo>
                  <a:cubicBezTo>
                    <a:pt x="283637" y="139559"/>
                    <a:pt x="273910" y="124578"/>
                    <a:pt x="261461" y="112030"/>
                  </a:cubicBezTo>
                  <a:cubicBezTo>
                    <a:pt x="248705" y="99567"/>
                    <a:pt x="233535" y="89843"/>
                    <a:pt x="216884" y="83455"/>
                  </a:cubicBezTo>
                  <a:cubicBezTo>
                    <a:pt x="198344" y="76236"/>
                    <a:pt x="178581" y="72678"/>
                    <a:pt x="158687" y="729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A94DF9-BAFB-4BE4-9840-26E3AE412F1B}"/>
                </a:ext>
              </a:extLst>
            </p:cNvPr>
            <p:cNvSpPr/>
            <p:nvPr/>
          </p:nvSpPr>
          <p:spPr>
            <a:xfrm>
              <a:off x="-2364680" y="5004696"/>
              <a:ext cx="438150" cy="428625"/>
            </a:xfrm>
            <a:custGeom>
              <a:avLst/>
              <a:gdLst>
                <a:gd name="connsiteX0" fmla="*/ 218983 w 438150"/>
                <a:gd name="connsiteY0" fmla="*/ 428357 h 428625"/>
                <a:gd name="connsiteX1" fmla="*/ 133258 w 438150"/>
                <a:gd name="connsiteY1" fmla="*/ 411783 h 428625"/>
                <a:gd name="connsiteX2" fmla="*/ 66583 w 438150"/>
                <a:gd name="connsiteY2" fmla="*/ 366635 h 428625"/>
                <a:gd name="connsiteX3" fmla="*/ 22864 w 438150"/>
                <a:gd name="connsiteY3" fmla="*/ 299960 h 428625"/>
                <a:gd name="connsiteX4" fmla="*/ 7147 w 438150"/>
                <a:gd name="connsiteY4" fmla="*/ 218807 h 428625"/>
                <a:gd name="connsiteX5" fmla="*/ 7147 w 438150"/>
                <a:gd name="connsiteY5" fmla="*/ 217569 h 428625"/>
                <a:gd name="connsiteX6" fmla="*/ 22864 w 438150"/>
                <a:gd name="connsiteY6" fmla="*/ 136416 h 428625"/>
                <a:gd name="connsiteX7" fmla="*/ 67155 w 438150"/>
                <a:gd name="connsiteY7" fmla="*/ 69741 h 428625"/>
                <a:gd name="connsiteX8" fmla="*/ 134687 w 438150"/>
                <a:gd name="connsiteY8" fmla="*/ 24021 h 428625"/>
                <a:gd name="connsiteX9" fmla="*/ 220888 w 438150"/>
                <a:gd name="connsiteY9" fmla="*/ 7161 h 428625"/>
                <a:gd name="connsiteX10" fmla="*/ 306613 w 438150"/>
                <a:gd name="connsiteY10" fmla="*/ 23735 h 428625"/>
                <a:gd name="connsiteX11" fmla="*/ 373288 w 438150"/>
                <a:gd name="connsiteY11" fmla="*/ 68883 h 428625"/>
                <a:gd name="connsiteX12" fmla="*/ 416913 w 438150"/>
                <a:gd name="connsiteY12" fmla="*/ 135558 h 428625"/>
                <a:gd name="connsiteX13" fmla="*/ 432629 w 438150"/>
                <a:gd name="connsiteY13" fmla="*/ 216711 h 428625"/>
                <a:gd name="connsiteX14" fmla="*/ 432629 w 438150"/>
                <a:gd name="connsiteY14" fmla="*/ 217854 h 428625"/>
                <a:gd name="connsiteX15" fmla="*/ 416913 w 438150"/>
                <a:gd name="connsiteY15" fmla="*/ 299103 h 428625"/>
                <a:gd name="connsiteX16" fmla="*/ 372717 w 438150"/>
                <a:gd name="connsiteY16" fmla="*/ 365778 h 428625"/>
                <a:gd name="connsiteX17" fmla="*/ 218983 w 438150"/>
                <a:gd name="connsiteY17" fmla="*/ 428357 h 428625"/>
                <a:gd name="connsiteX18" fmla="*/ 220222 w 438150"/>
                <a:gd name="connsiteY18" fmla="*/ 361682 h 428625"/>
                <a:gd name="connsiteX19" fmla="*/ 319091 w 438150"/>
                <a:gd name="connsiteY19" fmla="*/ 319677 h 428625"/>
                <a:gd name="connsiteX20" fmla="*/ 347666 w 438150"/>
                <a:gd name="connsiteY20" fmla="*/ 274147 h 428625"/>
                <a:gd name="connsiteX21" fmla="*/ 357858 w 438150"/>
                <a:gd name="connsiteY21" fmla="*/ 218140 h 428625"/>
                <a:gd name="connsiteX22" fmla="*/ 357858 w 438150"/>
                <a:gd name="connsiteY22" fmla="*/ 216997 h 428625"/>
                <a:gd name="connsiteX23" fmla="*/ 347666 w 438150"/>
                <a:gd name="connsiteY23" fmla="*/ 160704 h 428625"/>
                <a:gd name="connsiteX24" fmla="*/ 275181 w 438150"/>
                <a:gd name="connsiteY24" fmla="*/ 83457 h 428625"/>
                <a:gd name="connsiteX25" fmla="*/ 163738 w 438150"/>
                <a:gd name="connsiteY25" fmla="*/ 83457 h 428625"/>
                <a:gd name="connsiteX26" fmla="*/ 120304 w 438150"/>
                <a:gd name="connsiteY26" fmla="*/ 114318 h 428625"/>
                <a:gd name="connsiteX27" fmla="*/ 91729 w 438150"/>
                <a:gd name="connsiteY27" fmla="*/ 160133 h 428625"/>
                <a:gd name="connsiteX28" fmla="*/ 81537 w 438150"/>
                <a:gd name="connsiteY28" fmla="*/ 216140 h 428625"/>
                <a:gd name="connsiteX29" fmla="*/ 81538 w 438150"/>
                <a:gd name="connsiteY29" fmla="*/ 217283 h 428625"/>
                <a:gd name="connsiteX30" fmla="*/ 91729 w 438150"/>
                <a:gd name="connsiteY30" fmla="*/ 273290 h 428625"/>
                <a:gd name="connsiteX31" fmla="*/ 120304 w 438150"/>
                <a:gd name="connsiteY31" fmla="*/ 319391 h 428625"/>
                <a:gd name="connsiteX32" fmla="*/ 164310 w 438150"/>
                <a:gd name="connsiteY32" fmla="*/ 350633 h 428625"/>
                <a:gd name="connsiteX33" fmla="*/ 220222 w 438150"/>
                <a:gd name="connsiteY33" fmla="*/ 36196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428625">
                  <a:moveTo>
                    <a:pt x="218983" y="428357"/>
                  </a:moveTo>
                  <a:cubicBezTo>
                    <a:pt x="189583" y="428674"/>
                    <a:pt x="160422" y="423037"/>
                    <a:pt x="133258" y="411783"/>
                  </a:cubicBezTo>
                  <a:cubicBezTo>
                    <a:pt x="108249" y="401324"/>
                    <a:pt x="85580" y="385974"/>
                    <a:pt x="66583" y="366635"/>
                  </a:cubicBezTo>
                  <a:cubicBezTo>
                    <a:pt x="47851" y="347434"/>
                    <a:pt x="33006" y="324794"/>
                    <a:pt x="22864" y="299960"/>
                  </a:cubicBezTo>
                  <a:cubicBezTo>
                    <a:pt x="12325" y="274210"/>
                    <a:pt x="6984" y="246630"/>
                    <a:pt x="7147" y="218807"/>
                  </a:cubicBezTo>
                  <a:lnTo>
                    <a:pt x="7147" y="217569"/>
                  </a:lnTo>
                  <a:cubicBezTo>
                    <a:pt x="6984" y="189746"/>
                    <a:pt x="12325" y="162166"/>
                    <a:pt x="22864" y="136416"/>
                  </a:cubicBezTo>
                  <a:cubicBezTo>
                    <a:pt x="33146" y="111519"/>
                    <a:pt x="48191" y="88870"/>
                    <a:pt x="67155" y="69741"/>
                  </a:cubicBezTo>
                  <a:cubicBezTo>
                    <a:pt x="86504" y="50285"/>
                    <a:pt x="109437" y="34760"/>
                    <a:pt x="134687" y="24021"/>
                  </a:cubicBezTo>
                  <a:cubicBezTo>
                    <a:pt x="161953" y="12523"/>
                    <a:pt x="191300" y="6783"/>
                    <a:pt x="220888" y="7161"/>
                  </a:cubicBezTo>
                  <a:cubicBezTo>
                    <a:pt x="250288" y="6854"/>
                    <a:pt x="279446" y="12492"/>
                    <a:pt x="306613" y="23735"/>
                  </a:cubicBezTo>
                  <a:cubicBezTo>
                    <a:pt x="331611" y="34217"/>
                    <a:pt x="354275" y="49564"/>
                    <a:pt x="373288" y="68883"/>
                  </a:cubicBezTo>
                  <a:cubicBezTo>
                    <a:pt x="392011" y="88073"/>
                    <a:pt x="406827" y="110718"/>
                    <a:pt x="416913" y="135558"/>
                  </a:cubicBezTo>
                  <a:cubicBezTo>
                    <a:pt x="427461" y="161306"/>
                    <a:pt x="432803" y="188888"/>
                    <a:pt x="432629" y="216711"/>
                  </a:cubicBezTo>
                  <a:lnTo>
                    <a:pt x="432629" y="217854"/>
                  </a:lnTo>
                  <a:cubicBezTo>
                    <a:pt x="432803" y="245709"/>
                    <a:pt x="427461" y="273322"/>
                    <a:pt x="416913" y="299103"/>
                  </a:cubicBezTo>
                  <a:cubicBezTo>
                    <a:pt x="406665" y="323995"/>
                    <a:pt x="391652" y="346644"/>
                    <a:pt x="372717" y="365778"/>
                  </a:cubicBezTo>
                  <a:cubicBezTo>
                    <a:pt x="332099" y="406653"/>
                    <a:pt x="276600" y="429244"/>
                    <a:pt x="218983" y="428357"/>
                  </a:cubicBezTo>
                  <a:close/>
                  <a:moveTo>
                    <a:pt x="220222" y="361682"/>
                  </a:moveTo>
                  <a:cubicBezTo>
                    <a:pt x="257610" y="362161"/>
                    <a:pt x="293481" y="346921"/>
                    <a:pt x="319091" y="319677"/>
                  </a:cubicBezTo>
                  <a:cubicBezTo>
                    <a:pt x="331504" y="306517"/>
                    <a:pt x="341213" y="291048"/>
                    <a:pt x="347666" y="274147"/>
                  </a:cubicBezTo>
                  <a:cubicBezTo>
                    <a:pt x="354525" y="256277"/>
                    <a:pt x="357982" y="237281"/>
                    <a:pt x="357858" y="218140"/>
                  </a:cubicBezTo>
                  <a:lnTo>
                    <a:pt x="357858" y="216997"/>
                  </a:lnTo>
                  <a:cubicBezTo>
                    <a:pt x="357948" y="197766"/>
                    <a:pt x="354493" y="178683"/>
                    <a:pt x="347666" y="160704"/>
                  </a:cubicBezTo>
                  <a:cubicBezTo>
                    <a:pt x="334823" y="126287"/>
                    <a:pt x="308712" y="98460"/>
                    <a:pt x="275181" y="83457"/>
                  </a:cubicBezTo>
                  <a:cubicBezTo>
                    <a:pt x="239636" y="68025"/>
                    <a:pt x="199283" y="68025"/>
                    <a:pt x="163738" y="83457"/>
                  </a:cubicBezTo>
                  <a:cubicBezTo>
                    <a:pt x="147300" y="90661"/>
                    <a:pt x="132516" y="101165"/>
                    <a:pt x="120304" y="114318"/>
                  </a:cubicBezTo>
                  <a:cubicBezTo>
                    <a:pt x="107954" y="127634"/>
                    <a:pt x="98256" y="143184"/>
                    <a:pt x="91729" y="160133"/>
                  </a:cubicBezTo>
                  <a:cubicBezTo>
                    <a:pt x="84886" y="178008"/>
                    <a:pt x="81429" y="197000"/>
                    <a:pt x="81537" y="216140"/>
                  </a:cubicBezTo>
                  <a:lnTo>
                    <a:pt x="81538" y="217283"/>
                  </a:lnTo>
                  <a:cubicBezTo>
                    <a:pt x="81421" y="236423"/>
                    <a:pt x="84877" y="255418"/>
                    <a:pt x="91729" y="273290"/>
                  </a:cubicBezTo>
                  <a:cubicBezTo>
                    <a:pt x="98242" y="290331"/>
                    <a:pt x="107940" y="305977"/>
                    <a:pt x="120304" y="319391"/>
                  </a:cubicBezTo>
                  <a:cubicBezTo>
                    <a:pt x="132678" y="332710"/>
                    <a:pt x="147656" y="343344"/>
                    <a:pt x="164310" y="350633"/>
                  </a:cubicBezTo>
                  <a:cubicBezTo>
                    <a:pt x="181946" y="358291"/>
                    <a:pt x="200996" y="362153"/>
                    <a:pt x="220222" y="3619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9A081A-E818-4296-AF04-3676C01030AA}"/>
                </a:ext>
              </a:extLst>
            </p:cNvPr>
            <p:cNvSpPr/>
            <p:nvPr/>
          </p:nvSpPr>
          <p:spPr>
            <a:xfrm>
              <a:off x="-1823371" y="5011354"/>
              <a:ext cx="352425" cy="419100"/>
            </a:xfrm>
            <a:custGeom>
              <a:avLst/>
              <a:gdLst>
                <a:gd name="connsiteX0" fmla="*/ 7144 w 352425"/>
                <a:gd name="connsiteY0" fmla="*/ 7171 h 419100"/>
                <a:gd name="connsiteX1" fmla="*/ 188786 w 352425"/>
                <a:gd name="connsiteY1" fmla="*/ 7171 h 419100"/>
                <a:gd name="connsiteX2" fmla="*/ 256889 w 352425"/>
                <a:gd name="connsiteY2" fmla="*/ 17934 h 419100"/>
                <a:gd name="connsiteX3" fmla="*/ 306419 w 352425"/>
                <a:gd name="connsiteY3" fmla="*/ 47938 h 419100"/>
                <a:gd name="connsiteX4" fmla="*/ 331470 w 352425"/>
                <a:gd name="connsiteY4" fmla="*/ 86895 h 419100"/>
                <a:gd name="connsiteX5" fmla="*/ 340138 w 352425"/>
                <a:gd name="connsiteY5" fmla="*/ 135854 h 419100"/>
                <a:gd name="connsiteX6" fmla="*/ 340138 w 352425"/>
                <a:gd name="connsiteY6" fmla="*/ 136997 h 419100"/>
                <a:gd name="connsiteX7" fmla="*/ 313087 w 352425"/>
                <a:gd name="connsiteY7" fmla="*/ 217673 h 419100"/>
                <a:gd name="connsiteX8" fmla="*/ 243554 w 352425"/>
                <a:gd name="connsiteY8" fmla="*/ 260441 h 419100"/>
                <a:gd name="connsiteX9" fmla="*/ 353568 w 352425"/>
                <a:gd name="connsiteY9" fmla="*/ 414650 h 419100"/>
                <a:gd name="connsiteX10" fmla="*/ 268605 w 352425"/>
                <a:gd name="connsiteY10" fmla="*/ 414650 h 419100"/>
                <a:gd name="connsiteX11" fmla="*/ 168402 w 352425"/>
                <a:gd name="connsiteY11" fmla="*/ 272823 h 419100"/>
                <a:gd name="connsiteX12" fmla="*/ 78772 w 352425"/>
                <a:gd name="connsiteY12" fmla="*/ 272823 h 419100"/>
                <a:gd name="connsiteX13" fmla="*/ 78772 w 352425"/>
                <a:gd name="connsiteY13" fmla="*/ 414841 h 419100"/>
                <a:gd name="connsiteX14" fmla="*/ 7144 w 352425"/>
                <a:gd name="connsiteY14" fmla="*/ 414841 h 419100"/>
                <a:gd name="connsiteX15" fmla="*/ 183547 w 352425"/>
                <a:gd name="connsiteY15" fmla="*/ 209196 h 419100"/>
                <a:gd name="connsiteX16" fmla="*/ 244698 w 352425"/>
                <a:gd name="connsiteY16" fmla="*/ 190813 h 419100"/>
                <a:gd name="connsiteX17" fmla="*/ 267367 w 352425"/>
                <a:gd name="connsiteY17" fmla="*/ 141093 h 419100"/>
                <a:gd name="connsiteX18" fmla="*/ 267367 w 352425"/>
                <a:gd name="connsiteY18" fmla="*/ 139949 h 419100"/>
                <a:gd name="connsiteX19" fmla="*/ 245269 w 352425"/>
                <a:gd name="connsiteY19" fmla="*/ 89562 h 419100"/>
                <a:gd name="connsiteX20" fmla="*/ 182975 w 352425"/>
                <a:gd name="connsiteY20" fmla="*/ 72417 h 419100"/>
                <a:gd name="connsiteX21" fmla="*/ 78772 w 352425"/>
                <a:gd name="connsiteY21" fmla="*/ 72417 h 419100"/>
                <a:gd name="connsiteX22" fmla="*/ 78772 w 352425"/>
                <a:gd name="connsiteY22" fmla="*/ 20919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419100">
                  <a:moveTo>
                    <a:pt x="7144" y="7171"/>
                  </a:moveTo>
                  <a:lnTo>
                    <a:pt x="188786" y="7171"/>
                  </a:lnTo>
                  <a:cubicBezTo>
                    <a:pt x="211939" y="6790"/>
                    <a:pt x="234982" y="10431"/>
                    <a:pt x="256889" y="17934"/>
                  </a:cubicBezTo>
                  <a:cubicBezTo>
                    <a:pt x="275324" y="24344"/>
                    <a:pt x="292201" y="34567"/>
                    <a:pt x="306419" y="47938"/>
                  </a:cubicBezTo>
                  <a:cubicBezTo>
                    <a:pt x="317253" y="59148"/>
                    <a:pt x="325766" y="72387"/>
                    <a:pt x="331470" y="86895"/>
                  </a:cubicBezTo>
                  <a:cubicBezTo>
                    <a:pt x="337403" y="102527"/>
                    <a:pt x="340343" y="119135"/>
                    <a:pt x="340138" y="135854"/>
                  </a:cubicBezTo>
                  <a:lnTo>
                    <a:pt x="340138" y="136997"/>
                  </a:lnTo>
                  <a:cubicBezTo>
                    <a:pt x="341579" y="166333"/>
                    <a:pt x="331921" y="195136"/>
                    <a:pt x="313087" y="217673"/>
                  </a:cubicBezTo>
                  <a:cubicBezTo>
                    <a:pt x="294505" y="238320"/>
                    <a:pt x="270363" y="253169"/>
                    <a:pt x="243554" y="260441"/>
                  </a:cubicBezTo>
                  <a:lnTo>
                    <a:pt x="353568" y="414650"/>
                  </a:lnTo>
                  <a:lnTo>
                    <a:pt x="268605" y="414650"/>
                  </a:lnTo>
                  <a:lnTo>
                    <a:pt x="168402" y="272823"/>
                  </a:lnTo>
                  <a:lnTo>
                    <a:pt x="78772" y="272823"/>
                  </a:lnTo>
                  <a:lnTo>
                    <a:pt x="78772" y="414841"/>
                  </a:lnTo>
                  <a:lnTo>
                    <a:pt x="7144" y="414841"/>
                  </a:lnTo>
                  <a:close/>
                  <a:moveTo>
                    <a:pt x="183547" y="209196"/>
                  </a:moveTo>
                  <a:cubicBezTo>
                    <a:pt x="205449" y="210374"/>
                    <a:pt x="227076" y="203873"/>
                    <a:pt x="244698" y="190813"/>
                  </a:cubicBezTo>
                  <a:cubicBezTo>
                    <a:pt x="259749" y="178802"/>
                    <a:pt x="268170" y="160332"/>
                    <a:pt x="267367" y="141093"/>
                  </a:cubicBezTo>
                  <a:lnTo>
                    <a:pt x="267367" y="139949"/>
                  </a:lnTo>
                  <a:cubicBezTo>
                    <a:pt x="268637" y="120559"/>
                    <a:pt x="260394" y="101763"/>
                    <a:pt x="245269" y="89562"/>
                  </a:cubicBezTo>
                  <a:cubicBezTo>
                    <a:pt x="226982" y="77093"/>
                    <a:pt x="205067" y="71061"/>
                    <a:pt x="182975" y="72417"/>
                  </a:cubicBezTo>
                  <a:lnTo>
                    <a:pt x="78772" y="72417"/>
                  </a:lnTo>
                  <a:lnTo>
                    <a:pt x="78772" y="209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93CB37-9F90-4482-81C5-10C26B916690}"/>
                </a:ext>
              </a:extLst>
            </p:cNvPr>
            <p:cNvSpPr/>
            <p:nvPr/>
          </p:nvSpPr>
          <p:spPr>
            <a:xfrm>
              <a:off x="-3862578" y="5009827"/>
              <a:ext cx="323850" cy="428625"/>
            </a:xfrm>
            <a:custGeom>
              <a:avLst/>
              <a:gdLst>
                <a:gd name="connsiteX0" fmla="*/ 177165 w 323850"/>
                <a:gd name="connsiteY0" fmla="*/ 425606 h 428625"/>
                <a:gd name="connsiteX1" fmla="*/ 86963 w 323850"/>
                <a:gd name="connsiteY1" fmla="*/ 409605 h 428625"/>
                <a:gd name="connsiteX2" fmla="*/ 7144 w 323850"/>
                <a:gd name="connsiteY2" fmla="*/ 360455 h 428625"/>
                <a:gd name="connsiteX3" fmla="*/ 68199 w 323850"/>
                <a:gd name="connsiteY3" fmla="*/ 323784 h 428625"/>
                <a:gd name="connsiteX4" fmla="*/ 68866 w 323850"/>
                <a:gd name="connsiteY4" fmla="*/ 323784 h 428625"/>
                <a:gd name="connsiteX5" fmla="*/ 110490 w 323850"/>
                <a:gd name="connsiteY5" fmla="*/ 348263 h 428625"/>
                <a:gd name="connsiteX6" fmla="*/ 178879 w 323850"/>
                <a:gd name="connsiteY6" fmla="*/ 361980 h 428625"/>
                <a:gd name="connsiteX7" fmla="*/ 231648 w 323850"/>
                <a:gd name="connsiteY7" fmla="*/ 347692 h 428625"/>
                <a:gd name="connsiteX8" fmla="*/ 250698 w 323850"/>
                <a:gd name="connsiteY8" fmla="*/ 310735 h 428625"/>
                <a:gd name="connsiteX9" fmla="*/ 250698 w 323850"/>
                <a:gd name="connsiteY9" fmla="*/ 309592 h 428625"/>
                <a:gd name="connsiteX10" fmla="*/ 246983 w 323850"/>
                <a:gd name="connsiteY10" fmla="*/ 290066 h 428625"/>
                <a:gd name="connsiteX11" fmla="*/ 233077 w 323850"/>
                <a:gd name="connsiteY11" fmla="*/ 274349 h 428625"/>
                <a:gd name="connsiteX12" fmla="*/ 205073 w 323850"/>
                <a:gd name="connsiteY12" fmla="*/ 260348 h 428625"/>
                <a:gd name="connsiteX13" fmla="*/ 158877 w 323850"/>
                <a:gd name="connsiteY13" fmla="*/ 247584 h 428625"/>
                <a:gd name="connsiteX14" fmla="*/ 100965 w 323850"/>
                <a:gd name="connsiteY14" fmla="*/ 230439 h 428625"/>
                <a:gd name="connsiteX15" fmla="*/ 58388 w 323850"/>
                <a:gd name="connsiteY15" fmla="*/ 207103 h 428625"/>
                <a:gd name="connsiteX16" fmla="*/ 32194 w 323850"/>
                <a:gd name="connsiteY16" fmla="*/ 173670 h 428625"/>
                <a:gd name="connsiteX17" fmla="*/ 23241 w 323850"/>
                <a:gd name="connsiteY17" fmla="*/ 126045 h 428625"/>
                <a:gd name="connsiteX18" fmla="*/ 23241 w 323850"/>
                <a:gd name="connsiteY18" fmla="*/ 124902 h 428625"/>
                <a:gd name="connsiteX19" fmla="*/ 33719 w 323850"/>
                <a:gd name="connsiteY19" fmla="*/ 77277 h 428625"/>
                <a:gd name="connsiteX20" fmla="*/ 62294 w 323850"/>
                <a:gd name="connsiteY20" fmla="*/ 40034 h 428625"/>
                <a:gd name="connsiteX21" fmla="*/ 106299 w 323850"/>
                <a:gd name="connsiteY21" fmla="*/ 15841 h 428625"/>
                <a:gd name="connsiteX22" fmla="*/ 162116 w 323850"/>
                <a:gd name="connsiteY22" fmla="*/ 7173 h 428625"/>
                <a:gd name="connsiteX23" fmla="*/ 242792 w 323850"/>
                <a:gd name="connsiteY23" fmla="*/ 20222 h 428625"/>
                <a:gd name="connsiteX24" fmla="*/ 310039 w 323850"/>
                <a:gd name="connsiteY24" fmla="*/ 58322 h 428625"/>
                <a:gd name="connsiteX25" fmla="*/ 246983 w 323850"/>
                <a:gd name="connsiteY25" fmla="*/ 96422 h 428625"/>
                <a:gd name="connsiteX26" fmla="*/ 245459 w 323850"/>
                <a:gd name="connsiteY26" fmla="*/ 95660 h 428625"/>
                <a:gd name="connsiteX27" fmla="*/ 216313 w 323850"/>
                <a:gd name="connsiteY27" fmla="*/ 81563 h 428625"/>
                <a:gd name="connsiteX28" fmla="*/ 160973 w 323850"/>
                <a:gd name="connsiteY28" fmla="*/ 70800 h 428625"/>
                <a:gd name="connsiteX29" fmla="*/ 112109 w 323850"/>
                <a:gd name="connsiteY29" fmla="*/ 84707 h 428625"/>
                <a:gd name="connsiteX30" fmla="*/ 94583 w 323850"/>
                <a:gd name="connsiteY30" fmla="*/ 119092 h 428625"/>
                <a:gd name="connsiteX31" fmla="*/ 94583 w 323850"/>
                <a:gd name="connsiteY31" fmla="*/ 120235 h 428625"/>
                <a:gd name="connsiteX32" fmla="*/ 98679 w 323850"/>
                <a:gd name="connsiteY32" fmla="*/ 140904 h 428625"/>
                <a:gd name="connsiteX33" fmla="*/ 113824 w 323850"/>
                <a:gd name="connsiteY33" fmla="*/ 157192 h 428625"/>
                <a:gd name="connsiteX34" fmla="*/ 143542 w 323850"/>
                <a:gd name="connsiteY34" fmla="*/ 170908 h 428625"/>
                <a:gd name="connsiteX35" fmla="*/ 191834 w 323850"/>
                <a:gd name="connsiteY35" fmla="*/ 184338 h 428625"/>
                <a:gd name="connsiteX36" fmla="*/ 248317 w 323850"/>
                <a:gd name="connsiteY36" fmla="*/ 202340 h 428625"/>
                <a:gd name="connsiteX37" fmla="*/ 289369 w 323850"/>
                <a:gd name="connsiteY37" fmla="*/ 226534 h 428625"/>
                <a:gd name="connsiteX38" fmla="*/ 314039 w 323850"/>
                <a:gd name="connsiteY38" fmla="*/ 259681 h 428625"/>
                <a:gd name="connsiteX39" fmla="*/ 322231 w 323850"/>
                <a:gd name="connsiteY39" fmla="*/ 303591 h 428625"/>
                <a:gd name="connsiteX40" fmla="*/ 322231 w 323850"/>
                <a:gd name="connsiteY40" fmla="*/ 304829 h 428625"/>
                <a:gd name="connsiteX41" fmla="*/ 311467 w 323850"/>
                <a:gd name="connsiteY41" fmla="*/ 356074 h 428625"/>
                <a:gd name="connsiteX42" fmla="*/ 281464 w 323850"/>
                <a:gd name="connsiteY42" fmla="*/ 394174 h 428625"/>
                <a:gd name="connsiteX43" fmla="*/ 235934 w 323850"/>
                <a:gd name="connsiteY43" fmla="*/ 417224 h 428625"/>
                <a:gd name="connsiteX44" fmla="*/ 177165 w 323850"/>
                <a:gd name="connsiteY44" fmla="*/ 42560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3850" h="428625">
                  <a:moveTo>
                    <a:pt x="177165" y="425606"/>
                  </a:moveTo>
                  <a:cubicBezTo>
                    <a:pt x="146382" y="425714"/>
                    <a:pt x="115831" y="420294"/>
                    <a:pt x="86963" y="409605"/>
                  </a:cubicBezTo>
                  <a:cubicBezTo>
                    <a:pt x="57459" y="398476"/>
                    <a:pt x="30363" y="381791"/>
                    <a:pt x="7144" y="360455"/>
                  </a:cubicBezTo>
                  <a:lnTo>
                    <a:pt x="68199" y="323784"/>
                  </a:lnTo>
                  <a:cubicBezTo>
                    <a:pt x="68199" y="323784"/>
                    <a:pt x="68199" y="323784"/>
                    <a:pt x="68866" y="323784"/>
                  </a:cubicBezTo>
                  <a:cubicBezTo>
                    <a:pt x="81831" y="333400"/>
                    <a:pt x="95785" y="341606"/>
                    <a:pt x="110490" y="348263"/>
                  </a:cubicBezTo>
                  <a:cubicBezTo>
                    <a:pt x="132050" y="357652"/>
                    <a:pt x="155366" y="362328"/>
                    <a:pt x="178879" y="361980"/>
                  </a:cubicBezTo>
                  <a:cubicBezTo>
                    <a:pt x="197543" y="362973"/>
                    <a:pt x="216035" y="357966"/>
                    <a:pt x="231648" y="347692"/>
                  </a:cubicBezTo>
                  <a:cubicBezTo>
                    <a:pt x="243797" y="339350"/>
                    <a:pt x="250952" y="325470"/>
                    <a:pt x="250698" y="310735"/>
                  </a:cubicBezTo>
                  <a:lnTo>
                    <a:pt x="250698" y="309592"/>
                  </a:lnTo>
                  <a:cubicBezTo>
                    <a:pt x="250847" y="302894"/>
                    <a:pt x="249581" y="296241"/>
                    <a:pt x="246983" y="290066"/>
                  </a:cubicBezTo>
                  <a:cubicBezTo>
                    <a:pt x="243715" y="283760"/>
                    <a:pt x="238938" y="278361"/>
                    <a:pt x="233077" y="274349"/>
                  </a:cubicBezTo>
                  <a:cubicBezTo>
                    <a:pt x="224454" y="268378"/>
                    <a:pt x="215025" y="263663"/>
                    <a:pt x="205073" y="260348"/>
                  </a:cubicBezTo>
                  <a:cubicBezTo>
                    <a:pt x="189931" y="255214"/>
                    <a:pt x="174507" y="250952"/>
                    <a:pt x="158877" y="247584"/>
                  </a:cubicBezTo>
                  <a:cubicBezTo>
                    <a:pt x="139212" y="243167"/>
                    <a:pt x="119865" y="237439"/>
                    <a:pt x="100965" y="230439"/>
                  </a:cubicBezTo>
                  <a:cubicBezTo>
                    <a:pt x="85654" y="224903"/>
                    <a:pt x="71292" y="217031"/>
                    <a:pt x="58388" y="207103"/>
                  </a:cubicBezTo>
                  <a:cubicBezTo>
                    <a:pt x="47128" y="198195"/>
                    <a:pt x="38150" y="186735"/>
                    <a:pt x="32194" y="173670"/>
                  </a:cubicBezTo>
                  <a:cubicBezTo>
                    <a:pt x="25866" y="158610"/>
                    <a:pt x="22814" y="142376"/>
                    <a:pt x="23241" y="126045"/>
                  </a:cubicBezTo>
                  <a:lnTo>
                    <a:pt x="23241" y="124902"/>
                  </a:lnTo>
                  <a:cubicBezTo>
                    <a:pt x="23084" y="108439"/>
                    <a:pt x="26667" y="92155"/>
                    <a:pt x="33719" y="77277"/>
                  </a:cubicBezTo>
                  <a:cubicBezTo>
                    <a:pt x="40464" y="62958"/>
                    <a:pt x="50209" y="50257"/>
                    <a:pt x="62294" y="40034"/>
                  </a:cubicBezTo>
                  <a:cubicBezTo>
                    <a:pt x="75311" y="29275"/>
                    <a:pt x="90240" y="21067"/>
                    <a:pt x="106299" y="15841"/>
                  </a:cubicBezTo>
                  <a:cubicBezTo>
                    <a:pt x="124297" y="9886"/>
                    <a:pt x="143159" y="6957"/>
                    <a:pt x="162116" y="7173"/>
                  </a:cubicBezTo>
                  <a:cubicBezTo>
                    <a:pt x="189566" y="6737"/>
                    <a:pt x="216878" y="11155"/>
                    <a:pt x="242792" y="20222"/>
                  </a:cubicBezTo>
                  <a:cubicBezTo>
                    <a:pt x="267106" y="29234"/>
                    <a:pt x="289812" y="42098"/>
                    <a:pt x="310039" y="58322"/>
                  </a:cubicBezTo>
                  <a:lnTo>
                    <a:pt x="246983" y="96422"/>
                  </a:lnTo>
                  <a:lnTo>
                    <a:pt x="245459" y="95660"/>
                  </a:lnTo>
                  <a:cubicBezTo>
                    <a:pt x="236093" y="90271"/>
                    <a:pt x="226353" y="85560"/>
                    <a:pt x="216313" y="81563"/>
                  </a:cubicBezTo>
                  <a:cubicBezTo>
                    <a:pt x="198720" y="74484"/>
                    <a:pt x="179936" y="70831"/>
                    <a:pt x="160973" y="70800"/>
                  </a:cubicBezTo>
                  <a:cubicBezTo>
                    <a:pt x="143578" y="69748"/>
                    <a:pt x="126344" y="74653"/>
                    <a:pt x="112109" y="84707"/>
                  </a:cubicBezTo>
                  <a:cubicBezTo>
                    <a:pt x="101085" y="92690"/>
                    <a:pt x="94566" y="105481"/>
                    <a:pt x="94583" y="119092"/>
                  </a:cubicBezTo>
                  <a:lnTo>
                    <a:pt x="94583" y="120235"/>
                  </a:lnTo>
                  <a:cubicBezTo>
                    <a:pt x="94474" y="127337"/>
                    <a:pt x="95870" y="134381"/>
                    <a:pt x="98679" y="140904"/>
                  </a:cubicBezTo>
                  <a:cubicBezTo>
                    <a:pt x="102108" y="147641"/>
                    <a:pt x="107354" y="153283"/>
                    <a:pt x="113824" y="157192"/>
                  </a:cubicBezTo>
                  <a:cubicBezTo>
                    <a:pt x="123126" y="162973"/>
                    <a:pt x="133108" y="167580"/>
                    <a:pt x="143542" y="170908"/>
                  </a:cubicBezTo>
                  <a:cubicBezTo>
                    <a:pt x="155924" y="175162"/>
                    <a:pt x="172021" y="179639"/>
                    <a:pt x="191834" y="184338"/>
                  </a:cubicBezTo>
                  <a:cubicBezTo>
                    <a:pt x="211040" y="189079"/>
                    <a:pt x="229909" y="195093"/>
                    <a:pt x="248317" y="202340"/>
                  </a:cubicBezTo>
                  <a:cubicBezTo>
                    <a:pt x="263233" y="208104"/>
                    <a:pt x="277101" y="216277"/>
                    <a:pt x="289369" y="226534"/>
                  </a:cubicBezTo>
                  <a:cubicBezTo>
                    <a:pt x="300024" y="235547"/>
                    <a:pt x="308464" y="246887"/>
                    <a:pt x="314039" y="259681"/>
                  </a:cubicBezTo>
                  <a:cubicBezTo>
                    <a:pt x="319741" y="273604"/>
                    <a:pt x="322529" y="288548"/>
                    <a:pt x="322231" y="303591"/>
                  </a:cubicBezTo>
                  <a:lnTo>
                    <a:pt x="322231" y="304829"/>
                  </a:lnTo>
                  <a:cubicBezTo>
                    <a:pt x="322497" y="322498"/>
                    <a:pt x="318820" y="340005"/>
                    <a:pt x="311467" y="356074"/>
                  </a:cubicBezTo>
                  <a:cubicBezTo>
                    <a:pt x="304408" y="370837"/>
                    <a:pt x="294161" y="383850"/>
                    <a:pt x="281464" y="394174"/>
                  </a:cubicBezTo>
                  <a:cubicBezTo>
                    <a:pt x="267913" y="404717"/>
                    <a:pt x="252453" y="412544"/>
                    <a:pt x="235934" y="417224"/>
                  </a:cubicBezTo>
                  <a:cubicBezTo>
                    <a:pt x="216857" y="422865"/>
                    <a:pt x="197058" y="425688"/>
                    <a:pt x="177165" y="4256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B743-22E3-4CAA-BED0-6EAB007C6F88}"/>
              </a:ext>
            </a:extLst>
          </p:cNvPr>
          <p:cNvGrpSpPr/>
          <p:nvPr userDrawn="1"/>
        </p:nvGrpSpPr>
        <p:grpSpPr>
          <a:xfrm>
            <a:off x="5250180" y="4888006"/>
            <a:ext cx="1691640" cy="425104"/>
            <a:chOff x="7641302" y="5435575"/>
            <a:chExt cx="1691640" cy="4251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AAD364-CC01-4DB6-9EDD-DFE1AB2147CA}"/>
                </a:ext>
              </a:extLst>
            </p:cNvPr>
            <p:cNvSpPr/>
            <p:nvPr/>
          </p:nvSpPr>
          <p:spPr>
            <a:xfrm>
              <a:off x="7641302" y="5435575"/>
              <a:ext cx="1691640" cy="425104"/>
            </a:xfrm>
            <a:prstGeom prst="roundRect">
              <a:avLst>
                <a:gd name="adj" fmla="val 0"/>
              </a:avLst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252000" bIns="0" rtlCol="0" anchor="ctr"/>
            <a:lstStyle/>
            <a:p>
              <a:pPr algn="ctr"/>
              <a:r>
                <a:rPr lang="fr-FR" sz="1100" spc="100" baseline="0">
                  <a:solidFill>
                    <a:schemeClr val="bg1"/>
                  </a:solidFill>
                  <a:latin typeface="+mj-lt"/>
                </a:rPr>
                <a:t>VISIT US</a:t>
              </a:r>
            </a:p>
          </p:txBody>
        </p:sp>
        <p:sp>
          <p:nvSpPr>
            <p:cNvPr id="21" name="Graphic 30">
              <a:extLst>
                <a:ext uri="{FF2B5EF4-FFF2-40B4-BE49-F238E27FC236}">
                  <a16:creationId xmlns:a16="http://schemas.microsoft.com/office/drawing/2014/main" id="{DA2EB7B7-D6F7-4C8F-93B8-20234A9EE0BB}"/>
                </a:ext>
              </a:extLst>
            </p:cNvPr>
            <p:cNvSpPr/>
            <p:nvPr/>
          </p:nvSpPr>
          <p:spPr>
            <a:xfrm>
              <a:off x="8943182" y="5579170"/>
              <a:ext cx="79476" cy="137914"/>
            </a:xfrm>
            <a:custGeom>
              <a:avLst/>
              <a:gdLst>
                <a:gd name="connsiteX0" fmla="*/ 33604 w 323850"/>
                <a:gd name="connsiteY0" fmla="*/ 558660 h 561975"/>
                <a:gd name="connsiteX1" fmla="*/ 7144 w 323850"/>
                <a:gd name="connsiteY1" fmla="*/ 531257 h 561975"/>
                <a:gd name="connsiteX2" fmla="*/ 268910 w 323850"/>
                <a:gd name="connsiteY2" fmla="*/ 278511 h 561975"/>
                <a:gd name="connsiteX3" fmla="*/ 7391 w 323850"/>
                <a:gd name="connsiteY3" fmla="*/ 35033 h 561975"/>
                <a:gd name="connsiteX4" fmla="*/ 33357 w 323850"/>
                <a:gd name="connsiteY4" fmla="*/ 7144 h 561975"/>
                <a:gd name="connsiteX5" fmla="*/ 324288 w 323850"/>
                <a:gd name="connsiteY5" fmla="*/ 278016 h 561975"/>
                <a:gd name="connsiteX6" fmla="*/ 33604 w 323850"/>
                <a:gd name="connsiteY6" fmla="*/ 5586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561975">
                  <a:moveTo>
                    <a:pt x="33604" y="558660"/>
                  </a:moveTo>
                  <a:lnTo>
                    <a:pt x="7144" y="531257"/>
                  </a:lnTo>
                  <a:lnTo>
                    <a:pt x="268910" y="278511"/>
                  </a:lnTo>
                  <a:lnTo>
                    <a:pt x="7391" y="35033"/>
                  </a:lnTo>
                  <a:lnTo>
                    <a:pt x="33357" y="7144"/>
                  </a:lnTo>
                  <a:lnTo>
                    <a:pt x="324288" y="278016"/>
                  </a:lnTo>
                  <a:lnTo>
                    <a:pt x="33604" y="558660"/>
                  </a:ln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AB89052F-50A1-4BC9-8E02-36EC129B12F8}"/>
              </a:ext>
            </a:extLst>
          </p:cNvPr>
          <p:cNvSpPr/>
          <p:nvPr userDrawn="1"/>
        </p:nvSpPr>
        <p:spPr>
          <a:xfrm>
            <a:off x="5207000" y="4845050"/>
            <a:ext cx="1778000" cy="5110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9C42D9-6359-4049-8072-3AD80D3A28AC}"/>
              </a:ext>
            </a:extLst>
          </p:cNvPr>
          <p:cNvSpPr/>
          <p:nvPr userDrawn="1"/>
        </p:nvSpPr>
        <p:spPr>
          <a:xfrm>
            <a:off x="6345600" y="3264026"/>
            <a:ext cx="231315" cy="2648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just">
              <a:lnSpc>
                <a:spcPct val="140000"/>
              </a:lnSpc>
              <a:spcAft>
                <a:spcPts val="600"/>
              </a:spcAft>
            </a:pPr>
            <a:r>
              <a:rPr lang="fr-FR" sz="9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1343976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7B15E9-FE43-4841-B877-CF972643F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" r="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AD5E2-80B9-4596-9CB1-D5569DED9A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19" y="1588849"/>
            <a:ext cx="2931562" cy="1831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C311A9-D5EE-4491-885B-DF9302BF251A}"/>
              </a:ext>
            </a:extLst>
          </p:cNvPr>
          <p:cNvSpPr/>
          <p:nvPr userDrawn="1"/>
        </p:nvSpPr>
        <p:spPr>
          <a:xfrm>
            <a:off x="3375660" y="3948127"/>
            <a:ext cx="5440680" cy="4286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fr-FR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free PowerPoint Template made by Slidor.</a:t>
            </a:r>
          </a:p>
        </p:txBody>
      </p:sp>
      <p:grpSp>
        <p:nvGrpSpPr>
          <p:cNvPr id="9" name="Graphic 14">
            <a:extLst>
              <a:ext uri="{FF2B5EF4-FFF2-40B4-BE49-F238E27FC236}">
                <a16:creationId xmlns:a16="http://schemas.microsoft.com/office/drawing/2014/main" id="{D66DC7D3-23E7-4869-88B2-69EB16427068}"/>
              </a:ext>
            </a:extLst>
          </p:cNvPr>
          <p:cNvGrpSpPr/>
          <p:nvPr userDrawn="1"/>
        </p:nvGrpSpPr>
        <p:grpSpPr>
          <a:xfrm>
            <a:off x="6552060" y="3298862"/>
            <a:ext cx="848807" cy="172639"/>
            <a:chOff x="-4840605" y="4879650"/>
            <a:chExt cx="3371850" cy="6858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923F90-C7F5-4957-8E42-1B5A2C22CF63}"/>
                </a:ext>
              </a:extLst>
            </p:cNvPr>
            <p:cNvSpPr/>
            <p:nvPr/>
          </p:nvSpPr>
          <p:spPr>
            <a:xfrm>
              <a:off x="-4847749" y="4872506"/>
              <a:ext cx="733425" cy="695325"/>
            </a:xfrm>
            <a:custGeom>
              <a:avLst/>
              <a:gdLst>
                <a:gd name="connsiteX0" fmla="*/ 727520 w 733425"/>
                <a:gd name="connsiteY0" fmla="*/ 349758 h 695325"/>
                <a:gd name="connsiteX1" fmla="*/ 728091 w 733425"/>
                <a:gd name="connsiteY1" fmla="*/ 349472 h 695325"/>
                <a:gd name="connsiteX2" fmla="*/ 650748 w 733425"/>
                <a:gd name="connsiteY2" fmla="*/ 303276 h 695325"/>
                <a:gd name="connsiteX3" fmla="*/ 161258 w 733425"/>
                <a:gd name="connsiteY3" fmla="*/ 7144 h 695325"/>
                <a:gd name="connsiteX4" fmla="*/ 11240 w 733425"/>
                <a:gd name="connsiteY4" fmla="*/ 51530 h 695325"/>
                <a:gd name="connsiteX5" fmla="*/ 505968 w 733425"/>
                <a:gd name="connsiteY5" fmla="*/ 349282 h 695325"/>
                <a:gd name="connsiteX6" fmla="*/ 7144 w 733425"/>
                <a:gd name="connsiteY6" fmla="*/ 645605 h 695325"/>
                <a:gd name="connsiteX7" fmla="*/ 161258 w 733425"/>
                <a:gd name="connsiteY7" fmla="*/ 692372 h 695325"/>
                <a:gd name="connsiteX8" fmla="*/ 270605 w 733425"/>
                <a:gd name="connsiteY8" fmla="*/ 626174 h 695325"/>
                <a:gd name="connsiteX9" fmla="*/ 650653 w 733425"/>
                <a:gd name="connsiteY9" fmla="*/ 396240 h 695325"/>
                <a:gd name="connsiteX10" fmla="*/ 728091 w 733425"/>
                <a:gd name="connsiteY10" fmla="*/ 350139 h 695325"/>
                <a:gd name="connsiteX11" fmla="*/ 727520 w 733425"/>
                <a:gd name="connsiteY11" fmla="*/ 3497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425" h="695325">
                  <a:moveTo>
                    <a:pt x="727520" y="349758"/>
                  </a:moveTo>
                  <a:lnTo>
                    <a:pt x="728091" y="349472"/>
                  </a:lnTo>
                  <a:lnTo>
                    <a:pt x="650748" y="303276"/>
                  </a:lnTo>
                  <a:lnTo>
                    <a:pt x="161258" y="7144"/>
                  </a:lnTo>
                  <a:lnTo>
                    <a:pt x="11240" y="51530"/>
                  </a:lnTo>
                  <a:lnTo>
                    <a:pt x="505968" y="349282"/>
                  </a:lnTo>
                  <a:lnTo>
                    <a:pt x="7144" y="645605"/>
                  </a:lnTo>
                  <a:lnTo>
                    <a:pt x="161258" y="692372"/>
                  </a:lnTo>
                  <a:lnTo>
                    <a:pt x="270605" y="626174"/>
                  </a:lnTo>
                  <a:lnTo>
                    <a:pt x="650653" y="396240"/>
                  </a:lnTo>
                  <a:lnTo>
                    <a:pt x="728091" y="350139"/>
                  </a:lnTo>
                  <a:lnTo>
                    <a:pt x="727520" y="349758"/>
                  </a:lnTo>
                  <a:close/>
                </a:path>
              </a:pathLst>
            </a:custGeom>
            <a:solidFill>
              <a:srgbClr val="F04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91D39A-3051-4BF8-9AD2-6A54CECBDBDA}"/>
                </a:ext>
              </a:extLst>
            </p:cNvPr>
            <p:cNvSpPr/>
            <p:nvPr/>
          </p:nvSpPr>
          <p:spPr>
            <a:xfrm>
              <a:off x="-4462177" y="5214930"/>
              <a:ext cx="238125" cy="142875"/>
            </a:xfrm>
            <a:custGeom>
              <a:avLst/>
              <a:gdLst>
                <a:gd name="connsiteX0" fmla="*/ 120777 w 238125"/>
                <a:gd name="connsiteY0" fmla="*/ 7144 h 142875"/>
                <a:gd name="connsiteX1" fmla="*/ 231648 w 238125"/>
                <a:gd name="connsiteY1" fmla="*/ 73819 h 142875"/>
                <a:gd name="connsiteX2" fmla="*/ 120682 w 238125"/>
                <a:gd name="connsiteY2" fmla="*/ 141256 h 142875"/>
                <a:gd name="connsiteX3" fmla="*/ 7144 w 238125"/>
                <a:gd name="connsiteY3" fmla="*/ 74200 h 142875"/>
                <a:gd name="connsiteX4" fmla="*/ 120777 w 238125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42875">
                  <a:moveTo>
                    <a:pt x="120777" y="7144"/>
                  </a:moveTo>
                  <a:lnTo>
                    <a:pt x="231648" y="73819"/>
                  </a:lnTo>
                  <a:lnTo>
                    <a:pt x="120682" y="141256"/>
                  </a:lnTo>
                  <a:lnTo>
                    <a:pt x="7144" y="74200"/>
                  </a:lnTo>
                  <a:lnTo>
                    <a:pt x="120777" y="7144"/>
                  </a:lnTo>
                  <a:close/>
                </a:path>
              </a:pathLst>
            </a:custGeom>
            <a:solidFill>
              <a:srgbClr val="010101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5F7B6D-1347-40FE-A80A-D5BD017DF9CD}"/>
                </a:ext>
              </a:extLst>
            </p:cNvPr>
            <p:cNvSpPr/>
            <p:nvPr/>
          </p:nvSpPr>
          <p:spPr>
            <a:xfrm>
              <a:off x="-3434715" y="5011381"/>
              <a:ext cx="295275" cy="419100"/>
            </a:xfrm>
            <a:custGeom>
              <a:avLst/>
              <a:gdLst>
                <a:gd name="connsiteX0" fmla="*/ 7144 w 295275"/>
                <a:gd name="connsiteY0" fmla="*/ 50483 h 419100"/>
                <a:gd name="connsiteX1" fmla="*/ 78772 w 295275"/>
                <a:gd name="connsiteY1" fmla="*/ 7144 h 419100"/>
                <a:gd name="connsiteX2" fmla="*/ 78772 w 295275"/>
                <a:gd name="connsiteY2" fmla="*/ 349472 h 419100"/>
                <a:gd name="connsiteX3" fmla="*/ 292989 w 295275"/>
                <a:gd name="connsiteY3" fmla="*/ 349472 h 419100"/>
                <a:gd name="connsiteX4" fmla="*/ 292989 w 295275"/>
                <a:gd name="connsiteY4" fmla="*/ 414623 h 419100"/>
                <a:gd name="connsiteX5" fmla="*/ 7239 w 295275"/>
                <a:gd name="connsiteY5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419100">
                  <a:moveTo>
                    <a:pt x="7144" y="50483"/>
                  </a:moveTo>
                  <a:lnTo>
                    <a:pt x="78772" y="7144"/>
                  </a:lnTo>
                  <a:lnTo>
                    <a:pt x="78772" y="349472"/>
                  </a:lnTo>
                  <a:lnTo>
                    <a:pt x="292989" y="349472"/>
                  </a:lnTo>
                  <a:lnTo>
                    <a:pt x="292989" y="414623"/>
                  </a:lnTo>
                  <a:lnTo>
                    <a:pt x="7239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6C7694-BEEB-45BD-8514-3A1381390988}"/>
                </a:ext>
              </a:extLst>
            </p:cNvPr>
            <p:cNvSpPr/>
            <p:nvPr/>
          </p:nvSpPr>
          <p:spPr>
            <a:xfrm>
              <a:off x="-3041142" y="5011381"/>
              <a:ext cx="85725" cy="419100"/>
            </a:xfrm>
            <a:custGeom>
              <a:avLst/>
              <a:gdLst>
                <a:gd name="connsiteX0" fmla="*/ 7144 w 85725"/>
                <a:gd name="connsiteY0" fmla="*/ 51721 h 419100"/>
                <a:gd name="connsiteX1" fmla="*/ 78772 w 85725"/>
                <a:gd name="connsiteY1" fmla="*/ 7144 h 419100"/>
                <a:gd name="connsiteX2" fmla="*/ 78772 w 85725"/>
                <a:gd name="connsiteY2" fmla="*/ 414623 h 419100"/>
                <a:gd name="connsiteX3" fmla="*/ 7144 w 85725"/>
                <a:gd name="connsiteY3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19100">
                  <a:moveTo>
                    <a:pt x="7144" y="51721"/>
                  </a:moveTo>
                  <a:lnTo>
                    <a:pt x="78772" y="7144"/>
                  </a:lnTo>
                  <a:lnTo>
                    <a:pt x="78772" y="414623"/>
                  </a:lnTo>
                  <a:lnTo>
                    <a:pt x="7144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33C57D-BC6C-45E8-BD7C-CD3182F4BBD4}"/>
                </a:ext>
              </a:extLst>
            </p:cNvPr>
            <p:cNvSpPr/>
            <p:nvPr/>
          </p:nvSpPr>
          <p:spPr>
            <a:xfrm>
              <a:off x="-2831592" y="5011365"/>
              <a:ext cx="381000" cy="419100"/>
            </a:xfrm>
            <a:custGeom>
              <a:avLst/>
              <a:gdLst>
                <a:gd name="connsiteX0" fmla="*/ 7144 w 381000"/>
                <a:gd name="connsiteY0" fmla="*/ 7160 h 419100"/>
                <a:gd name="connsiteX1" fmla="*/ 159544 w 381000"/>
                <a:gd name="connsiteY1" fmla="*/ 7160 h 419100"/>
                <a:gd name="connsiteX2" fmla="*/ 247174 w 381000"/>
                <a:gd name="connsiteY2" fmla="*/ 22590 h 419100"/>
                <a:gd name="connsiteX3" fmla="*/ 315849 w 381000"/>
                <a:gd name="connsiteY3" fmla="*/ 65357 h 419100"/>
                <a:gd name="connsiteX4" fmla="*/ 360426 w 381000"/>
                <a:gd name="connsiteY4" fmla="*/ 129746 h 419100"/>
                <a:gd name="connsiteX5" fmla="*/ 376142 w 381000"/>
                <a:gd name="connsiteY5" fmla="*/ 209756 h 419100"/>
                <a:gd name="connsiteX6" fmla="*/ 376142 w 381000"/>
                <a:gd name="connsiteY6" fmla="*/ 210899 h 419100"/>
                <a:gd name="connsiteX7" fmla="*/ 360426 w 381000"/>
                <a:gd name="connsiteY7" fmla="*/ 291290 h 419100"/>
                <a:gd name="connsiteX8" fmla="*/ 315849 w 381000"/>
                <a:gd name="connsiteY8" fmla="*/ 355870 h 419100"/>
                <a:gd name="connsiteX9" fmla="*/ 247174 w 381000"/>
                <a:gd name="connsiteY9" fmla="*/ 398923 h 419100"/>
                <a:gd name="connsiteX10" fmla="*/ 159544 w 381000"/>
                <a:gd name="connsiteY10" fmla="*/ 414639 h 419100"/>
                <a:gd name="connsiteX11" fmla="*/ 7144 w 381000"/>
                <a:gd name="connsiteY11" fmla="*/ 414639 h 419100"/>
                <a:gd name="connsiteX12" fmla="*/ 78391 w 381000"/>
                <a:gd name="connsiteY12" fmla="*/ 72787 h 419100"/>
                <a:gd name="connsiteX13" fmla="*/ 78391 w 381000"/>
                <a:gd name="connsiteY13" fmla="*/ 349869 h 419100"/>
                <a:gd name="connsiteX14" fmla="*/ 158687 w 381000"/>
                <a:gd name="connsiteY14" fmla="*/ 349869 h 419100"/>
                <a:gd name="connsiteX15" fmla="*/ 216884 w 381000"/>
                <a:gd name="connsiteY15" fmla="*/ 339677 h 419100"/>
                <a:gd name="connsiteX16" fmla="*/ 261461 w 381000"/>
                <a:gd name="connsiteY16" fmla="*/ 311102 h 419100"/>
                <a:gd name="connsiteX17" fmla="*/ 290036 w 381000"/>
                <a:gd name="connsiteY17" fmla="*/ 267478 h 419100"/>
                <a:gd name="connsiteX18" fmla="*/ 300228 w 381000"/>
                <a:gd name="connsiteY18" fmla="*/ 212518 h 419100"/>
                <a:gd name="connsiteX19" fmla="*/ 300228 w 381000"/>
                <a:gd name="connsiteY19" fmla="*/ 211280 h 419100"/>
                <a:gd name="connsiteX20" fmla="*/ 290036 w 381000"/>
                <a:gd name="connsiteY20" fmla="*/ 156035 h 419100"/>
                <a:gd name="connsiteX21" fmla="*/ 261461 w 381000"/>
                <a:gd name="connsiteY21" fmla="*/ 112030 h 419100"/>
                <a:gd name="connsiteX22" fmla="*/ 216884 w 381000"/>
                <a:gd name="connsiteY22" fmla="*/ 83455 h 419100"/>
                <a:gd name="connsiteX23" fmla="*/ 158687 w 381000"/>
                <a:gd name="connsiteY23" fmla="*/ 7297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000" h="419100">
                  <a:moveTo>
                    <a:pt x="7144" y="7160"/>
                  </a:moveTo>
                  <a:lnTo>
                    <a:pt x="159544" y="7160"/>
                  </a:lnTo>
                  <a:cubicBezTo>
                    <a:pt x="189459" y="6817"/>
                    <a:pt x="219175" y="12050"/>
                    <a:pt x="247174" y="22590"/>
                  </a:cubicBezTo>
                  <a:cubicBezTo>
                    <a:pt x="272645" y="32212"/>
                    <a:pt x="295978" y="46743"/>
                    <a:pt x="315849" y="65357"/>
                  </a:cubicBezTo>
                  <a:cubicBezTo>
                    <a:pt x="335007" y="83502"/>
                    <a:pt x="350187" y="105428"/>
                    <a:pt x="360426" y="129746"/>
                  </a:cubicBezTo>
                  <a:cubicBezTo>
                    <a:pt x="371036" y="155075"/>
                    <a:pt x="376383" y="182297"/>
                    <a:pt x="376142" y="209756"/>
                  </a:cubicBezTo>
                  <a:lnTo>
                    <a:pt x="376142" y="210899"/>
                  </a:lnTo>
                  <a:cubicBezTo>
                    <a:pt x="376371" y="238481"/>
                    <a:pt x="371025" y="265825"/>
                    <a:pt x="360426" y="291290"/>
                  </a:cubicBezTo>
                  <a:cubicBezTo>
                    <a:pt x="350257" y="315703"/>
                    <a:pt x="335070" y="337705"/>
                    <a:pt x="315849" y="355870"/>
                  </a:cubicBezTo>
                  <a:cubicBezTo>
                    <a:pt x="295967" y="374540"/>
                    <a:pt x="272642" y="389163"/>
                    <a:pt x="247174" y="398923"/>
                  </a:cubicBezTo>
                  <a:cubicBezTo>
                    <a:pt x="219219" y="409651"/>
                    <a:pt x="189485" y="414983"/>
                    <a:pt x="159544" y="414639"/>
                  </a:cubicBezTo>
                  <a:lnTo>
                    <a:pt x="7144" y="414639"/>
                  </a:lnTo>
                  <a:close/>
                  <a:moveTo>
                    <a:pt x="78391" y="72787"/>
                  </a:moveTo>
                  <a:lnTo>
                    <a:pt x="78391" y="349869"/>
                  </a:lnTo>
                  <a:lnTo>
                    <a:pt x="158687" y="349869"/>
                  </a:lnTo>
                  <a:cubicBezTo>
                    <a:pt x="178551" y="350118"/>
                    <a:pt x="198287" y="346662"/>
                    <a:pt x="216884" y="339677"/>
                  </a:cubicBezTo>
                  <a:cubicBezTo>
                    <a:pt x="233595" y="333409"/>
                    <a:pt x="248788" y="323670"/>
                    <a:pt x="261461" y="311102"/>
                  </a:cubicBezTo>
                  <a:cubicBezTo>
                    <a:pt x="273861" y="298662"/>
                    <a:pt x="283586" y="283816"/>
                    <a:pt x="290036" y="267478"/>
                  </a:cubicBezTo>
                  <a:cubicBezTo>
                    <a:pt x="296973" y="249995"/>
                    <a:pt x="300435" y="231327"/>
                    <a:pt x="300228" y="212518"/>
                  </a:cubicBezTo>
                  <a:lnTo>
                    <a:pt x="300228" y="211280"/>
                  </a:lnTo>
                  <a:cubicBezTo>
                    <a:pt x="300417" y="192381"/>
                    <a:pt x="296957" y="173623"/>
                    <a:pt x="290036" y="156035"/>
                  </a:cubicBezTo>
                  <a:cubicBezTo>
                    <a:pt x="283637" y="139559"/>
                    <a:pt x="273910" y="124578"/>
                    <a:pt x="261461" y="112030"/>
                  </a:cubicBezTo>
                  <a:cubicBezTo>
                    <a:pt x="248705" y="99567"/>
                    <a:pt x="233535" y="89843"/>
                    <a:pt x="216884" y="83455"/>
                  </a:cubicBezTo>
                  <a:cubicBezTo>
                    <a:pt x="198344" y="76236"/>
                    <a:pt x="178581" y="72678"/>
                    <a:pt x="158687" y="729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A94DF9-BAFB-4BE4-9840-26E3AE412F1B}"/>
                </a:ext>
              </a:extLst>
            </p:cNvPr>
            <p:cNvSpPr/>
            <p:nvPr/>
          </p:nvSpPr>
          <p:spPr>
            <a:xfrm>
              <a:off x="-2364680" y="5004696"/>
              <a:ext cx="438150" cy="428625"/>
            </a:xfrm>
            <a:custGeom>
              <a:avLst/>
              <a:gdLst>
                <a:gd name="connsiteX0" fmla="*/ 218983 w 438150"/>
                <a:gd name="connsiteY0" fmla="*/ 428357 h 428625"/>
                <a:gd name="connsiteX1" fmla="*/ 133258 w 438150"/>
                <a:gd name="connsiteY1" fmla="*/ 411783 h 428625"/>
                <a:gd name="connsiteX2" fmla="*/ 66583 w 438150"/>
                <a:gd name="connsiteY2" fmla="*/ 366635 h 428625"/>
                <a:gd name="connsiteX3" fmla="*/ 22864 w 438150"/>
                <a:gd name="connsiteY3" fmla="*/ 299960 h 428625"/>
                <a:gd name="connsiteX4" fmla="*/ 7147 w 438150"/>
                <a:gd name="connsiteY4" fmla="*/ 218807 h 428625"/>
                <a:gd name="connsiteX5" fmla="*/ 7147 w 438150"/>
                <a:gd name="connsiteY5" fmla="*/ 217569 h 428625"/>
                <a:gd name="connsiteX6" fmla="*/ 22864 w 438150"/>
                <a:gd name="connsiteY6" fmla="*/ 136416 h 428625"/>
                <a:gd name="connsiteX7" fmla="*/ 67155 w 438150"/>
                <a:gd name="connsiteY7" fmla="*/ 69741 h 428625"/>
                <a:gd name="connsiteX8" fmla="*/ 134687 w 438150"/>
                <a:gd name="connsiteY8" fmla="*/ 24021 h 428625"/>
                <a:gd name="connsiteX9" fmla="*/ 220888 w 438150"/>
                <a:gd name="connsiteY9" fmla="*/ 7161 h 428625"/>
                <a:gd name="connsiteX10" fmla="*/ 306613 w 438150"/>
                <a:gd name="connsiteY10" fmla="*/ 23735 h 428625"/>
                <a:gd name="connsiteX11" fmla="*/ 373288 w 438150"/>
                <a:gd name="connsiteY11" fmla="*/ 68883 h 428625"/>
                <a:gd name="connsiteX12" fmla="*/ 416913 w 438150"/>
                <a:gd name="connsiteY12" fmla="*/ 135558 h 428625"/>
                <a:gd name="connsiteX13" fmla="*/ 432629 w 438150"/>
                <a:gd name="connsiteY13" fmla="*/ 216711 h 428625"/>
                <a:gd name="connsiteX14" fmla="*/ 432629 w 438150"/>
                <a:gd name="connsiteY14" fmla="*/ 217854 h 428625"/>
                <a:gd name="connsiteX15" fmla="*/ 416913 w 438150"/>
                <a:gd name="connsiteY15" fmla="*/ 299103 h 428625"/>
                <a:gd name="connsiteX16" fmla="*/ 372717 w 438150"/>
                <a:gd name="connsiteY16" fmla="*/ 365778 h 428625"/>
                <a:gd name="connsiteX17" fmla="*/ 218983 w 438150"/>
                <a:gd name="connsiteY17" fmla="*/ 428357 h 428625"/>
                <a:gd name="connsiteX18" fmla="*/ 220222 w 438150"/>
                <a:gd name="connsiteY18" fmla="*/ 361682 h 428625"/>
                <a:gd name="connsiteX19" fmla="*/ 319091 w 438150"/>
                <a:gd name="connsiteY19" fmla="*/ 319677 h 428625"/>
                <a:gd name="connsiteX20" fmla="*/ 347666 w 438150"/>
                <a:gd name="connsiteY20" fmla="*/ 274147 h 428625"/>
                <a:gd name="connsiteX21" fmla="*/ 357858 w 438150"/>
                <a:gd name="connsiteY21" fmla="*/ 218140 h 428625"/>
                <a:gd name="connsiteX22" fmla="*/ 357858 w 438150"/>
                <a:gd name="connsiteY22" fmla="*/ 216997 h 428625"/>
                <a:gd name="connsiteX23" fmla="*/ 347666 w 438150"/>
                <a:gd name="connsiteY23" fmla="*/ 160704 h 428625"/>
                <a:gd name="connsiteX24" fmla="*/ 275181 w 438150"/>
                <a:gd name="connsiteY24" fmla="*/ 83457 h 428625"/>
                <a:gd name="connsiteX25" fmla="*/ 163738 w 438150"/>
                <a:gd name="connsiteY25" fmla="*/ 83457 h 428625"/>
                <a:gd name="connsiteX26" fmla="*/ 120304 w 438150"/>
                <a:gd name="connsiteY26" fmla="*/ 114318 h 428625"/>
                <a:gd name="connsiteX27" fmla="*/ 91729 w 438150"/>
                <a:gd name="connsiteY27" fmla="*/ 160133 h 428625"/>
                <a:gd name="connsiteX28" fmla="*/ 81537 w 438150"/>
                <a:gd name="connsiteY28" fmla="*/ 216140 h 428625"/>
                <a:gd name="connsiteX29" fmla="*/ 81538 w 438150"/>
                <a:gd name="connsiteY29" fmla="*/ 217283 h 428625"/>
                <a:gd name="connsiteX30" fmla="*/ 91729 w 438150"/>
                <a:gd name="connsiteY30" fmla="*/ 273290 h 428625"/>
                <a:gd name="connsiteX31" fmla="*/ 120304 w 438150"/>
                <a:gd name="connsiteY31" fmla="*/ 319391 h 428625"/>
                <a:gd name="connsiteX32" fmla="*/ 164310 w 438150"/>
                <a:gd name="connsiteY32" fmla="*/ 350633 h 428625"/>
                <a:gd name="connsiteX33" fmla="*/ 220222 w 438150"/>
                <a:gd name="connsiteY33" fmla="*/ 36196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428625">
                  <a:moveTo>
                    <a:pt x="218983" y="428357"/>
                  </a:moveTo>
                  <a:cubicBezTo>
                    <a:pt x="189583" y="428674"/>
                    <a:pt x="160422" y="423037"/>
                    <a:pt x="133258" y="411783"/>
                  </a:cubicBezTo>
                  <a:cubicBezTo>
                    <a:pt x="108249" y="401324"/>
                    <a:pt x="85580" y="385974"/>
                    <a:pt x="66583" y="366635"/>
                  </a:cubicBezTo>
                  <a:cubicBezTo>
                    <a:pt x="47851" y="347434"/>
                    <a:pt x="33006" y="324794"/>
                    <a:pt x="22864" y="299960"/>
                  </a:cubicBezTo>
                  <a:cubicBezTo>
                    <a:pt x="12325" y="274210"/>
                    <a:pt x="6984" y="246630"/>
                    <a:pt x="7147" y="218807"/>
                  </a:cubicBezTo>
                  <a:lnTo>
                    <a:pt x="7147" y="217569"/>
                  </a:lnTo>
                  <a:cubicBezTo>
                    <a:pt x="6984" y="189746"/>
                    <a:pt x="12325" y="162166"/>
                    <a:pt x="22864" y="136416"/>
                  </a:cubicBezTo>
                  <a:cubicBezTo>
                    <a:pt x="33146" y="111519"/>
                    <a:pt x="48191" y="88870"/>
                    <a:pt x="67155" y="69741"/>
                  </a:cubicBezTo>
                  <a:cubicBezTo>
                    <a:pt x="86504" y="50285"/>
                    <a:pt x="109437" y="34760"/>
                    <a:pt x="134687" y="24021"/>
                  </a:cubicBezTo>
                  <a:cubicBezTo>
                    <a:pt x="161953" y="12523"/>
                    <a:pt x="191300" y="6783"/>
                    <a:pt x="220888" y="7161"/>
                  </a:cubicBezTo>
                  <a:cubicBezTo>
                    <a:pt x="250288" y="6854"/>
                    <a:pt x="279446" y="12492"/>
                    <a:pt x="306613" y="23735"/>
                  </a:cubicBezTo>
                  <a:cubicBezTo>
                    <a:pt x="331611" y="34217"/>
                    <a:pt x="354275" y="49564"/>
                    <a:pt x="373288" y="68883"/>
                  </a:cubicBezTo>
                  <a:cubicBezTo>
                    <a:pt x="392011" y="88073"/>
                    <a:pt x="406827" y="110718"/>
                    <a:pt x="416913" y="135558"/>
                  </a:cubicBezTo>
                  <a:cubicBezTo>
                    <a:pt x="427461" y="161306"/>
                    <a:pt x="432803" y="188888"/>
                    <a:pt x="432629" y="216711"/>
                  </a:cubicBezTo>
                  <a:lnTo>
                    <a:pt x="432629" y="217854"/>
                  </a:lnTo>
                  <a:cubicBezTo>
                    <a:pt x="432803" y="245709"/>
                    <a:pt x="427461" y="273322"/>
                    <a:pt x="416913" y="299103"/>
                  </a:cubicBezTo>
                  <a:cubicBezTo>
                    <a:pt x="406665" y="323995"/>
                    <a:pt x="391652" y="346644"/>
                    <a:pt x="372717" y="365778"/>
                  </a:cubicBezTo>
                  <a:cubicBezTo>
                    <a:pt x="332099" y="406653"/>
                    <a:pt x="276600" y="429244"/>
                    <a:pt x="218983" y="428357"/>
                  </a:cubicBezTo>
                  <a:close/>
                  <a:moveTo>
                    <a:pt x="220222" y="361682"/>
                  </a:moveTo>
                  <a:cubicBezTo>
                    <a:pt x="257610" y="362161"/>
                    <a:pt x="293481" y="346921"/>
                    <a:pt x="319091" y="319677"/>
                  </a:cubicBezTo>
                  <a:cubicBezTo>
                    <a:pt x="331504" y="306517"/>
                    <a:pt x="341213" y="291048"/>
                    <a:pt x="347666" y="274147"/>
                  </a:cubicBezTo>
                  <a:cubicBezTo>
                    <a:pt x="354525" y="256277"/>
                    <a:pt x="357982" y="237281"/>
                    <a:pt x="357858" y="218140"/>
                  </a:cubicBezTo>
                  <a:lnTo>
                    <a:pt x="357858" y="216997"/>
                  </a:lnTo>
                  <a:cubicBezTo>
                    <a:pt x="357948" y="197766"/>
                    <a:pt x="354493" y="178683"/>
                    <a:pt x="347666" y="160704"/>
                  </a:cubicBezTo>
                  <a:cubicBezTo>
                    <a:pt x="334823" y="126287"/>
                    <a:pt x="308712" y="98460"/>
                    <a:pt x="275181" y="83457"/>
                  </a:cubicBezTo>
                  <a:cubicBezTo>
                    <a:pt x="239636" y="68025"/>
                    <a:pt x="199283" y="68025"/>
                    <a:pt x="163738" y="83457"/>
                  </a:cubicBezTo>
                  <a:cubicBezTo>
                    <a:pt x="147300" y="90661"/>
                    <a:pt x="132516" y="101165"/>
                    <a:pt x="120304" y="114318"/>
                  </a:cubicBezTo>
                  <a:cubicBezTo>
                    <a:pt x="107954" y="127634"/>
                    <a:pt x="98256" y="143184"/>
                    <a:pt x="91729" y="160133"/>
                  </a:cubicBezTo>
                  <a:cubicBezTo>
                    <a:pt x="84886" y="178008"/>
                    <a:pt x="81429" y="197000"/>
                    <a:pt x="81537" y="216140"/>
                  </a:cubicBezTo>
                  <a:lnTo>
                    <a:pt x="81538" y="217283"/>
                  </a:lnTo>
                  <a:cubicBezTo>
                    <a:pt x="81421" y="236423"/>
                    <a:pt x="84877" y="255418"/>
                    <a:pt x="91729" y="273290"/>
                  </a:cubicBezTo>
                  <a:cubicBezTo>
                    <a:pt x="98242" y="290331"/>
                    <a:pt x="107940" y="305977"/>
                    <a:pt x="120304" y="319391"/>
                  </a:cubicBezTo>
                  <a:cubicBezTo>
                    <a:pt x="132678" y="332710"/>
                    <a:pt x="147656" y="343344"/>
                    <a:pt x="164310" y="350633"/>
                  </a:cubicBezTo>
                  <a:cubicBezTo>
                    <a:pt x="181946" y="358291"/>
                    <a:pt x="200996" y="362153"/>
                    <a:pt x="220222" y="3619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9A081A-E818-4296-AF04-3676C01030AA}"/>
                </a:ext>
              </a:extLst>
            </p:cNvPr>
            <p:cNvSpPr/>
            <p:nvPr/>
          </p:nvSpPr>
          <p:spPr>
            <a:xfrm>
              <a:off x="-1823371" y="5011354"/>
              <a:ext cx="352425" cy="419100"/>
            </a:xfrm>
            <a:custGeom>
              <a:avLst/>
              <a:gdLst>
                <a:gd name="connsiteX0" fmla="*/ 7144 w 352425"/>
                <a:gd name="connsiteY0" fmla="*/ 7171 h 419100"/>
                <a:gd name="connsiteX1" fmla="*/ 188786 w 352425"/>
                <a:gd name="connsiteY1" fmla="*/ 7171 h 419100"/>
                <a:gd name="connsiteX2" fmla="*/ 256889 w 352425"/>
                <a:gd name="connsiteY2" fmla="*/ 17934 h 419100"/>
                <a:gd name="connsiteX3" fmla="*/ 306419 w 352425"/>
                <a:gd name="connsiteY3" fmla="*/ 47938 h 419100"/>
                <a:gd name="connsiteX4" fmla="*/ 331470 w 352425"/>
                <a:gd name="connsiteY4" fmla="*/ 86895 h 419100"/>
                <a:gd name="connsiteX5" fmla="*/ 340138 w 352425"/>
                <a:gd name="connsiteY5" fmla="*/ 135854 h 419100"/>
                <a:gd name="connsiteX6" fmla="*/ 340138 w 352425"/>
                <a:gd name="connsiteY6" fmla="*/ 136997 h 419100"/>
                <a:gd name="connsiteX7" fmla="*/ 313087 w 352425"/>
                <a:gd name="connsiteY7" fmla="*/ 217673 h 419100"/>
                <a:gd name="connsiteX8" fmla="*/ 243554 w 352425"/>
                <a:gd name="connsiteY8" fmla="*/ 260441 h 419100"/>
                <a:gd name="connsiteX9" fmla="*/ 353568 w 352425"/>
                <a:gd name="connsiteY9" fmla="*/ 414650 h 419100"/>
                <a:gd name="connsiteX10" fmla="*/ 268605 w 352425"/>
                <a:gd name="connsiteY10" fmla="*/ 414650 h 419100"/>
                <a:gd name="connsiteX11" fmla="*/ 168402 w 352425"/>
                <a:gd name="connsiteY11" fmla="*/ 272823 h 419100"/>
                <a:gd name="connsiteX12" fmla="*/ 78772 w 352425"/>
                <a:gd name="connsiteY12" fmla="*/ 272823 h 419100"/>
                <a:gd name="connsiteX13" fmla="*/ 78772 w 352425"/>
                <a:gd name="connsiteY13" fmla="*/ 414841 h 419100"/>
                <a:gd name="connsiteX14" fmla="*/ 7144 w 352425"/>
                <a:gd name="connsiteY14" fmla="*/ 414841 h 419100"/>
                <a:gd name="connsiteX15" fmla="*/ 183547 w 352425"/>
                <a:gd name="connsiteY15" fmla="*/ 209196 h 419100"/>
                <a:gd name="connsiteX16" fmla="*/ 244698 w 352425"/>
                <a:gd name="connsiteY16" fmla="*/ 190813 h 419100"/>
                <a:gd name="connsiteX17" fmla="*/ 267367 w 352425"/>
                <a:gd name="connsiteY17" fmla="*/ 141093 h 419100"/>
                <a:gd name="connsiteX18" fmla="*/ 267367 w 352425"/>
                <a:gd name="connsiteY18" fmla="*/ 139949 h 419100"/>
                <a:gd name="connsiteX19" fmla="*/ 245269 w 352425"/>
                <a:gd name="connsiteY19" fmla="*/ 89562 h 419100"/>
                <a:gd name="connsiteX20" fmla="*/ 182975 w 352425"/>
                <a:gd name="connsiteY20" fmla="*/ 72417 h 419100"/>
                <a:gd name="connsiteX21" fmla="*/ 78772 w 352425"/>
                <a:gd name="connsiteY21" fmla="*/ 72417 h 419100"/>
                <a:gd name="connsiteX22" fmla="*/ 78772 w 352425"/>
                <a:gd name="connsiteY22" fmla="*/ 20919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419100">
                  <a:moveTo>
                    <a:pt x="7144" y="7171"/>
                  </a:moveTo>
                  <a:lnTo>
                    <a:pt x="188786" y="7171"/>
                  </a:lnTo>
                  <a:cubicBezTo>
                    <a:pt x="211939" y="6790"/>
                    <a:pt x="234982" y="10431"/>
                    <a:pt x="256889" y="17934"/>
                  </a:cubicBezTo>
                  <a:cubicBezTo>
                    <a:pt x="275324" y="24344"/>
                    <a:pt x="292201" y="34567"/>
                    <a:pt x="306419" y="47938"/>
                  </a:cubicBezTo>
                  <a:cubicBezTo>
                    <a:pt x="317253" y="59148"/>
                    <a:pt x="325766" y="72387"/>
                    <a:pt x="331470" y="86895"/>
                  </a:cubicBezTo>
                  <a:cubicBezTo>
                    <a:pt x="337403" y="102527"/>
                    <a:pt x="340343" y="119135"/>
                    <a:pt x="340138" y="135854"/>
                  </a:cubicBezTo>
                  <a:lnTo>
                    <a:pt x="340138" y="136997"/>
                  </a:lnTo>
                  <a:cubicBezTo>
                    <a:pt x="341579" y="166333"/>
                    <a:pt x="331921" y="195136"/>
                    <a:pt x="313087" y="217673"/>
                  </a:cubicBezTo>
                  <a:cubicBezTo>
                    <a:pt x="294505" y="238320"/>
                    <a:pt x="270363" y="253169"/>
                    <a:pt x="243554" y="260441"/>
                  </a:cubicBezTo>
                  <a:lnTo>
                    <a:pt x="353568" y="414650"/>
                  </a:lnTo>
                  <a:lnTo>
                    <a:pt x="268605" y="414650"/>
                  </a:lnTo>
                  <a:lnTo>
                    <a:pt x="168402" y="272823"/>
                  </a:lnTo>
                  <a:lnTo>
                    <a:pt x="78772" y="272823"/>
                  </a:lnTo>
                  <a:lnTo>
                    <a:pt x="78772" y="414841"/>
                  </a:lnTo>
                  <a:lnTo>
                    <a:pt x="7144" y="414841"/>
                  </a:lnTo>
                  <a:close/>
                  <a:moveTo>
                    <a:pt x="183547" y="209196"/>
                  </a:moveTo>
                  <a:cubicBezTo>
                    <a:pt x="205449" y="210374"/>
                    <a:pt x="227076" y="203873"/>
                    <a:pt x="244698" y="190813"/>
                  </a:cubicBezTo>
                  <a:cubicBezTo>
                    <a:pt x="259749" y="178802"/>
                    <a:pt x="268170" y="160332"/>
                    <a:pt x="267367" y="141093"/>
                  </a:cubicBezTo>
                  <a:lnTo>
                    <a:pt x="267367" y="139949"/>
                  </a:lnTo>
                  <a:cubicBezTo>
                    <a:pt x="268637" y="120559"/>
                    <a:pt x="260394" y="101763"/>
                    <a:pt x="245269" y="89562"/>
                  </a:cubicBezTo>
                  <a:cubicBezTo>
                    <a:pt x="226982" y="77093"/>
                    <a:pt x="205067" y="71061"/>
                    <a:pt x="182975" y="72417"/>
                  </a:cubicBezTo>
                  <a:lnTo>
                    <a:pt x="78772" y="72417"/>
                  </a:lnTo>
                  <a:lnTo>
                    <a:pt x="78772" y="209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93CB37-9F90-4482-81C5-10C26B916690}"/>
                </a:ext>
              </a:extLst>
            </p:cNvPr>
            <p:cNvSpPr/>
            <p:nvPr/>
          </p:nvSpPr>
          <p:spPr>
            <a:xfrm>
              <a:off x="-3862578" y="5009827"/>
              <a:ext cx="323850" cy="428625"/>
            </a:xfrm>
            <a:custGeom>
              <a:avLst/>
              <a:gdLst>
                <a:gd name="connsiteX0" fmla="*/ 177165 w 323850"/>
                <a:gd name="connsiteY0" fmla="*/ 425606 h 428625"/>
                <a:gd name="connsiteX1" fmla="*/ 86963 w 323850"/>
                <a:gd name="connsiteY1" fmla="*/ 409605 h 428625"/>
                <a:gd name="connsiteX2" fmla="*/ 7144 w 323850"/>
                <a:gd name="connsiteY2" fmla="*/ 360455 h 428625"/>
                <a:gd name="connsiteX3" fmla="*/ 68199 w 323850"/>
                <a:gd name="connsiteY3" fmla="*/ 323784 h 428625"/>
                <a:gd name="connsiteX4" fmla="*/ 68866 w 323850"/>
                <a:gd name="connsiteY4" fmla="*/ 323784 h 428625"/>
                <a:gd name="connsiteX5" fmla="*/ 110490 w 323850"/>
                <a:gd name="connsiteY5" fmla="*/ 348263 h 428625"/>
                <a:gd name="connsiteX6" fmla="*/ 178879 w 323850"/>
                <a:gd name="connsiteY6" fmla="*/ 361980 h 428625"/>
                <a:gd name="connsiteX7" fmla="*/ 231648 w 323850"/>
                <a:gd name="connsiteY7" fmla="*/ 347692 h 428625"/>
                <a:gd name="connsiteX8" fmla="*/ 250698 w 323850"/>
                <a:gd name="connsiteY8" fmla="*/ 310735 h 428625"/>
                <a:gd name="connsiteX9" fmla="*/ 250698 w 323850"/>
                <a:gd name="connsiteY9" fmla="*/ 309592 h 428625"/>
                <a:gd name="connsiteX10" fmla="*/ 246983 w 323850"/>
                <a:gd name="connsiteY10" fmla="*/ 290066 h 428625"/>
                <a:gd name="connsiteX11" fmla="*/ 233077 w 323850"/>
                <a:gd name="connsiteY11" fmla="*/ 274349 h 428625"/>
                <a:gd name="connsiteX12" fmla="*/ 205073 w 323850"/>
                <a:gd name="connsiteY12" fmla="*/ 260348 h 428625"/>
                <a:gd name="connsiteX13" fmla="*/ 158877 w 323850"/>
                <a:gd name="connsiteY13" fmla="*/ 247584 h 428625"/>
                <a:gd name="connsiteX14" fmla="*/ 100965 w 323850"/>
                <a:gd name="connsiteY14" fmla="*/ 230439 h 428625"/>
                <a:gd name="connsiteX15" fmla="*/ 58388 w 323850"/>
                <a:gd name="connsiteY15" fmla="*/ 207103 h 428625"/>
                <a:gd name="connsiteX16" fmla="*/ 32194 w 323850"/>
                <a:gd name="connsiteY16" fmla="*/ 173670 h 428625"/>
                <a:gd name="connsiteX17" fmla="*/ 23241 w 323850"/>
                <a:gd name="connsiteY17" fmla="*/ 126045 h 428625"/>
                <a:gd name="connsiteX18" fmla="*/ 23241 w 323850"/>
                <a:gd name="connsiteY18" fmla="*/ 124902 h 428625"/>
                <a:gd name="connsiteX19" fmla="*/ 33719 w 323850"/>
                <a:gd name="connsiteY19" fmla="*/ 77277 h 428625"/>
                <a:gd name="connsiteX20" fmla="*/ 62294 w 323850"/>
                <a:gd name="connsiteY20" fmla="*/ 40034 h 428625"/>
                <a:gd name="connsiteX21" fmla="*/ 106299 w 323850"/>
                <a:gd name="connsiteY21" fmla="*/ 15841 h 428625"/>
                <a:gd name="connsiteX22" fmla="*/ 162116 w 323850"/>
                <a:gd name="connsiteY22" fmla="*/ 7173 h 428625"/>
                <a:gd name="connsiteX23" fmla="*/ 242792 w 323850"/>
                <a:gd name="connsiteY23" fmla="*/ 20222 h 428625"/>
                <a:gd name="connsiteX24" fmla="*/ 310039 w 323850"/>
                <a:gd name="connsiteY24" fmla="*/ 58322 h 428625"/>
                <a:gd name="connsiteX25" fmla="*/ 246983 w 323850"/>
                <a:gd name="connsiteY25" fmla="*/ 96422 h 428625"/>
                <a:gd name="connsiteX26" fmla="*/ 245459 w 323850"/>
                <a:gd name="connsiteY26" fmla="*/ 95660 h 428625"/>
                <a:gd name="connsiteX27" fmla="*/ 216313 w 323850"/>
                <a:gd name="connsiteY27" fmla="*/ 81563 h 428625"/>
                <a:gd name="connsiteX28" fmla="*/ 160973 w 323850"/>
                <a:gd name="connsiteY28" fmla="*/ 70800 h 428625"/>
                <a:gd name="connsiteX29" fmla="*/ 112109 w 323850"/>
                <a:gd name="connsiteY29" fmla="*/ 84707 h 428625"/>
                <a:gd name="connsiteX30" fmla="*/ 94583 w 323850"/>
                <a:gd name="connsiteY30" fmla="*/ 119092 h 428625"/>
                <a:gd name="connsiteX31" fmla="*/ 94583 w 323850"/>
                <a:gd name="connsiteY31" fmla="*/ 120235 h 428625"/>
                <a:gd name="connsiteX32" fmla="*/ 98679 w 323850"/>
                <a:gd name="connsiteY32" fmla="*/ 140904 h 428625"/>
                <a:gd name="connsiteX33" fmla="*/ 113824 w 323850"/>
                <a:gd name="connsiteY33" fmla="*/ 157192 h 428625"/>
                <a:gd name="connsiteX34" fmla="*/ 143542 w 323850"/>
                <a:gd name="connsiteY34" fmla="*/ 170908 h 428625"/>
                <a:gd name="connsiteX35" fmla="*/ 191834 w 323850"/>
                <a:gd name="connsiteY35" fmla="*/ 184338 h 428625"/>
                <a:gd name="connsiteX36" fmla="*/ 248317 w 323850"/>
                <a:gd name="connsiteY36" fmla="*/ 202340 h 428625"/>
                <a:gd name="connsiteX37" fmla="*/ 289369 w 323850"/>
                <a:gd name="connsiteY37" fmla="*/ 226534 h 428625"/>
                <a:gd name="connsiteX38" fmla="*/ 314039 w 323850"/>
                <a:gd name="connsiteY38" fmla="*/ 259681 h 428625"/>
                <a:gd name="connsiteX39" fmla="*/ 322231 w 323850"/>
                <a:gd name="connsiteY39" fmla="*/ 303591 h 428625"/>
                <a:gd name="connsiteX40" fmla="*/ 322231 w 323850"/>
                <a:gd name="connsiteY40" fmla="*/ 304829 h 428625"/>
                <a:gd name="connsiteX41" fmla="*/ 311467 w 323850"/>
                <a:gd name="connsiteY41" fmla="*/ 356074 h 428625"/>
                <a:gd name="connsiteX42" fmla="*/ 281464 w 323850"/>
                <a:gd name="connsiteY42" fmla="*/ 394174 h 428625"/>
                <a:gd name="connsiteX43" fmla="*/ 235934 w 323850"/>
                <a:gd name="connsiteY43" fmla="*/ 417224 h 428625"/>
                <a:gd name="connsiteX44" fmla="*/ 177165 w 323850"/>
                <a:gd name="connsiteY44" fmla="*/ 42560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3850" h="428625">
                  <a:moveTo>
                    <a:pt x="177165" y="425606"/>
                  </a:moveTo>
                  <a:cubicBezTo>
                    <a:pt x="146382" y="425714"/>
                    <a:pt x="115831" y="420294"/>
                    <a:pt x="86963" y="409605"/>
                  </a:cubicBezTo>
                  <a:cubicBezTo>
                    <a:pt x="57459" y="398476"/>
                    <a:pt x="30363" y="381791"/>
                    <a:pt x="7144" y="360455"/>
                  </a:cubicBezTo>
                  <a:lnTo>
                    <a:pt x="68199" y="323784"/>
                  </a:lnTo>
                  <a:cubicBezTo>
                    <a:pt x="68199" y="323784"/>
                    <a:pt x="68199" y="323784"/>
                    <a:pt x="68866" y="323784"/>
                  </a:cubicBezTo>
                  <a:cubicBezTo>
                    <a:pt x="81831" y="333400"/>
                    <a:pt x="95785" y="341606"/>
                    <a:pt x="110490" y="348263"/>
                  </a:cubicBezTo>
                  <a:cubicBezTo>
                    <a:pt x="132050" y="357652"/>
                    <a:pt x="155366" y="362328"/>
                    <a:pt x="178879" y="361980"/>
                  </a:cubicBezTo>
                  <a:cubicBezTo>
                    <a:pt x="197543" y="362973"/>
                    <a:pt x="216035" y="357966"/>
                    <a:pt x="231648" y="347692"/>
                  </a:cubicBezTo>
                  <a:cubicBezTo>
                    <a:pt x="243797" y="339350"/>
                    <a:pt x="250952" y="325470"/>
                    <a:pt x="250698" y="310735"/>
                  </a:cubicBezTo>
                  <a:lnTo>
                    <a:pt x="250698" y="309592"/>
                  </a:lnTo>
                  <a:cubicBezTo>
                    <a:pt x="250847" y="302894"/>
                    <a:pt x="249581" y="296241"/>
                    <a:pt x="246983" y="290066"/>
                  </a:cubicBezTo>
                  <a:cubicBezTo>
                    <a:pt x="243715" y="283760"/>
                    <a:pt x="238938" y="278361"/>
                    <a:pt x="233077" y="274349"/>
                  </a:cubicBezTo>
                  <a:cubicBezTo>
                    <a:pt x="224454" y="268378"/>
                    <a:pt x="215025" y="263663"/>
                    <a:pt x="205073" y="260348"/>
                  </a:cubicBezTo>
                  <a:cubicBezTo>
                    <a:pt x="189931" y="255214"/>
                    <a:pt x="174507" y="250952"/>
                    <a:pt x="158877" y="247584"/>
                  </a:cubicBezTo>
                  <a:cubicBezTo>
                    <a:pt x="139212" y="243167"/>
                    <a:pt x="119865" y="237439"/>
                    <a:pt x="100965" y="230439"/>
                  </a:cubicBezTo>
                  <a:cubicBezTo>
                    <a:pt x="85654" y="224903"/>
                    <a:pt x="71292" y="217031"/>
                    <a:pt x="58388" y="207103"/>
                  </a:cubicBezTo>
                  <a:cubicBezTo>
                    <a:pt x="47128" y="198195"/>
                    <a:pt x="38150" y="186735"/>
                    <a:pt x="32194" y="173670"/>
                  </a:cubicBezTo>
                  <a:cubicBezTo>
                    <a:pt x="25866" y="158610"/>
                    <a:pt x="22814" y="142376"/>
                    <a:pt x="23241" y="126045"/>
                  </a:cubicBezTo>
                  <a:lnTo>
                    <a:pt x="23241" y="124902"/>
                  </a:lnTo>
                  <a:cubicBezTo>
                    <a:pt x="23084" y="108439"/>
                    <a:pt x="26667" y="92155"/>
                    <a:pt x="33719" y="77277"/>
                  </a:cubicBezTo>
                  <a:cubicBezTo>
                    <a:pt x="40464" y="62958"/>
                    <a:pt x="50209" y="50257"/>
                    <a:pt x="62294" y="40034"/>
                  </a:cubicBezTo>
                  <a:cubicBezTo>
                    <a:pt x="75311" y="29275"/>
                    <a:pt x="90240" y="21067"/>
                    <a:pt x="106299" y="15841"/>
                  </a:cubicBezTo>
                  <a:cubicBezTo>
                    <a:pt x="124297" y="9886"/>
                    <a:pt x="143159" y="6957"/>
                    <a:pt x="162116" y="7173"/>
                  </a:cubicBezTo>
                  <a:cubicBezTo>
                    <a:pt x="189566" y="6737"/>
                    <a:pt x="216878" y="11155"/>
                    <a:pt x="242792" y="20222"/>
                  </a:cubicBezTo>
                  <a:cubicBezTo>
                    <a:pt x="267106" y="29234"/>
                    <a:pt x="289812" y="42098"/>
                    <a:pt x="310039" y="58322"/>
                  </a:cubicBezTo>
                  <a:lnTo>
                    <a:pt x="246983" y="96422"/>
                  </a:lnTo>
                  <a:lnTo>
                    <a:pt x="245459" y="95660"/>
                  </a:lnTo>
                  <a:cubicBezTo>
                    <a:pt x="236093" y="90271"/>
                    <a:pt x="226353" y="85560"/>
                    <a:pt x="216313" y="81563"/>
                  </a:cubicBezTo>
                  <a:cubicBezTo>
                    <a:pt x="198720" y="74484"/>
                    <a:pt x="179936" y="70831"/>
                    <a:pt x="160973" y="70800"/>
                  </a:cubicBezTo>
                  <a:cubicBezTo>
                    <a:pt x="143578" y="69748"/>
                    <a:pt x="126344" y="74653"/>
                    <a:pt x="112109" y="84707"/>
                  </a:cubicBezTo>
                  <a:cubicBezTo>
                    <a:pt x="101085" y="92690"/>
                    <a:pt x="94566" y="105481"/>
                    <a:pt x="94583" y="119092"/>
                  </a:cubicBezTo>
                  <a:lnTo>
                    <a:pt x="94583" y="120235"/>
                  </a:lnTo>
                  <a:cubicBezTo>
                    <a:pt x="94474" y="127337"/>
                    <a:pt x="95870" y="134381"/>
                    <a:pt x="98679" y="140904"/>
                  </a:cubicBezTo>
                  <a:cubicBezTo>
                    <a:pt x="102108" y="147641"/>
                    <a:pt x="107354" y="153283"/>
                    <a:pt x="113824" y="157192"/>
                  </a:cubicBezTo>
                  <a:cubicBezTo>
                    <a:pt x="123126" y="162973"/>
                    <a:pt x="133108" y="167580"/>
                    <a:pt x="143542" y="170908"/>
                  </a:cubicBezTo>
                  <a:cubicBezTo>
                    <a:pt x="155924" y="175162"/>
                    <a:pt x="172021" y="179639"/>
                    <a:pt x="191834" y="184338"/>
                  </a:cubicBezTo>
                  <a:cubicBezTo>
                    <a:pt x="211040" y="189079"/>
                    <a:pt x="229909" y="195093"/>
                    <a:pt x="248317" y="202340"/>
                  </a:cubicBezTo>
                  <a:cubicBezTo>
                    <a:pt x="263233" y="208104"/>
                    <a:pt x="277101" y="216277"/>
                    <a:pt x="289369" y="226534"/>
                  </a:cubicBezTo>
                  <a:cubicBezTo>
                    <a:pt x="300024" y="235547"/>
                    <a:pt x="308464" y="246887"/>
                    <a:pt x="314039" y="259681"/>
                  </a:cubicBezTo>
                  <a:cubicBezTo>
                    <a:pt x="319741" y="273604"/>
                    <a:pt x="322529" y="288548"/>
                    <a:pt x="322231" y="303591"/>
                  </a:cubicBezTo>
                  <a:lnTo>
                    <a:pt x="322231" y="304829"/>
                  </a:lnTo>
                  <a:cubicBezTo>
                    <a:pt x="322497" y="322498"/>
                    <a:pt x="318820" y="340005"/>
                    <a:pt x="311467" y="356074"/>
                  </a:cubicBezTo>
                  <a:cubicBezTo>
                    <a:pt x="304408" y="370837"/>
                    <a:pt x="294161" y="383850"/>
                    <a:pt x="281464" y="394174"/>
                  </a:cubicBezTo>
                  <a:cubicBezTo>
                    <a:pt x="267913" y="404717"/>
                    <a:pt x="252453" y="412544"/>
                    <a:pt x="235934" y="417224"/>
                  </a:cubicBezTo>
                  <a:cubicBezTo>
                    <a:pt x="216857" y="422865"/>
                    <a:pt x="197058" y="425688"/>
                    <a:pt x="177165" y="4256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B743-22E3-4CAA-BED0-6EAB007C6F88}"/>
              </a:ext>
            </a:extLst>
          </p:cNvPr>
          <p:cNvGrpSpPr/>
          <p:nvPr userDrawn="1"/>
        </p:nvGrpSpPr>
        <p:grpSpPr>
          <a:xfrm>
            <a:off x="5250180" y="4888006"/>
            <a:ext cx="1691640" cy="425104"/>
            <a:chOff x="7641302" y="5435575"/>
            <a:chExt cx="1691640" cy="4251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AAD364-CC01-4DB6-9EDD-DFE1AB2147CA}"/>
                </a:ext>
              </a:extLst>
            </p:cNvPr>
            <p:cNvSpPr/>
            <p:nvPr/>
          </p:nvSpPr>
          <p:spPr>
            <a:xfrm>
              <a:off x="7641302" y="5435575"/>
              <a:ext cx="1691640" cy="425104"/>
            </a:xfrm>
            <a:prstGeom prst="roundRect">
              <a:avLst>
                <a:gd name="adj" fmla="val 0"/>
              </a:avLst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252000" bIns="0" rtlCol="0" anchor="ctr"/>
            <a:lstStyle/>
            <a:p>
              <a:pPr algn="ctr"/>
              <a:r>
                <a:rPr lang="fr-FR" sz="1100" spc="100" baseline="0">
                  <a:solidFill>
                    <a:schemeClr val="bg1"/>
                  </a:solidFill>
                  <a:latin typeface="+mj-lt"/>
                </a:rPr>
                <a:t>VISIT US</a:t>
              </a:r>
            </a:p>
          </p:txBody>
        </p:sp>
        <p:sp>
          <p:nvSpPr>
            <p:cNvPr id="21" name="Graphic 30">
              <a:extLst>
                <a:ext uri="{FF2B5EF4-FFF2-40B4-BE49-F238E27FC236}">
                  <a16:creationId xmlns:a16="http://schemas.microsoft.com/office/drawing/2014/main" id="{DA2EB7B7-D6F7-4C8F-93B8-20234A9EE0BB}"/>
                </a:ext>
              </a:extLst>
            </p:cNvPr>
            <p:cNvSpPr/>
            <p:nvPr/>
          </p:nvSpPr>
          <p:spPr>
            <a:xfrm>
              <a:off x="8943182" y="5579170"/>
              <a:ext cx="79476" cy="137914"/>
            </a:xfrm>
            <a:custGeom>
              <a:avLst/>
              <a:gdLst>
                <a:gd name="connsiteX0" fmla="*/ 33604 w 323850"/>
                <a:gd name="connsiteY0" fmla="*/ 558660 h 561975"/>
                <a:gd name="connsiteX1" fmla="*/ 7144 w 323850"/>
                <a:gd name="connsiteY1" fmla="*/ 531257 h 561975"/>
                <a:gd name="connsiteX2" fmla="*/ 268910 w 323850"/>
                <a:gd name="connsiteY2" fmla="*/ 278511 h 561975"/>
                <a:gd name="connsiteX3" fmla="*/ 7391 w 323850"/>
                <a:gd name="connsiteY3" fmla="*/ 35033 h 561975"/>
                <a:gd name="connsiteX4" fmla="*/ 33357 w 323850"/>
                <a:gd name="connsiteY4" fmla="*/ 7144 h 561975"/>
                <a:gd name="connsiteX5" fmla="*/ 324288 w 323850"/>
                <a:gd name="connsiteY5" fmla="*/ 278016 h 561975"/>
                <a:gd name="connsiteX6" fmla="*/ 33604 w 323850"/>
                <a:gd name="connsiteY6" fmla="*/ 5586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561975">
                  <a:moveTo>
                    <a:pt x="33604" y="558660"/>
                  </a:moveTo>
                  <a:lnTo>
                    <a:pt x="7144" y="531257"/>
                  </a:lnTo>
                  <a:lnTo>
                    <a:pt x="268910" y="278511"/>
                  </a:lnTo>
                  <a:lnTo>
                    <a:pt x="7391" y="35033"/>
                  </a:lnTo>
                  <a:lnTo>
                    <a:pt x="33357" y="7144"/>
                  </a:lnTo>
                  <a:lnTo>
                    <a:pt x="324288" y="278016"/>
                  </a:lnTo>
                  <a:lnTo>
                    <a:pt x="33604" y="558660"/>
                  </a:ln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AB89052F-50A1-4BC9-8E02-36EC129B12F8}"/>
              </a:ext>
            </a:extLst>
          </p:cNvPr>
          <p:cNvSpPr/>
          <p:nvPr userDrawn="1"/>
        </p:nvSpPr>
        <p:spPr>
          <a:xfrm>
            <a:off x="5207000" y="4845050"/>
            <a:ext cx="1778000" cy="5110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9C42D9-6359-4049-8072-3AD80D3A28AC}"/>
              </a:ext>
            </a:extLst>
          </p:cNvPr>
          <p:cNvSpPr/>
          <p:nvPr userDrawn="1"/>
        </p:nvSpPr>
        <p:spPr>
          <a:xfrm>
            <a:off x="6345600" y="3264026"/>
            <a:ext cx="231315" cy="2648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just">
              <a:lnSpc>
                <a:spcPct val="140000"/>
              </a:lnSpc>
              <a:spcAft>
                <a:spcPts val="600"/>
              </a:spcAft>
            </a:pPr>
            <a:r>
              <a:rPr lang="fr-FR" sz="9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406557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67E6FD1-1BAF-4D06-862F-B9B72EC0F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2263" y="800099"/>
            <a:ext cx="4752975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3363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16538" y="805814"/>
            <a:ext cx="6875462" cy="52463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34351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48000" y="3428999"/>
            <a:ext cx="9144000" cy="342899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502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3310" y="2034858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1DE33140-D326-4494-8DB4-ACF90E3C86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63180" y="2034858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2C13F67-F61E-47C3-A6D3-99FD3E040E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3180" y="4462667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5DE429-D884-40C9-B0F5-6FA6600275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83310" y="4462667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3E28430-BF0E-4EB2-8CF6-514BFB60BE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331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4CC977C2-23FC-446F-AF25-B21729685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331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63291BD-1B23-4F4E-A28B-D5B20078D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318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32E3775C-73B3-46F8-8D0B-C26A2FB24C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318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130B80C7-1AF7-412E-AEEA-2B26FC4163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331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45A66AAF-512E-407E-AE51-F6DF878A34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331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B1AB9A89-FC73-4026-9488-2029870505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318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77ACB13C-2706-413C-927A-1CB63BB155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318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0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12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DDFEC20-88DE-440E-8C22-D2A2B237932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68224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3FA24DDE-A296-4264-94A3-D62AF5BDC0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3936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944FD892-B40E-4C8A-BEFD-A9870E1F95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9648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AFF585DB-A83A-4238-915C-7030522C21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360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B800CBA0-2590-40E4-B56A-5697FBD2E0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512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137815DD-834A-450B-81D9-F1D90A0CAE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8224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1D58274C-6E9E-4343-91B3-DACB9E20B2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3936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7ADC8F93-D983-4E6E-8384-5D7D814EEF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9648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8B4B45E4-553B-409A-9111-A940DD06D26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5360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C72E8-81C8-4FB4-85BA-C194C185D5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511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1D08509A-CA5E-4810-BB02-ED01A7E3ED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512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758071FC-D284-419F-9B56-2BB8AC98B4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82238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A7FB7B32-A6F1-441F-ABF7-ED5E7620E9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82239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BB5C338-6573-4AD1-B7C1-7F31BC5582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9355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E62FFDFA-4672-49E8-BA29-A820D4E34A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9356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A11689A5-79C4-4A87-B01A-4B9F8A428E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9646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184713B9-EF45-452D-AB5C-E790803F48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9647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70B08813-7DA6-42D4-9260-A3656B183C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53586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11A3551-612E-49A8-9DFD-0DB2C3B6CF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53587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15D23A70-0BB2-4635-BFD7-77425C4431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511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8DE0069-A8B7-4E2A-A88D-ED057F4A156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512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DED62EA6-CA25-42AF-932E-E226621A7D9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82238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69C73F44-1303-4699-9741-5071A86831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682239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3FAB9CE8-C8F6-4097-9876-3D5BB131A6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39355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2FE7EAC6-53B9-40F7-BAC8-FFAFE182DB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39356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AA8E213-976B-4F42-BF73-C960C4D9F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646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2B1B6386-3DB5-4B9B-9D72-E30B0FE4104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9647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E3598400-E700-44A3-8903-DB65AFF124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53586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64D6E52E-F777-4A62-937F-D377DFED58C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53587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0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C0C2059-8C38-4CB4-80C3-6F18F2A8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99328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32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04" r:id="rId30"/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  <p:sldLayoutId id="2147483720" r:id="rId37"/>
    <p:sldLayoutId id="2147483733" r:id="rId38"/>
    <p:sldLayoutId id="2147483722" r:id="rId39"/>
    <p:sldLayoutId id="2147483723" r:id="rId40"/>
    <p:sldLayoutId id="2147483724" r:id="rId41"/>
    <p:sldLayoutId id="2147483725" r:id="rId42"/>
    <p:sldLayoutId id="2147483726" r:id="rId43"/>
    <p:sldLayoutId id="2147483727" r:id="rId44"/>
    <p:sldLayoutId id="2147483728" r:id="rId45"/>
    <p:sldLayoutId id="2147483729" r:id="rId46"/>
    <p:sldLayoutId id="2147483730" r:id="rId47"/>
    <p:sldLayoutId id="2147483721" r:id="rId48"/>
    <p:sldLayoutId id="2147483731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0" lang="fr-FR" sz="3600" b="0" i="0" u="none" strike="noStrike" kern="1200" cap="none" spc="0" normalizeH="0" baseline="0" dirty="0" smtClean="0">
          <a:ln>
            <a:noFill/>
          </a:ln>
          <a:solidFill>
            <a:schemeClr val="accent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36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kumimoji="0" lang="fr-FR" sz="20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360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20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5" Type="http://schemas.openxmlformats.org/officeDocument/2006/relationships/image" Target="../media/image15.jpe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18">
            <a:extLst>
              <a:ext uri="{FF2B5EF4-FFF2-40B4-BE49-F238E27FC236}">
                <a16:creationId xmlns:a16="http://schemas.microsoft.com/office/drawing/2014/main" id="{032717DA-5CBC-40AB-8E34-1B6EDBF09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90" r="19490" b="39573"/>
          <a:stretch/>
        </p:blipFill>
        <p:spPr>
          <a:xfrm>
            <a:off x="489629" y="2217882"/>
            <a:ext cx="2487520" cy="166276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C5D03CE-9E81-4E37-A14D-9C4DC026D3A8}"/>
              </a:ext>
            </a:extLst>
          </p:cNvPr>
          <p:cNvSpPr/>
          <p:nvPr/>
        </p:nvSpPr>
        <p:spPr>
          <a:xfrm>
            <a:off x="3398034" y="2227731"/>
            <a:ext cx="2487525" cy="38468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B9A84E-AC8C-4A30-8469-59B897D4149B}"/>
              </a:ext>
            </a:extLst>
          </p:cNvPr>
          <p:cNvSpPr txBox="1"/>
          <p:nvPr/>
        </p:nvSpPr>
        <p:spPr>
          <a:xfrm>
            <a:off x="3698881" y="4095647"/>
            <a:ext cx="18880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Datenbereinigung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C4405E-380D-4EF1-A03D-9D674E381476}"/>
              </a:ext>
            </a:extLst>
          </p:cNvPr>
          <p:cNvSpPr txBox="1"/>
          <p:nvPr/>
        </p:nvSpPr>
        <p:spPr>
          <a:xfrm>
            <a:off x="3696670" y="4477758"/>
            <a:ext cx="1888040" cy="7302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100">
                <a:solidFill>
                  <a:srgbClr val="1D1D1D"/>
                </a:solidFill>
              </a:rPr>
              <a:t>Fehlende Datenwerte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100" b="0" i="0" u="none" strike="noStrike" kern="1200" cap="none" spc="0" normalizeH="0" baseline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Ausreisser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100">
                <a:solidFill>
                  <a:srgbClr val="1D1D1D"/>
                </a:solidFill>
              </a:rPr>
              <a:t>Kategorische Einteilungen </a:t>
            </a:r>
            <a:endParaRPr kumimoji="0" lang="de-CH" sz="1100" b="0" i="0" u="none" strike="noStrike" kern="1200" cap="none" spc="0" normalizeH="0" baseline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DF82A8-F7D6-4003-978F-B9A62A9B18FE}"/>
              </a:ext>
            </a:extLst>
          </p:cNvPr>
          <p:cNvSpPr/>
          <p:nvPr/>
        </p:nvSpPr>
        <p:spPr>
          <a:xfrm>
            <a:off x="489635" y="2227731"/>
            <a:ext cx="2487525" cy="38468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EF24B-CE43-41C3-B46A-58F14D1C52D0}"/>
              </a:ext>
            </a:extLst>
          </p:cNvPr>
          <p:cNvSpPr txBox="1"/>
          <p:nvPr/>
        </p:nvSpPr>
        <p:spPr>
          <a:xfrm>
            <a:off x="790482" y="4095647"/>
            <a:ext cx="18880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Strategie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BF450F-00AE-4872-9F07-D684DBDCD8D4}"/>
              </a:ext>
            </a:extLst>
          </p:cNvPr>
          <p:cNvSpPr/>
          <p:nvPr/>
        </p:nvSpPr>
        <p:spPr>
          <a:xfrm>
            <a:off x="6306436" y="2227731"/>
            <a:ext cx="2487525" cy="38468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02EEE9-46DB-452E-AC53-B648F952DC92}"/>
              </a:ext>
            </a:extLst>
          </p:cNvPr>
          <p:cNvSpPr txBox="1"/>
          <p:nvPr/>
        </p:nvSpPr>
        <p:spPr>
          <a:xfrm>
            <a:off x="6607283" y="4095647"/>
            <a:ext cx="18880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Algorithmen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409411-B304-443A-BFE8-C862D0E43182}"/>
              </a:ext>
            </a:extLst>
          </p:cNvPr>
          <p:cNvSpPr txBox="1"/>
          <p:nvPr/>
        </p:nvSpPr>
        <p:spPr>
          <a:xfrm>
            <a:off x="6605072" y="4477758"/>
            <a:ext cx="1888040" cy="98411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100" b="0" i="0" u="none" strike="noStrike" kern="1200" cap="none" spc="0" normalizeH="0" baseline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Ausgewählte Algorithmen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100" dirty="0">
                <a:solidFill>
                  <a:srgbClr val="1D1D1D"/>
                </a:solidFill>
              </a:rPr>
              <a:t>Messung der Performance</a:t>
            </a:r>
            <a:endParaRPr kumimoji="0" lang="de-CH" sz="1100" b="0" i="0" u="none" strike="noStrike" kern="1200" cap="none" spc="0" normalizeH="0" baseline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100" b="0" i="0" u="none" strike="noStrike" kern="1200" cap="none" spc="0" normalizeH="0" baseline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Optimierung durch Feature Engineering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AEF9CF-8633-4E18-8A87-B8AA0894CCDB}"/>
              </a:ext>
            </a:extLst>
          </p:cNvPr>
          <p:cNvSpPr/>
          <p:nvPr/>
        </p:nvSpPr>
        <p:spPr>
          <a:xfrm>
            <a:off x="9214840" y="2227731"/>
            <a:ext cx="2487525" cy="38468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5851A1-B1AA-4F9E-8D87-C64448DA8E49}"/>
              </a:ext>
            </a:extLst>
          </p:cNvPr>
          <p:cNvSpPr txBox="1"/>
          <p:nvPr/>
        </p:nvSpPr>
        <p:spPr>
          <a:xfrm>
            <a:off x="9515687" y="4095646"/>
            <a:ext cx="188804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Resultate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7CDA6B-E02C-461C-B8A4-331DEFF295E1}"/>
              </a:ext>
            </a:extLst>
          </p:cNvPr>
          <p:cNvSpPr txBox="1"/>
          <p:nvPr/>
        </p:nvSpPr>
        <p:spPr>
          <a:xfrm>
            <a:off x="9513476" y="4477758"/>
            <a:ext cx="2006079" cy="98411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100" b="0" i="0" u="none" strike="noStrike" kern="1200" cap="none" spc="0" normalizeH="0" baseline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Bewertung unserer Resultate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100" b="0" i="0" u="none" strike="noStrike" kern="1200" cap="none" spc="0" normalizeH="0" baseline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Leistung und Verbesserungs-möglichkeiten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CH" sz="1100" b="0" i="0" u="none" strike="noStrike" kern="1200" cap="none" spc="0" normalizeH="0" baseline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A9EFA7E9-8988-444F-B0B7-85C1FF8F3CD0}"/>
              </a:ext>
            </a:extLst>
          </p:cNvPr>
          <p:cNvSpPr txBox="1"/>
          <p:nvPr/>
        </p:nvSpPr>
        <p:spPr>
          <a:xfrm>
            <a:off x="1343025" y="1173085"/>
            <a:ext cx="3036470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5400" b="1" dirty="0">
                <a:solidFill>
                  <a:srgbClr val="1D1D1D"/>
                </a:solidFill>
                <a:latin typeface="Segoe UI Semibold"/>
                <a:ea typeface="Bebas Neue" charset="0"/>
                <a:cs typeface="Bebas Neue" charset="0"/>
              </a:rPr>
              <a:t>Übersicht</a:t>
            </a:r>
            <a:endParaRPr kumimoji="0" lang="de-CH" sz="5400" b="1" i="0" u="none" strike="noStrike" kern="1200" cap="none" spc="0" normalizeH="0" baseline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 Semibold"/>
              <a:ea typeface="Bebas Neue" charset="0"/>
              <a:cs typeface="Bebas Neue" charset="0"/>
            </a:endParaRPr>
          </a:p>
        </p:txBody>
      </p:sp>
      <p:sp>
        <p:nvSpPr>
          <p:cNvPr id="21" name="TextBox 35">
            <a:extLst>
              <a:ext uri="{FF2B5EF4-FFF2-40B4-BE49-F238E27FC236}">
                <a16:creationId xmlns:a16="http://schemas.microsoft.com/office/drawing/2014/main" id="{E1AAFE53-4C1E-4054-B39F-B1B0BF8EA98B}"/>
              </a:ext>
            </a:extLst>
          </p:cNvPr>
          <p:cNvSpPr txBox="1"/>
          <p:nvPr/>
        </p:nvSpPr>
        <p:spPr>
          <a:xfrm>
            <a:off x="1359599" y="804402"/>
            <a:ext cx="2390078" cy="147733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Machine Learning in Finance </a:t>
            </a:r>
          </a:p>
        </p:txBody>
      </p:sp>
      <p:pic>
        <p:nvPicPr>
          <p:cNvPr id="7" name="Bildplatzhalter 6" descr="Ein Bild, das Schreibmaschine, schwarz enthält.&#10;&#10;Automatisch generierte Beschreibung">
            <a:extLst>
              <a:ext uri="{FF2B5EF4-FFF2-40B4-BE49-F238E27FC236}">
                <a16:creationId xmlns:a16="http://schemas.microsoft.com/office/drawing/2014/main" id="{33BEAAF6-462F-412C-A61D-0D3F9850119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4" b="19884"/>
          <a:stretch>
            <a:fillRect/>
          </a:stretch>
        </p:blipFill>
        <p:spPr/>
      </p:pic>
      <p:pic>
        <p:nvPicPr>
          <p:cNvPr id="36" name="Bildplatzhalter 35" descr="Ein Bild, das Text, Dokument enthält.&#10;&#10;Automatisch generierte Beschreibung">
            <a:extLst>
              <a:ext uri="{FF2B5EF4-FFF2-40B4-BE49-F238E27FC236}">
                <a16:creationId xmlns:a16="http://schemas.microsoft.com/office/drawing/2014/main" id="{315EBB92-6A0F-4BA6-B742-6414742879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47" name="Bildplatzhalter 46">
            <a:extLst>
              <a:ext uri="{FF2B5EF4-FFF2-40B4-BE49-F238E27FC236}">
                <a16:creationId xmlns:a16="http://schemas.microsoft.com/office/drawing/2014/main" id="{9D1C9FE6-150C-40D3-8396-6CC86AAB065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" b="96"/>
          <a:stretch>
            <a:fillRect/>
          </a:stretch>
        </p:blipFill>
        <p:spPr/>
      </p:pic>
      <p:pic>
        <p:nvPicPr>
          <p:cNvPr id="54" name="Bildplatzhalter 5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29556AC-8F71-4124-987D-E1256A19B61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23" name="TextBox 34">
            <a:extLst>
              <a:ext uri="{FF2B5EF4-FFF2-40B4-BE49-F238E27FC236}">
                <a16:creationId xmlns:a16="http://schemas.microsoft.com/office/drawing/2014/main" id="{B2D31491-AABA-46C1-956F-DE39491F3D1B}"/>
              </a:ext>
            </a:extLst>
          </p:cNvPr>
          <p:cNvSpPr txBox="1"/>
          <p:nvPr/>
        </p:nvSpPr>
        <p:spPr>
          <a:xfrm>
            <a:off x="789369" y="4477758"/>
            <a:ext cx="1888040" cy="4762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100">
                <a:solidFill>
                  <a:srgbClr val="1D1D1D"/>
                </a:solidFill>
              </a:rPr>
              <a:t>Skizzierung unserer Vorgehensweise</a:t>
            </a:r>
            <a:endParaRPr kumimoji="0" lang="de-CH" sz="1100" b="0" i="0" u="none" strike="noStrike" kern="1200" cap="none" spc="0" normalizeH="0" baseline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1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274322"/>
            <a:ext cx="10141527" cy="6309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C4AE0-743B-4BEA-8E8D-5433F0AAE470}"/>
              </a:ext>
            </a:extLst>
          </p:cNvPr>
          <p:cNvSpPr txBox="1"/>
          <p:nvPr/>
        </p:nvSpPr>
        <p:spPr>
          <a:xfrm>
            <a:off x="1343025" y="1432939"/>
            <a:ext cx="5139055" cy="7478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5400" b="0" i="0" u="none" strike="noStrike" kern="1200" cap="none" spc="0" normalizeH="0" baseline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Strategie</a:t>
            </a:r>
            <a:r>
              <a:rPr kumimoji="0" lang="fr-FR" sz="54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9221F-A215-4DBD-BCC6-AAC1D1E11CF7}"/>
              </a:ext>
            </a:extLst>
          </p:cNvPr>
          <p:cNvSpPr txBox="1"/>
          <p:nvPr/>
        </p:nvSpPr>
        <p:spPr>
          <a:xfrm>
            <a:off x="1343026" y="878941"/>
            <a:ext cx="631248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01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494A039-1B18-409F-A285-034F8B00A5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9490" r="19490"/>
          <a:stretch>
            <a:fillRect/>
          </a:stretch>
        </p:blipFill>
        <p:spPr/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D9B1A80B-442C-4ACA-BFCF-B38AA411FA7A}"/>
              </a:ext>
            </a:extLst>
          </p:cNvPr>
          <p:cNvSpPr txBox="1"/>
          <p:nvPr/>
        </p:nvSpPr>
        <p:spPr>
          <a:xfrm>
            <a:off x="1343025" y="2301751"/>
            <a:ext cx="4703666" cy="34676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9144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de-CH" sz="1400" dirty="0">
                <a:cs typeface="Segoe UI"/>
              </a:rPr>
              <a:t>Wie sollen wir die Datenset bereinigen?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400" dirty="0">
                <a:cs typeface="Segoe UI"/>
              </a:rPr>
              <a:t>Generelle Übersicht erhalten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400" dirty="0">
                <a:cs typeface="Segoe UI"/>
              </a:rPr>
              <a:t>Basierend Grenzwerten Entscheidung treffen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de-CH" sz="1000" dirty="0">
              <a:cs typeface="Segoe UI"/>
            </a:endParaRP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de-CH" sz="1400" dirty="0">
                <a:cs typeface="Segoe UI"/>
              </a:rPr>
              <a:t>Welche Algorithmen kommen in Erwägung?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400" dirty="0">
                <a:cs typeface="Segoe UI"/>
              </a:rPr>
              <a:t>LDA/ QDA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400" dirty="0" err="1">
                <a:cs typeface="Segoe UI"/>
              </a:rPr>
              <a:t>Decision</a:t>
            </a:r>
            <a:r>
              <a:rPr lang="de-CH" sz="1400" dirty="0">
                <a:cs typeface="Segoe UI"/>
              </a:rPr>
              <a:t> </a:t>
            </a:r>
            <a:r>
              <a:rPr lang="de-CH" sz="1400" dirty="0" err="1">
                <a:cs typeface="Segoe UI"/>
              </a:rPr>
              <a:t>Tree</a:t>
            </a:r>
            <a:r>
              <a:rPr lang="de-CH" sz="1400" dirty="0">
                <a:cs typeface="Segoe UI"/>
              </a:rPr>
              <a:t>/ Random Forests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400" dirty="0" err="1">
                <a:cs typeface="Segoe UI"/>
              </a:rPr>
              <a:t>Artificial</a:t>
            </a:r>
            <a:r>
              <a:rPr lang="de-CH" sz="1400" dirty="0">
                <a:cs typeface="Segoe UI"/>
              </a:rPr>
              <a:t> </a:t>
            </a:r>
            <a:r>
              <a:rPr lang="de-CH" sz="1400" dirty="0" err="1">
                <a:cs typeface="Segoe UI"/>
              </a:rPr>
              <a:t>Neural</a:t>
            </a:r>
            <a:r>
              <a:rPr lang="de-CH" sz="1400" dirty="0">
                <a:cs typeface="Segoe UI"/>
              </a:rPr>
              <a:t>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CH" sz="1000" dirty="0">
              <a:cs typeface="Segoe UI"/>
            </a:endParaRP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de-DE" sz="1400" dirty="0">
                <a:cs typeface="Segoe UI"/>
              </a:rPr>
              <a:t>Wie vergleichen wir die Resultate?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cs typeface="Segoe UI"/>
              </a:rPr>
              <a:t>Vergleich mit Benchmark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cs typeface="Segoe UI"/>
              </a:rPr>
              <a:t>Untersuchen der </a:t>
            </a:r>
            <a:r>
              <a:rPr lang="de-DE" sz="1400" dirty="0" err="1">
                <a:cs typeface="Segoe UI"/>
              </a:rPr>
              <a:t>Confusion</a:t>
            </a:r>
            <a:r>
              <a:rPr lang="de-DE" sz="1400" dirty="0">
                <a:cs typeface="Segoe UI"/>
              </a:rPr>
              <a:t>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1000" dirty="0">
              <a:cs typeface="Segoe UI"/>
            </a:endParaRP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de-DE" sz="1400" dirty="0">
                <a:cs typeface="Segoe UI"/>
              </a:rPr>
              <a:t>Wie können wir die Rohdaten verbessern?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cs typeface="Segoe UI"/>
              </a:rPr>
              <a:t>Reduzierung der Features auf </a:t>
            </a:r>
            <a:r>
              <a:rPr lang="de-DE" sz="1400" dirty="0" err="1">
                <a:cs typeface="Segoe UI"/>
              </a:rPr>
              <a:t>KPI‘s</a:t>
            </a:r>
            <a:endParaRPr lang="de-DE" sz="1400" dirty="0">
              <a:cs typeface="Segoe U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cs typeface="Segoe UI"/>
              </a:rPr>
              <a:t>Ergänzen von weiteren Indikatoren</a:t>
            </a:r>
            <a:endParaRPr lang="en-US" sz="16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5711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948CE-C207-4CCB-B3B2-76D22E3811CC}"/>
              </a:ext>
            </a:extLst>
          </p:cNvPr>
          <p:cNvSpPr txBox="1"/>
          <p:nvPr/>
        </p:nvSpPr>
        <p:spPr>
          <a:xfrm>
            <a:off x="1028700" y="942786"/>
            <a:ext cx="4619625" cy="609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Datenbereinigung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F1FA7-EC6D-4E96-B3A6-30F75D0E5371}"/>
              </a:ext>
            </a:extLst>
          </p:cNvPr>
          <p:cNvSpPr txBox="1"/>
          <p:nvPr/>
        </p:nvSpPr>
        <p:spPr>
          <a:xfrm>
            <a:off x="1071560" y="1690193"/>
            <a:ext cx="4143375" cy="10735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CH" u="sng" dirty="0">
                <a:solidFill>
                  <a:srgbClr val="1D1D1D"/>
                </a:solidFill>
              </a:rPr>
              <a:t>Datenset: 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CH" sz="1200" dirty="0">
                <a:solidFill>
                  <a:srgbClr val="1D1D1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Fehlende Daten (Gelb), Gegebene Werte (Violett)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CH" sz="1200" dirty="0">
                <a:solidFill>
                  <a:srgbClr val="1D1D1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Spalten:		226 Spalten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CH" sz="1200" dirty="0">
                <a:solidFill>
                  <a:srgbClr val="1D1D1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Reihen: 		22’077 Reihen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1537B-01AB-4FDD-B5F7-457C59B814EC}"/>
              </a:ext>
            </a:extLst>
          </p:cNvPr>
          <p:cNvSpPr txBox="1"/>
          <p:nvPr/>
        </p:nvSpPr>
        <p:spPr>
          <a:xfrm>
            <a:off x="1343025" y="881642"/>
            <a:ext cx="1809750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endParaRPr kumimoji="0" lang="fr-FR" sz="1200" b="0" i="0" u="none" strike="noStrike" kern="1200" cap="none" spc="100" normalizeH="0" baseline="0" noProof="0">
              <a:ln>
                <a:noFill/>
              </a:ln>
              <a:solidFill>
                <a:srgbClr val="F44336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CE96E5-B5CE-402A-844C-65C0A3B0585A}"/>
              </a:ext>
            </a:extLst>
          </p:cNvPr>
          <p:cNvSpPr/>
          <p:nvPr/>
        </p:nvSpPr>
        <p:spPr>
          <a:xfrm>
            <a:off x="6672263" y="0"/>
            <a:ext cx="55197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8A07F2-9D8B-4888-8447-A7FA7F93695E}"/>
              </a:ext>
            </a:extLst>
          </p:cNvPr>
          <p:cNvSpPr txBox="1"/>
          <p:nvPr/>
        </p:nvSpPr>
        <p:spPr>
          <a:xfrm>
            <a:off x="8216029" y="900608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Fehlende Daten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AE9550-41CC-4FFF-90FD-34983F7955BB}"/>
              </a:ext>
            </a:extLst>
          </p:cNvPr>
          <p:cNvSpPr txBox="1"/>
          <p:nvPr/>
        </p:nvSpPr>
        <p:spPr>
          <a:xfrm>
            <a:off x="8213499" y="1335075"/>
            <a:ext cx="2635476" cy="10735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err="1">
                <a:solidFill>
                  <a:prstClr val="white"/>
                </a:solidFill>
              </a:rPr>
              <a:t>Threshhold</a:t>
            </a:r>
            <a:r>
              <a:rPr lang="de-CH">
                <a:solidFill>
                  <a:prstClr val="white"/>
                </a:solidFill>
              </a:rPr>
              <a:t> für Spalten &amp; Zeilen bei 50% der Werte.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>
                <a:solidFill>
                  <a:prstClr val="white"/>
                </a:solidFill>
              </a:rPr>
              <a:t>Für die restlichen fehlenden Werte wird der Median verwendet</a:t>
            </a:r>
            <a:endParaRPr kumimoji="0" lang="de-CH" sz="12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E63C93-31F2-441A-A6ED-5E1B282E1382}"/>
              </a:ext>
            </a:extLst>
          </p:cNvPr>
          <p:cNvSpPr txBox="1"/>
          <p:nvPr/>
        </p:nvSpPr>
        <p:spPr>
          <a:xfrm>
            <a:off x="8216029" y="2787567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Ausreisser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5785E0-B39D-40B1-8381-5D72D373B244}"/>
              </a:ext>
            </a:extLst>
          </p:cNvPr>
          <p:cNvSpPr txBox="1"/>
          <p:nvPr/>
        </p:nvSpPr>
        <p:spPr>
          <a:xfrm>
            <a:off x="8213499" y="3214232"/>
            <a:ext cx="2635476" cy="5195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>
                <a:solidFill>
                  <a:prstClr val="white"/>
                </a:solidFill>
              </a:rPr>
              <a:t>Werden entfernt falls sie nicht zwischen dem 1 bis 99 Perzentil liegen</a:t>
            </a:r>
            <a:endParaRPr kumimoji="0" lang="de-CH" sz="12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5C6AF6-2FE1-4FAC-8274-38A14F8812BF}"/>
              </a:ext>
            </a:extLst>
          </p:cNvPr>
          <p:cNvSpPr txBox="1"/>
          <p:nvPr/>
        </p:nvSpPr>
        <p:spPr>
          <a:xfrm>
            <a:off x="8216028" y="4383695"/>
            <a:ext cx="2756771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String Eigenschaften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8AE156-9A7B-4D28-8AF3-3AD82DB918E4}"/>
              </a:ext>
            </a:extLst>
          </p:cNvPr>
          <p:cNvSpPr txBox="1"/>
          <p:nvPr/>
        </p:nvSpPr>
        <p:spPr>
          <a:xfrm>
            <a:off x="8213498" y="4776205"/>
            <a:ext cx="2835501" cy="5195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String Values werde</a:t>
            </a:r>
            <a:r>
              <a:rPr lang="de-CH">
                <a:solidFill>
                  <a:prstClr val="white"/>
                </a:solidFill>
              </a:rPr>
              <a:t>n mit Dummy Variablen ersetzt </a:t>
            </a:r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74A1B1-B426-4BE4-BF52-21D48C845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8949" y="900608"/>
            <a:ext cx="300458" cy="30045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0D3F298-7B03-45E3-9A7D-0C01297A2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8949" y="2787567"/>
            <a:ext cx="300458" cy="30045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F0DA220-6087-4844-8D65-3A8DB2A62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8949" y="4383695"/>
            <a:ext cx="300458" cy="30045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97D480-9B52-4158-9A25-33CD92F598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75" b="8814"/>
          <a:stretch/>
        </p:blipFill>
        <p:spPr>
          <a:xfrm>
            <a:off x="498073" y="3637405"/>
            <a:ext cx="5309404" cy="3040878"/>
          </a:xfrm>
          <a:prstGeom prst="rect">
            <a:avLst/>
          </a:prstGeom>
        </p:spPr>
      </p:pic>
      <p:sp>
        <p:nvSpPr>
          <p:cNvPr id="20" name="TextBox 14">
            <a:extLst>
              <a:ext uri="{FF2B5EF4-FFF2-40B4-BE49-F238E27FC236}">
                <a16:creationId xmlns:a16="http://schemas.microsoft.com/office/drawing/2014/main" id="{D0F9D5A9-302D-482D-8681-09616A30F337}"/>
              </a:ext>
            </a:extLst>
          </p:cNvPr>
          <p:cNvSpPr txBox="1"/>
          <p:nvPr/>
        </p:nvSpPr>
        <p:spPr>
          <a:xfrm>
            <a:off x="1071560" y="2869054"/>
            <a:ext cx="4300538" cy="7965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CH" u="sng" dirty="0">
                <a:solidFill>
                  <a:srgbClr val="1D1D1D"/>
                </a:solidFill>
              </a:rPr>
              <a:t>Anzahl an Reihen die übrig bleiben nach der Entfernung durch…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CH" sz="1200" dirty="0">
                <a:solidFill>
                  <a:srgbClr val="1D1D1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Unterschreiten des Grenzwertes:	19’807 Reihen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CH" sz="1200" dirty="0">
                <a:solidFill>
                  <a:srgbClr val="1D1D1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Ausreisser:		11’579 Reihen</a:t>
            </a:r>
          </a:p>
        </p:txBody>
      </p:sp>
    </p:spTree>
    <p:extLst>
      <p:ext uri="{BB962C8B-B14F-4D97-AF65-F5344CB8AC3E}">
        <p14:creationId xmlns:p14="http://schemas.microsoft.com/office/powerpoint/2010/main" val="80442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D8ADCF-4934-40F9-ABAA-506F4565CA04}"/>
              </a:ext>
            </a:extLst>
          </p:cNvPr>
          <p:cNvSpPr/>
          <p:nvPr/>
        </p:nvSpPr>
        <p:spPr>
          <a:xfrm>
            <a:off x="0" y="0"/>
            <a:ext cx="3048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A11D4-A969-4455-A47B-057C7C0DBA86}"/>
              </a:ext>
            </a:extLst>
          </p:cNvPr>
          <p:cNvSpPr/>
          <p:nvPr/>
        </p:nvSpPr>
        <p:spPr>
          <a:xfrm>
            <a:off x="3048000" y="3496234"/>
            <a:ext cx="3048000" cy="3361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ED29E8-A125-4D7A-936B-3D4857D5A46E}"/>
              </a:ext>
            </a:extLst>
          </p:cNvPr>
          <p:cNvSpPr/>
          <p:nvPr/>
        </p:nvSpPr>
        <p:spPr>
          <a:xfrm>
            <a:off x="6096000" y="3496235"/>
            <a:ext cx="3048000" cy="3361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D2E9A-72D3-4EA3-A618-F75D433A3A2B}"/>
              </a:ext>
            </a:extLst>
          </p:cNvPr>
          <p:cNvSpPr/>
          <p:nvPr/>
        </p:nvSpPr>
        <p:spPr>
          <a:xfrm>
            <a:off x="9144000" y="3496234"/>
            <a:ext cx="3048000" cy="3361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D705AE5-4DA2-4A42-9093-558A8A88B59F}"/>
              </a:ext>
            </a:extLst>
          </p:cNvPr>
          <p:cNvSpPr txBox="1"/>
          <p:nvPr/>
        </p:nvSpPr>
        <p:spPr>
          <a:xfrm>
            <a:off x="3810286" y="1268423"/>
            <a:ext cx="6565614" cy="4991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3200">
                <a:latin typeface="Segoe UI Semibold" panose="020B0702040204020203" pitchFamily="34" charset="0"/>
                <a:cs typeface="Segoe UI Semibold" panose="020B0702040204020203" pitchFamily="34" charset="0"/>
              </a:rPr>
              <a:t>Bemerkungen</a:t>
            </a:r>
            <a:endParaRPr kumimoji="0" lang="de-CH" sz="3200" b="0" i="0" u="none" strike="noStrike" kern="1200" cap="none" spc="0" normalizeH="0" baseline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CE76025-C1AE-4104-B64F-9FCCDE654D97}"/>
              </a:ext>
            </a:extLst>
          </p:cNvPr>
          <p:cNvSpPr txBox="1"/>
          <p:nvPr/>
        </p:nvSpPr>
        <p:spPr>
          <a:xfrm>
            <a:off x="3822986" y="1004798"/>
            <a:ext cx="2520664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Machine Learning in Finance</a:t>
            </a:r>
            <a:endParaRPr kumimoji="0" lang="fr-FR" sz="1200" b="0" i="0" u="none" strike="noStrike" kern="1200" cap="none" spc="100" normalizeH="0" baseline="0" noProof="0">
              <a:ln>
                <a:noFill/>
              </a:ln>
              <a:solidFill>
                <a:srgbClr val="F44336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DA71410B-9BEA-4B6F-BE29-745E28207530}"/>
              </a:ext>
            </a:extLst>
          </p:cNvPr>
          <p:cNvSpPr/>
          <p:nvPr/>
        </p:nvSpPr>
        <p:spPr>
          <a:xfrm>
            <a:off x="873125" y="887375"/>
            <a:ext cx="2057400" cy="435862"/>
          </a:xfrm>
          <a:prstGeom prst="rect">
            <a:avLst/>
          </a:prstGeom>
          <a:noFill/>
          <a:ln>
            <a:noFill/>
          </a:ln>
          <a:effectLst>
            <a:outerShdw blurRad="203200" dist="50800" dir="5400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Algorithmen</a:t>
            </a: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</a:p>
        </p:txBody>
      </p:sp>
      <p:sp>
        <p:nvSpPr>
          <p:cNvPr id="15" name="Rectangle: Rounded Corners 6">
            <a:extLst>
              <a:ext uri="{FF2B5EF4-FFF2-40B4-BE49-F238E27FC236}">
                <a16:creationId xmlns:a16="http://schemas.microsoft.com/office/drawing/2014/main" id="{7FE1A9DF-7713-4339-8CF0-736ADDE53638}"/>
              </a:ext>
            </a:extLst>
          </p:cNvPr>
          <p:cNvSpPr/>
          <p:nvPr/>
        </p:nvSpPr>
        <p:spPr>
          <a:xfrm>
            <a:off x="873125" y="1841293"/>
            <a:ext cx="2057400" cy="435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>
                <a:solidFill>
                  <a:prstClr val="white"/>
                </a:solidFill>
                <a:latin typeface="Segoe UI Semibold"/>
              </a:rPr>
              <a:t>LDA/ QDA</a:t>
            </a:r>
            <a:endParaRPr kumimoji="0" lang="en-GB" sz="1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16" name="Rectangle: Rounded Corners 6">
            <a:extLst>
              <a:ext uri="{FF2B5EF4-FFF2-40B4-BE49-F238E27FC236}">
                <a16:creationId xmlns:a16="http://schemas.microsoft.com/office/drawing/2014/main" id="{D6001C09-3578-4FB1-BE0C-238ECE8C9F24}"/>
              </a:ext>
            </a:extLst>
          </p:cNvPr>
          <p:cNvSpPr/>
          <p:nvPr/>
        </p:nvSpPr>
        <p:spPr>
          <a:xfrm>
            <a:off x="873125" y="2795211"/>
            <a:ext cx="2057400" cy="435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Decision Trees</a:t>
            </a:r>
          </a:p>
        </p:txBody>
      </p:sp>
      <p:sp>
        <p:nvSpPr>
          <p:cNvPr id="13" name="Rectangle: Rounded Corners 6">
            <a:extLst>
              <a:ext uri="{FF2B5EF4-FFF2-40B4-BE49-F238E27FC236}">
                <a16:creationId xmlns:a16="http://schemas.microsoft.com/office/drawing/2014/main" id="{D4B8E3EE-D89E-49C7-8696-9A3A001A0515}"/>
              </a:ext>
            </a:extLst>
          </p:cNvPr>
          <p:cNvSpPr/>
          <p:nvPr/>
        </p:nvSpPr>
        <p:spPr>
          <a:xfrm>
            <a:off x="873125" y="3749129"/>
            <a:ext cx="2057400" cy="435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GB" sz="1600">
                <a:solidFill>
                  <a:prstClr val="white"/>
                </a:solidFill>
                <a:latin typeface="Segoe UI Semibold"/>
              </a:rPr>
              <a:t>Random Forest</a:t>
            </a:r>
          </a:p>
        </p:txBody>
      </p:sp>
      <p:sp>
        <p:nvSpPr>
          <p:cNvPr id="14" name="Rectangle: Rounded Corners 6">
            <a:extLst>
              <a:ext uri="{FF2B5EF4-FFF2-40B4-BE49-F238E27FC236}">
                <a16:creationId xmlns:a16="http://schemas.microsoft.com/office/drawing/2014/main" id="{E3C4959C-CD44-4756-ADD3-E745D3336DA1}"/>
              </a:ext>
            </a:extLst>
          </p:cNvPr>
          <p:cNvSpPr/>
          <p:nvPr/>
        </p:nvSpPr>
        <p:spPr>
          <a:xfrm>
            <a:off x="873125" y="4703047"/>
            <a:ext cx="2057400" cy="435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Artificial Neural Network</a:t>
            </a:r>
          </a:p>
        </p:txBody>
      </p:sp>
      <p:sp>
        <p:nvSpPr>
          <p:cNvPr id="17" name="Rectangle: Rounded Corners 6">
            <a:extLst>
              <a:ext uri="{FF2B5EF4-FFF2-40B4-BE49-F238E27FC236}">
                <a16:creationId xmlns:a16="http://schemas.microsoft.com/office/drawing/2014/main" id="{41669010-1718-4E24-B4EC-8BA4B6DEDAD5}"/>
              </a:ext>
            </a:extLst>
          </p:cNvPr>
          <p:cNvSpPr/>
          <p:nvPr/>
        </p:nvSpPr>
        <p:spPr>
          <a:xfrm>
            <a:off x="873125" y="5656963"/>
            <a:ext cx="2057400" cy="435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22" name="Bildplatzhalter 21" descr="Ein Bild, das draußen, Outdoorobjekt, Pylon enthält.&#10;&#10;Automatisch generierte Beschreibung">
            <a:extLst>
              <a:ext uri="{FF2B5EF4-FFF2-40B4-BE49-F238E27FC236}">
                <a16:creationId xmlns:a16="http://schemas.microsoft.com/office/drawing/2014/main" id="{CD8CEE35-75D1-4DC0-A05F-663FDBE6AA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5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334"/>
          <a:stretch/>
        </p:blipFill>
        <p:spPr>
          <a:xfrm>
            <a:off x="3048000" y="3428999"/>
            <a:ext cx="9144000" cy="3428999"/>
          </a:xfr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2692265B-03CD-4A02-9CE4-5EFF6F550CC1}"/>
              </a:ext>
            </a:extLst>
          </p:cNvPr>
          <p:cNvSpPr txBox="1"/>
          <p:nvPr/>
        </p:nvSpPr>
        <p:spPr>
          <a:xfrm>
            <a:off x="3835685" y="1788801"/>
            <a:ext cx="6540215" cy="20430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200" b="0" i="0" u="none" strike="noStrike" kern="1200" cap="none" spc="0" normalizeH="0" baseline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Test Size für jeden Algorithmus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 30%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rgbClr val="1D1D1D"/>
                </a:solidFill>
              </a:rPr>
              <a:t>Unbalanced Data (Sell: 6’153, </a:t>
            </a:r>
            <a:r>
              <a:rPr lang="en-US" sz="1200">
                <a:solidFill>
                  <a:srgbClr val="1D1D1D"/>
                </a:solidFill>
              </a:rPr>
              <a:t>Buy: 4’681, Hold: 745)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200">
                <a:solidFill>
                  <a:srgbClr val="1D1D1D"/>
                </a:solidFill>
                <a:sym typeface="Wingdings" panose="05000000000000000000" pitchFamily="2" charset="2"/>
              </a:rPr>
              <a:t>Benchmark: </a:t>
            </a:r>
            <a:r>
              <a:rPr lang="de-CH" sz="1200">
                <a:solidFill>
                  <a:srgbClr val="1D1D1D"/>
                </a:solidFill>
                <a:sym typeface="Wingdings" panose="05000000000000000000" pitchFamily="2" charset="2"/>
              </a:rPr>
              <a:t>53.14% falls man nur Sell vorhersagt</a:t>
            </a:r>
          </a:p>
          <a:p>
            <a:pPr>
              <a:lnSpc>
                <a:spcPct val="150000"/>
              </a:lnSpc>
              <a:defRPr/>
            </a:pPr>
            <a:endParaRPr lang="de-CH" sz="600">
              <a:solidFill>
                <a:srgbClr val="1D1D1D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de-CH" b="1">
                <a:solidFill>
                  <a:srgbClr val="1D1D1D"/>
                </a:solidFill>
                <a:sym typeface="Wingdings" panose="05000000000000000000" pitchFamily="2" charset="2"/>
              </a:rPr>
              <a:t> Performance </a:t>
            </a:r>
            <a:r>
              <a:rPr lang="en-GB" b="1">
                <a:solidFill>
                  <a:srgbClr val="1D1D1D"/>
                </a:solidFill>
                <a:sym typeface="Wingdings" panose="05000000000000000000" pitchFamily="2" charset="2"/>
              </a:rPr>
              <a:t>Measure: Accuracy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>
              <a:solidFill>
                <a:srgbClr val="1D1D1D"/>
              </a:solidFill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>
              <a:solidFill>
                <a:srgbClr val="1D1D1D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>
              <a:solidFill>
                <a:srgbClr val="1D1D1D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D3F33B8-BA3C-4F0C-8ABB-5DE99388CA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13"/>
          <a:stretch/>
        </p:blipFill>
        <p:spPr>
          <a:xfrm>
            <a:off x="7883395" y="478279"/>
            <a:ext cx="4221919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6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5">
            <a:extLst>
              <a:ext uri="{FF2B5EF4-FFF2-40B4-BE49-F238E27FC236}">
                <a16:creationId xmlns:a16="http://schemas.microsoft.com/office/drawing/2014/main" id="{73C0C278-8E39-4966-850F-EF8FB4CA3370}"/>
              </a:ext>
            </a:extLst>
          </p:cNvPr>
          <p:cNvSpPr/>
          <p:nvPr/>
        </p:nvSpPr>
        <p:spPr>
          <a:xfrm>
            <a:off x="696687" y="0"/>
            <a:ext cx="486591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08EAA-2A20-4616-9019-21ADE0A25AAE}"/>
              </a:ext>
            </a:extLst>
          </p:cNvPr>
          <p:cNvSpPr txBox="1"/>
          <p:nvPr/>
        </p:nvSpPr>
        <p:spPr>
          <a:xfrm>
            <a:off x="6672263" y="2008540"/>
            <a:ext cx="3517899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>
                <a:solidFill>
                  <a:srgbClr val="1D1D1D"/>
                </a:solidFill>
              </a:rPr>
              <a:t>Kann qualitative Indikatoren schätzen</a:t>
            </a:r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>
                <a:solidFill>
                  <a:srgbClr val="1D1D1D"/>
                </a:solidFill>
              </a:rPr>
              <a:t>Hohe Varianz die durch starke Indikator beeinflusst werden</a:t>
            </a:r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BFD0D-47E0-4DA9-BEDB-A08AF39D5443}"/>
              </a:ext>
            </a:extLst>
          </p:cNvPr>
          <p:cNvSpPr txBox="1"/>
          <p:nvPr/>
        </p:nvSpPr>
        <p:spPr>
          <a:xfrm>
            <a:off x="6660000" y="1278000"/>
            <a:ext cx="353069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02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F44336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4ED80D-8D18-4F27-AE5B-28956A395DBF}"/>
              </a:ext>
            </a:extLst>
          </p:cNvPr>
          <p:cNvSpPr txBox="1"/>
          <p:nvPr/>
        </p:nvSpPr>
        <p:spPr>
          <a:xfrm>
            <a:off x="1404938" y="1548000"/>
            <a:ext cx="30788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Linear Discriminant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DC824-2DCA-48B9-80AB-813E36BB0649}"/>
              </a:ext>
            </a:extLst>
          </p:cNvPr>
          <p:cNvSpPr txBox="1"/>
          <p:nvPr/>
        </p:nvSpPr>
        <p:spPr>
          <a:xfrm>
            <a:off x="1404938" y="2008540"/>
            <a:ext cx="3517899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>
                <a:solidFill>
                  <a:srgbClr val="1D1D1D"/>
                </a:solidFill>
                <a:latin typeface="Segoe UI"/>
                <a:cs typeface="Segoe UI"/>
              </a:rPr>
              <a:t>Daten eher linear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de-CH">
                <a:solidFill>
                  <a:srgbClr val="1D1D1D"/>
                </a:solidFill>
                <a:latin typeface="Segoe UI"/>
                <a:cs typeface="Segoe UI"/>
              </a:rPr>
              <a:t>Besser als QDA</a:t>
            </a:r>
            <a:endParaRPr lang="de-CH">
              <a:solidFill>
                <a:srgbClr val="1D1D1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0B81B-BF24-4301-B1E0-0F28E1C5C3B6}"/>
              </a:ext>
            </a:extLst>
          </p:cNvPr>
          <p:cNvSpPr txBox="1"/>
          <p:nvPr/>
        </p:nvSpPr>
        <p:spPr>
          <a:xfrm>
            <a:off x="1404938" y="1278000"/>
            <a:ext cx="353069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01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F44336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22" name="Bildplatzhalter 21" descr="Ein Bild, das Himmel, draußen enthält.&#10;&#10;Automatisch generierte Beschreibung">
            <a:extLst>
              <a:ext uri="{FF2B5EF4-FFF2-40B4-BE49-F238E27FC236}">
                <a16:creationId xmlns:a16="http://schemas.microsoft.com/office/drawing/2014/main" id="{38843A38-7ABC-4A90-BEC5-24905DA9AFE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3" r="46613"/>
          <a:stretch>
            <a:fillRect/>
          </a:stretch>
        </p:blipFill>
        <p:spPr/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622388A-3581-4A50-B0DB-101738DB8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97105"/>
              </p:ext>
            </p:extLst>
          </p:nvPr>
        </p:nvGraphicFramePr>
        <p:xfrm>
          <a:off x="6848797" y="4607005"/>
          <a:ext cx="3515883" cy="181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38">
                  <a:extLst>
                    <a:ext uri="{9D8B030D-6E8A-4147-A177-3AD203B41FA5}">
                      <a16:colId xmlns:a16="http://schemas.microsoft.com/office/drawing/2014/main" val="43897694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828911210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2435174028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3815944949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2823936026"/>
                    </a:ext>
                  </a:extLst>
                </a:gridCol>
              </a:tblGrid>
              <a:tr h="362638"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CH" sz="1400" b="0">
                          <a:solidFill>
                            <a:schemeClr val="tx1"/>
                          </a:solidFill>
                        </a:rPr>
                        <a:t>Zuteilung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10877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Buy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Sell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974763"/>
                  </a:ext>
                </a:extLst>
              </a:tr>
              <a:tr h="362638">
                <a:tc rowSpan="3">
                  <a:txBody>
                    <a:bodyPr/>
                    <a:lstStyle/>
                    <a:p>
                      <a:pPr algn="ctr"/>
                      <a:r>
                        <a:rPr lang="de-CH" sz="1400">
                          <a:solidFill>
                            <a:schemeClr val="tx1"/>
                          </a:solidFill>
                        </a:rPr>
                        <a:t>Tatsächlich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Buy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470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934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36178"/>
                  </a:ext>
                </a:extLst>
              </a:tr>
              <a:tr h="362638">
                <a:tc v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01760"/>
                  </a:ext>
                </a:extLst>
              </a:tr>
              <a:tr h="362638">
                <a:tc v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Sell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460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1386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0483"/>
                  </a:ext>
                </a:extLst>
              </a:tr>
            </a:tbl>
          </a:graphicData>
        </a:graphic>
      </p:graphicFrame>
      <p:graphicFrame>
        <p:nvGraphicFramePr>
          <p:cNvPr id="16" name="Tabelle 2">
            <a:extLst>
              <a:ext uri="{FF2B5EF4-FFF2-40B4-BE49-F238E27FC236}">
                <a16:creationId xmlns:a16="http://schemas.microsoft.com/office/drawing/2014/main" id="{00BC2BFB-A2A5-4C0F-A20B-23CA6CE4F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95721"/>
              </p:ext>
            </p:extLst>
          </p:nvPr>
        </p:nvGraphicFramePr>
        <p:xfrm>
          <a:off x="1581471" y="4631613"/>
          <a:ext cx="3515883" cy="181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38">
                  <a:extLst>
                    <a:ext uri="{9D8B030D-6E8A-4147-A177-3AD203B41FA5}">
                      <a16:colId xmlns:a16="http://schemas.microsoft.com/office/drawing/2014/main" val="43897694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828911210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2435174028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3815944949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2823936026"/>
                    </a:ext>
                  </a:extLst>
                </a:gridCol>
              </a:tblGrid>
              <a:tr h="362638"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CH" sz="1400" b="0">
                          <a:solidFill>
                            <a:schemeClr val="tx1"/>
                          </a:solidFill>
                        </a:rPr>
                        <a:t>Zuteilung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10877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Buy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Sell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974763"/>
                  </a:ext>
                </a:extLst>
              </a:tr>
              <a:tr h="362638">
                <a:tc rowSpan="3">
                  <a:txBody>
                    <a:bodyPr/>
                    <a:lstStyle/>
                    <a:p>
                      <a:pPr algn="ctr"/>
                      <a:r>
                        <a:rPr lang="de-CH" sz="1400">
                          <a:solidFill>
                            <a:schemeClr val="tx1"/>
                          </a:solidFill>
                        </a:rPr>
                        <a:t>Tatsächlich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Buy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1611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224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36178"/>
                  </a:ext>
                </a:extLst>
              </a:tr>
              <a:tr h="362638">
                <a:tc v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01760"/>
                  </a:ext>
                </a:extLst>
              </a:tr>
              <a:tr h="362638">
                <a:tc v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Sell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1148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246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048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A262E5BE-6A65-4C6B-B0E9-ED0CC46178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742"/>
          <a:stretch/>
        </p:blipFill>
        <p:spPr>
          <a:xfrm>
            <a:off x="6340642" y="2688029"/>
            <a:ext cx="4148036" cy="16287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5A2238C-548D-4E49-9C98-27BCC4074E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8000" contrast="40000"/>
                    </a14:imgEffect>
                  </a14:imgLayer>
                </a14:imgProps>
              </a:ext>
            </a:extLst>
          </a:blip>
          <a:srcRect r="31634"/>
          <a:stretch/>
        </p:blipFill>
        <p:spPr>
          <a:xfrm>
            <a:off x="1270349" y="2700061"/>
            <a:ext cx="4148036" cy="1552575"/>
          </a:xfrm>
          <a:prstGeom prst="rect">
            <a:avLst/>
          </a:prstGeom>
        </p:spPr>
      </p:pic>
      <p:sp>
        <p:nvSpPr>
          <p:cNvPr id="24" name="TextBox 11">
            <a:extLst>
              <a:ext uri="{FF2B5EF4-FFF2-40B4-BE49-F238E27FC236}">
                <a16:creationId xmlns:a16="http://schemas.microsoft.com/office/drawing/2014/main" id="{B9613B8C-9144-4E0B-9EDB-D097F4944D47}"/>
              </a:ext>
            </a:extLst>
          </p:cNvPr>
          <p:cNvSpPr txBox="1"/>
          <p:nvPr/>
        </p:nvSpPr>
        <p:spPr>
          <a:xfrm>
            <a:off x="6660000" y="1548000"/>
            <a:ext cx="28311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86274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1CC581-7572-4036-9091-2F548A614081}"/>
              </a:ext>
            </a:extLst>
          </p:cNvPr>
          <p:cNvSpPr/>
          <p:nvPr/>
        </p:nvSpPr>
        <p:spPr>
          <a:xfrm>
            <a:off x="696687" y="0"/>
            <a:ext cx="486591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0A32A22-05D3-42DC-82C6-FB6239EB9F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" contrast="40000"/>
                    </a14:imgEffect>
                  </a14:imgLayer>
                </a14:imgProps>
              </a:ext>
            </a:extLst>
          </a:blip>
          <a:srcRect r="55605"/>
          <a:stretch/>
        </p:blipFill>
        <p:spPr>
          <a:xfrm>
            <a:off x="1274103" y="2700750"/>
            <a:ext cx="4148036" cy="1651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532949-A117-44B3-A880-752B497F88E0}"/>
              </a:ext>
            </a:extLst>
          </p:cNvPr>
          <p:cNvSpPr txBox="1"/>
          <p:nvPr/>
        </p:nvSpPr>
        <p:spPr>
          <a:xfrm>
            <a:off x="6660000" y="1548000"/>
            <a:ext cx="28311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Artificial Neural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08EAA-2A20-4616-9019-21ADE0A25AAE}"/>
              </a:ext>
            </a:extLst>
          </p:cNvPr>
          <p:cNvSpPr txBox="1"/>
          <p:nvPr/>
        </p:nvSpPr>
        <p:spPr>
          <a:xfrm>
            <a:off x="6672263" y="2008540"/>
            <a:ext cx="3517899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Netzwerk aus verschiedenen Neuronen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>
                <a:solidFill>
                  <a:srgbClr val="1D1D1D"/>
                </a:solidFill>
              </a:rPr>
              <a:t>Unser Modell besteht aus 4 Schichten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Modell hat 300 Perioden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BFD0D-47E0-4DA9-BEDB-A08AF39D5443}"/>
              </a:ext>
            </a:extLst>
          </p:cNvPr>
          <p:cNvSpPr txBox="1"/>
          <p:nvPr/>
        </p:nvSpPr>
        <p:spPr>
          <a:xfrm>
            <a:off x="6660000" y="1278000"/>
            <a:ext cx="353069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04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F44336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4ED80D-8D18-4F27-AE5B-28956A395DBF}"/>
              </a:ext>
            </a:extLst>
          </p:cNvPr>
          <p:cNvSpPr txBox="1"/>
          <p:nvPr/>
        </p:nvSpPr>
        <p:spPr>
          <a:xfrm>
            <a:off x="1368000" y="1548000"/>
            <a:ext cx="30788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Random Forest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DC824-2DCA-48B9-80AB-813E36BB0649}"/>
              </a:ext>
            </a:extLst>
          </p:cNvPr>
          <p:cNvSpPr txBox="1"/>
          <p:nvPr/>
        </p:nvSpPr>
        <p:spPr>
          <a:xfrm>
            <a:off x="1404938" y="2008540"/>
            <a:ext cx="4148036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Modell basierend </a:t>
            </a:r>
            <a:r>
              <a:rPr kumimoji="0" lang="de-CH" sz="1200" b="0" i="0" u="none" strike="noStrike" kern="1200" cap="none" spc="0" normalizeH="0" baseline="0" noProof="0" err="1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Decision</a:t>
            </a: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de-CH" sz="1200" b="0" i="0" u="none" strike="noStrike" kern="1200" cap="none" spc="0" normalizeH="0" baseline="0" noProof="0" err="1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Trees</a:t>
            </a:r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>
                <a:solidFill>
                  <a:srgbClr val="1D1D1D"/>
                </a:solidFill>
              </a:rPr>
              <a:t>Erstellt k verschiedene Vorhersagen, in der jede Vorher-sagen nur eine Teilmenge m von Indikatoren erhält </a:t>
            </a:r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0B81B-BF24-4301-B1E0-0F28E1C5C3B6}"/>
              </a:ext>
            </a:extLst>
          </p:cNvPr>
          <p:cNvSpPr txBox="1"/>
          <p:nvPr/>
        </p:nvSpPr>
        <p:spPr>
          <a:xfrm>
            <a:off x="1404938" y="1277522"/>
            <a:ext cx="353069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03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F44336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22" name="Bildplatzhalter 21" descr="Ein Bild, das Himmel, draußen enthält.&#10;&#10;Automatisch generierte Beschreibung">
            <a:extLst>
              <a:ext uri="{FF2B5EF4-FFF2-40B4-BE49-F238E27FC236}">
                <a16:creationId xmlns:a16="http://schemas.microsoft.com/office/drawing/2014/main" id="{38843A38-7ABC-4A90-BEC5-24905DA9AFE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3" r="46613"/>
          <a:stretch>
            <a:fillRect/>
          </a:stretch>
        </p:blipFill>
        <p:spPr/>
      </p:pic>
      <p:graphicFrame>
        <p:nvGraphicFramePr>
          <p:cNvPr id="16" name="Tabelle 2">
            <a:extLst>
              <a:ext uri="{FF2B5EF4-FFF2-40B4-BE49-F238E27FC236}">
                <a16:creationId xmlns:a16="http://schemas.microsoft.com/office/drawing/2014/main" id="{5E09DB4E-1AED-4711-8945-46F1D2A48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22261"/>
              </p:ext>
            </p:extLst>
          </p:nvPr>
        </p:nvGraphicFramePr>
        <p:xfrm>
          <a:off x="6848797" y="4608599"/>
          <a:ext cx="3515883" cy="181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38">
                  <a:extLst>
                    <a:ext uri="{9D8B030D-6E8A-4147-A177-3AD203B41FA5}">
                      <a16:colId xmlns:a16="http://schemas.microsoft.com/office/drawing/2014/main" val="43897694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828911210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2435174028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3815944949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2823936026"/>
                    </a:ext>
                  </a:extLst>
                </a:gridCol>
              </a:tblGrid>
              <a:tr h="362638"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CH" sz="1400" b="0">
                          <a:solidFill>
                            <a:schemeClr val="tx1"/>
                          </a:solidFill>
                        </a:rPr>
                        <a:t>Zuteilung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10877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Buy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Sell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974763"/>
                  </a:ext>
                </a:extLst>
              </a:tr>
              <a:tr h="362638">
                <a:tc rowSpan="3">
                  <a:txBody>
                    <a:bodyPr/>
                    <a:lstStyle/>
                    <a:p>
                      <a:pPr algn="ctr"/>
                      <a:r>
                        <a:rPr lang="de-CH" sz="1400">
                          <a:solidFill>
                            <a:schemeClr val="tx1"/>
                          </a:solidFill>
                        </a:rPr>
                        <a:t>Tatsächlich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Buy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698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36178"/>
                  </a:ext>
                </a:extLst>
              </a:tr>
              <a:tr h="362638">
                <a:tc v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01760"/>
                  </a:ext>
                </a:extLst>
              </a:tr>
              <a:tr h="362638">
                <a:tc v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Sell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584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1251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0483"/>
                  </a:ext>
                </a:extLst>
              </a:tr>
            </a:tbl>
          </a:graphicData>
        </a:graphic>
      </p:graphicFrame>
      <p:graphicFrame>
        <p:nvGraphicFramePr>
          <p:cNvPr id="20" name="Tabelle 2">
            <a:extLst>
              <a:ext uri="{FF2B5EF4-FFF2-40B4-BE49-F238E27FC236}">
                <a16:creationId xmlns:a16="http://schemas.microsoft.com/office/drawing/2014/main" id="{E70DBB91-FF70-49B7-AEBF-F7F711325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13392"/>
              </p:ext>
            </p:extLst>
          </p:nvPr>
        </p:nvGraphicFramePr>
        <p:xfrm>
          <a:off x="1581471" y="4631613"/>
          <a:ext cx="3515883" cy="181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38">
                  <a:extLst>
                    <a:ext uri="{9D8B030D-6E8A-4147-A177-3AD203B41FA5}">
                      <a16:colId xmlns:a16="http://schemas.microsoft.com/office/drawing/2014/main" val="43897694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828911210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2435174028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3815944949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2823936026"/>
                    </a:ext>
                  </a:extLst>
                </a:gridCol>
              </a:tblGrid>
              <a:tr h="362638"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CH" sz="1400" b="0">
                          <a:solidFill>
                            <a:schemeClr val="tx1"/>
                          </a:solidFill>
                        </a:rPr>
                        <a:t>Zuteilung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10877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Buy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Sell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974763"/>
                  </a:ext>
                </a:extLst>
              </a:tr>
              <a:tr h="362638">
                <a:tc rowSpan="3">
                  <a:txBody>
                    <a:bodyPr/>
                    <a:lstStyle/>
                    <a:p>
                      <a:pPr algn="ctr"/>
                      <a:r>
                        <a:rPr lang="de-CH" sz="1400">
                          <a:solidFill>
                            <a:schemeClr val="tx1"/>
                          </a:solidFill>
                        </a:rPr>
                        <a:t>Tatsächlich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Buy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581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823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36178"/>
                  </a:ext>
                </a:extLst>
              </a:tr>
              <a:tr h="362638">
                <a:tc v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01760"/>
                  </a:ext>
                </a:extLst>
              </a:tr>
              <a:tr h="362638">
                <a:tc v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Sell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1388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0483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56A7FAE3-4324-4FBF-A80B-C300BD4CD4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1742"/>
          <a:stretch/>
        </p:blipFill>
        <p:spPr>
          <a:xfrm>
            <a:off x="6357194" y="2646409"/>
            <a:ext cx="4148036" cy="181927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6035830-8DAD-4A7A-A40A-DF9F1109506A}"/>
              </a:ext>
            </a:extLst>
          </p:cNvPr>
          <p:cNvGrpSpPr/>
          <p:nvPr/>
        </p:nvGrpSpPr>
        <p:grpSpPr>
          <a:xfrm>
            <a:off x="8606738" y="80177"/>
            <a:ext cx="3371155" cy="1440545"/>
            <a:chOff x="8606738" y="80177"/>
            <a:chExt cx="3371155" cy="1440545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A6334EA-BF28-421B-95A6-AA32BDAA8D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7291"/>
            <a:stretch/>
          </p:blipFill>
          <p:spPr>
            <a:xfrm>
              <a:off x="8606738" y="80177"/>
              <a:ext cx="2831156" cy="1440545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0911B0D-9B71-4E18-915D-69DC780210DA}"/>
                </a:ext>
              </a:extLst>
            </p:cNvPr>
            <p:cNvSpPr/>
            <p:nvPr/>
          </p:nvSpPr>
          <p:spPr>
            <a:xfrm>
              <a:off x="11437893" y="184748"/>
              <a:ext cx="54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CH" sz="1200" dirty="0">
                  <a:solidFill>
                    <a:schemeClr val="tx1"/>
                  </a:solidFill>
                </a:rPr>
                <a:t>Buy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FC7DF44-458D-45DF-9C54-8BC8C87CFC0F}"/>
                </a:ext>
              </a:extLst>
            </p:cNvPr>
            <p:cNvSpPr/>
            <p:nvPr/>
          </p:nvSpPr>
          <p:spPr>
            <a:xfrm>
              <a:off x="11437893" y="646476"/>
              <a:ext cx="54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CH" sz="1200" dirty="0">
                  <a:solidFill>
                    <a:schemeClr val="tx1"/>
                  </a:solidFill>
                </a:rPr>
                <a:t>Hold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F05301E-6E5C-4676-BE4C-0D4488B209DB}"/>
                </a:ext>
              </a:extLst>
            </p:cNvPr>
            <p:cNvSpPr/>
            <p:nvPr/>
          </p:nvSpPr>
          <p:spPr>
            <a:xfrm>
              <a:off x="11437893" y="1224294"/>
              <a:ext cx="54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CH" sz="1200" dirty="0">
                  <a:solidFill>
                    <a:schemeClr val="tx1"/>
                  </a:solidFill>
                </a:rPr>
                <a:t>Sell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DA34060-522F-4343-8295-052929C2B374}"/>
                </a:ext>
              </a:extLst>
            </p:cNvPr>
            <p:cNvSpPr/>
            <p:nvPr/>
          </p:nvSpPr>
          <p:spPr>
            <a:xfrm>
              <a:off x="9221156" y="1047750"/>
              <a:ext cx="894394" cy="1514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sz="1200" dirty="0">
                  <a:solidFill>
                    <a:schemeClr val="bg2">
                      <a:lumMod val="50000"/>
                    </a:schemeClr>
                  </a:solidFill>
                </a:rPr>
                <a:t>Schichten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07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975CB727-1FF6-49CF-A449-97795C302C88}"/>
              </a:ext>
            </a:extLst>
          </p:cNvPr>
          <p:cNvSpPr txBox="1"/>
          <p:nvPr/>
        </p:nvSpPr>
        <p:spPr>
          <a:xfrm>
            <a:off x="3228282" y="2235275"/>
            <a:ext cx="1876274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1" i="0" u="none" strike="noStrike" kern="1200" cap="none" spc="0" normalizeH="0" baseline="0">
                <a:ln>
                  <a:noFill/>
                </a:ln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Klassifikation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F80412E-3806-49A4-9FD0-5093141B2C8B}"/>
              </a:ext>
            </a:extLst>
          </p:cNvPr>
          <p:cNvSpPr txBox="1"/>
          <p:nvPr/>
        </p:nvSpPr>
        <p:spPr>
          <a:xfrm>
            <a:off x="3228282" y="1930168"/>
            <a:ext cx="1876274" cy="17235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2. Imbalance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CAA7CC-1319-4138-B159-90AF7D03C249}"/>
              </a:ext>
            </a:extLst>
          </p:cNvPr>
          <p:cNvCxnSpPr>
            <a:cxnSpLocks/>
          </p:cNvCxnSpPr>
          <p:nvPr/>
        </p:nvCxnSpPr>
        <p:spPr>
          <a:xfrm>
            <a:off x="3236712" y="2710543"/>
            <a:ext cx="0" cy="4147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2EDE700-F6A0-4D04-A27B-2B978A8864CA}"/>
              </a:ext>
            </a:extLst>
          </p:cNvPr>
          <p:cNvSpPr txBox="1"/>
          <p:nvPr/>
        </p:nvSpPr>
        <p:spPr>
          <a:xfrm>
            <a:off x="5274796" y="3396265"/>
            <a:ext cx="1876274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PCA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E093A0E-DFD3-4447-825C-ADCB75237A23}"/>
              </a:ext>
            </a:extLst>
          </p:cNvPr>
          <p:cNvSpPr txBox="1"/>
          <p:nvPr/>
        </p:nvSpPr>
        <p:spPr>
          <a:xfrm>
            <a:off x="5274796" y="3091158"/>
            <a:ext cx="1876274" cy="17235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3. Feature Engineering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C6E4C83-F7E8-4776-95F6-116646169C58}"/>
              </a:ext>
            </a:extLst>
          </p:cNvPr>
          <p:cNvCxnSpPr>
            <a:cxnSpLocks/>
          </p:cNvCxnSpPr>
          <p:nvPr/>
        </p:nvCxnSpPr>
        <p:spPr>
          <a:xfrm>
            <a:off x="5283226" y="3864428"/>
            <a:ext cx="0" cy="29935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479A894-53B9-4343-BC95-597CFB48713E}"/>
              </a:ext>
            </a:extLst>
          </p:cNvPr>
          <p:cNvSpPr txBox="1"/>
          <p:nvPr/>
        </p:nvSpPr>
        <p:spPr>
          <a:xfrm>
            <a:off x="7336148" y="2235275"/>
            <a:ext cx="1876274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K - Fold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A5792B2-1DB4-4CD9-9D20-761EF73C1D39}"/>
              </a:ext>
            </a:extLst>
          </p:cNvPr>
          <p:cNvSpPr txBox="1"/>
          <p:nvPr/>
        </p:nvSpPr>
        <p:spPr>
          <a:xfrm>
            <a:off x="7336148" y="1930168"/>
            <a:ext cx="1876274" cy="17235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4. Cross</a:t>
            </a:r>
            <a:r>
              <a:rPr kumimoji="0" lang="en-US" sz="1400" b="1" i="0" u="none" strike="noStrike" kern="1200" cap="none" spc="0" normalizeH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 Validation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Roboto" charset="0"/>
              <a:cs typeface="Roboto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28F9F67-264C-4A53-94BA-9E51CDC03AF6}"/>
              </a:ext>
            </a:extLst>
          </p:cNvPr>
          <p:cNvCxnSpPr>
            <a:cxnSpLocks/>
          </p:cNvCxnSpPr>
          <p:nvPr/>
        </p:nvCxnSpPr>
        <p:spPr>
          <a:xfrm>
            <a:off x="7344578" y="2710543"/>
            <a:ext cx="0" cy="4147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1552595-592D-48A0-A857-ED8692271B9A}"/>
              </a:ext>
            </a:extLst>
          </p:cNvPr>
          <p:cNvSpPr txBox="1"/>
          <p:nvPr/>
        </p:nvSpPr>
        <p:spPr>
          <a:xfrm>
            <a:off x="1173339" y="3396265"/>
            <a:ext cx="1876274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1" i="0" u="none" strike="noStrike" kern="1200" cap="none" spc="0" normalizeH="0" baseline="0">
                <a:ln>
                  <a:noFill/>
                </a:ln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Akad. Ausbildung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3C69DC-4A6A-459C-88B8-24B9BE8281CA}"/>
              </a:ext>
            </a:extLst>
          </p:cNvPr>
          <p:cNvSpPr txBox="1"/>
          <p:nvPr/>
        </p:nvSpPr>
        <p:spPr>
          <a:xfrm>
            <a:off x="1173339" y="3091158"/>
            <a:ext cx="1876274" cy="17235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1. Feature Selection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0CF6070-BE66-471D-A18B-0CA251663E40}"/>
              </a:ext>
            </a:extLst>
          </p:cNvPr>
          <p:cNvCxnSpPr>
            <a:cxnSpLocks/>
          </p:cNvCxnSpPr>
          <p:nvPr/>
        </p:nvCxnSpPr>
        <p:spPr>
          <a:xfrm>
            <a:off x="1181769" y="3864428"/>
            <a:ext cx="0" cy="29935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F2BDC85-C964-4E60-864F-0916B590074C}"/>
              </a:ext>
            </a:extLst>
          </p:cNvPr>
          <p:cNvSpPr txBox="1"/>
          <p:nvPr/>
        </p:nvSpPr>
        <p:spPr>
          <a:xfrm>
            <a:off x="9436917" y="3396265"/>
            <a:ext cx="2086291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Macroeconomic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1491CF2-E7C2-45A9-94ED-56C9F10FC87A}"/>
              </a:ext>
            </a:extLst>
          </p:cNvPr>
          <p:cNvSpPr txBox="1"/>
          <p:nvPr/>
        </p:nvSpPr>
        <p:spPr>
          <a:xfrm>
            <a:off x="9399210" y="3091158"/>
            <a:ext cx="1876274" cy="17235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5. </a:t>
            </a:r>
            <a:r>
              <a:rPr lang="en-US" sz="1400" b="1">
                <a:solidFill>
                  <a:schemeClr val="accent1"/>
                </a:solidFill>
                <a:latin typeface="Segoe UI Semibold"/>
                <a:ea typeface="Roboto" charset="0"/>
                <a:cs typeface="Roboto" charset="0"/>
              </a:rPr>
              <a:t>Feature Engineering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Roboto" charset="0"/>
              <a:cs typeface="Roboto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B5D68B4-15C5-4119-9CB0-9DBE8B8A835E}"/>
              </a:ext>
            </a:extLst>
          </p:cNvPr>
          <p:cNvCxnSpPr>
            <a:cxnSpLocks/>
          </p:cNvCxnSpPr>
          <p:nvPr/>
        </p:nvCxnSpPr>
        <p:spPr>
          <a:xfrm>
            <a:off x="9407640" y="3864428"/>
            <a:ext cx="0" cy="29935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41534A-602A-41A3-976C-FA499BA1969B}"/>
              </a:ext>
            </a:extLst>
          </p:cNvPr>
          <p:cNvSpPr txBox="1"/>
          <p:nvPr/>
        </p:nvSpPr>
        <p:spPr>
          <a:xfrm>
            <a:off x="3421791" y="2674793"/>
            <a:ext cx="1682765" cy="286366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GB" sz="1000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Upsampling</a:t>
            </a: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 von Buy und Hold auf die Anzahl von Sell. Unterteilung Zuvor: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Sell	6’153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Buy	4’681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Hold	745</a:t>
            </a:r>
          </a:p>
          <a:p>
            <a:pPr lvl="0">
              <a:lnSpc>
                <a:spcPct val="120000"/>
              </a:lnSpc>
              <a:defRPr/>
            </a:pPr>
            <a:endParaRPr lang="de-CH" sz="2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de-CH" sz="1000" u="sng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Accuracy</a:t>
            </a:r>
            <a:r>
              <a:rPr lang="de-CH" sz="1000" u="sng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: 83%</a:t>
            </a:r>
          </a:p>
          <a:p>
            <a:pPr lvl="0">
              <a:lnSpc>
                <a:spcPct val="120000"/>
              </a:lnSpc>
              <a:defRPr/>
            </a:pPr>
            <a:endParaRPr lang="de-CH" sz="1000" u="sng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Dies führt zu Data </a:t>
            </a:r>
            <a:r>
              <a:rPr lang="de-CH" sz="1000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Leakage</a:t>
            </a: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. Deshalb haben wir zuerst Daten in Train/Test gesplittet und dann </a:t>
            </a:r>
            <a:r>
              <a:rPr lang="de-CH" sz="1000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rebalanced</a:t>
            </a: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:</a:t>
            </a:r>
          </a:p>
          <a:p>
            <a:pPr lvl="0">
              <a:lnSpc>
                <a:spcPct val="120000"/>
              </a:lnSpc>
              <a:defRPr/>
            </a:pPr>
            <a:endParaRPr lang="de-CH" sz="2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de-CH" sz="1000" u="sng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Accuracy</a:t>
            </a:r>
            <a:r>
              <a:rPr lang="de-CH" sz="1000" u="sng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 danach: 55%</a:t>
            </a:r>
          </a:p>
          <a:p>
            <a:pPr marL="171450" lvl="0" indent="-1714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  <a:sym typeface="Wingdings" panose="05000000000000000000" pitchFamily="2" charset="2"/>
              </a:rPr>
              <a:t>Verwerfen wir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A92E10-14AE-427E-801E-ADF736E12A2F}"/>
              </a:ext>
            </a:extLst>
          </p:cNvPr>
          <p:cNvSpPr txBox="1"/>
          <p:nvPr/>
        </p:nvSpPr>
        <p:spPr>
          <a:xfrm>
            <a:off x="5468305" y="3835783"/>
            <a:ext cx="1682765" cy="134940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Ersetzen alle Features mit den 10 stärksten Komponenten aus dem PCA</a:t>
            </a:r>
          </a:p>
          <a:p>
            <a:pPr lvl="0">
              <a:lnSpc>
                <a:spcPct val="120000"/>
              </a:lnSpc>
              <a:defRPr/>
            </a:pPr>
            <a:endParaRPr lang="de-CH" sz="2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de-CH" sz="1000" u="sng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Accuracy</a:t>
            </a:r>
            <a:r>
              <a:rPr lang="de-CH" sz="1000" u="sng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: 54%</a:t>
            </a:r>
          </a:p>
          <a:p>
            <a:pPr marL="171450" lvl="0" indent="-1714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  <a:sym typeface="Wingdings" panose="05000000000000000000" pitchFamily="2" charset="2"/>
              </a:rPr>
              <a:t>Verschlechterung</a:t>
            </a:r>
          </a:p>
          <a:p>
            <a:pPr marL="171450" lvl="0" indent="-1714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  <a:sym typeface="Wingdings" panose="05000000000000000000" pitchFamily="2" charset="2"/>
              </a:rPr>
              <a:t>Verwerfen wir</a:t>
            </a:r>
            <a:endParaRPr lang="de-CH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E35764-DAA9-49D7-BFA0-847B82915084}"/>
              </a:ext>
            </a:extLst>
          </p:cNvPr>
          <p:cNvSpPr txBox="1"/>
          <p:nvPr/>
        </p:nvSpPr>
        <p:spPr>
          <a:xfrm>
            <a:off x="7529657" y="2674793"/>
            <a:ext cx="1682765" cy="98007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de-CH" sz="100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Training </a:t>
            </a: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S</a:t>
            </a:r>
            <a:r>
              <a:rPr lang="de-CH" sz="100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et </a:t>
            </a: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wurde in 5 Sets unterteilt</a:t>
            </a:r>
          </a:p>
          <a:p>
            <a:pPr lvl="0">
              <a:lnSpc>
                <a:spcPct val="120000"/>
              </a:lnSpc>
              <a:defRPr/>
            </a:pPr>
            <a:endParaRPr lang="de-CH" sz="2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highlight>
                <a:srgbClr val="FFFF00"/>
              </a:highlight>
              <a:latin typeface="Segoe UI Semibold"/>
              <a:ea typeface="Roboto Light" charset="0"/>
              <a:cs typeface="Roboto Light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de-CH" sz="1000" u="sng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Accuracy</a:t>
            </a:r>
            <a:r>
              <a:rPr lang="de-CH" sz="1000" u="sng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: 57%</a:t>
            </a:r>
          </a:p>
          <a:p>
            <a:pPr marL="171450" lvl="0" indent="-1714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  <a:sym typeface="Wingdings" panose="05000000000000000000" pitchFamily="2" charset="2"/>
              </a:rPr>
              <a:t>Keine Verbesserung</a:t>
            </a:r>
          </a:p>
          <a:p>
            <a:pPr marL="171450" lvl="0" indent="-1714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  <a:sym typeface="Wingdings" panose="05000000000000000000" pitchFamily="2" charset="2"/>
              </a:rPr>
              <a:t>Verwerfen wir</a:t>
            </a:r>
            <a:endParaRPr lang="de-CH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E1C074-23BC-46DB-A046-3CD61D722C80}"/>
              </a:ext>
            </a:extLst>
          </p:cNvPr>
          <p:cNvSpPr txBox="1"/>
          <p:nvPr/>
        </p:nvSpPr>
        <p:spPr>
          <a:xfrm>
            <a:off x="1366848" y="3835783"/>
            <a:ext cx="1682765" cy="190340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Auswahl von 15 Input-variablen aus 5 Bereichen: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Multiples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Carhart</a:t>
            </a: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 Model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Erfolgsrechnung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Bilanz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Kennzahlensysteme</a:t>
            </a:r>
          </a:p>
          <a:p>
            <a:pPr lvl="0">
              <a:lnSpc>
                <a:spcPct val="120000"/>
              </a:lnSpc>
              <a:defRPr/>
            </a:pPr>
            <a:endParaRPr lang="de-CH" sz="2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de-CH" sz="1000" u="sng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Accuracy</a:t>
            </a:r>
            <a:r>
              <a:rPr lang="de-CH" sz="1000" u="sng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: 56%</a:t>
            </a:r>
          </a:p>
          <a:p>
            <a:pPr marL="171450" lvl="0" indent="-1714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  <a:sym typeface="Wingdings" panose="05000000000000000000" pitchFamily="2" charset="2"/>
              </a:rPr>
              <a:t>Keine Verbesserung</a:t>
            </a:r>
          </a:p>
          <a:p>
            <a:pPr marL="171450" lvl="0" indent="-1714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  <a:sym typeface="Wingdings" panose="05000000000000000000" pitchFamily="2" charset="2"/>
              </a:rPr>
              <a:t>Verwerfen wir</a:t>
            </a:r>
            <a:endParaRPr lang="de-CH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CFE4EA-E642-4888-83A3-5FC6FEC1501E}"/>
              </a:ext>
            </a:extLst>
          </p:cNvPr>
          <p:cNvSpPr txBox="1"/>
          <p:nvPr/>
        </p:nvSpPr>
        <p:spPr>
          <a:xfrm>
            <a:off x="9592719" y="3835783"/>
            <a:ext cx="1682765" cy="153407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Konsumentenstimmung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GB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Yield Curve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GB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Leading Indicators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Arbeitslosenrate</a:t>
            </a:r>
          </a:p>
          <a:p>
            <a:pPr lvl="0">
              <a:lnSpc>
                <a:spcPct val="120000"/>
              </a:lnSpc>
              <a:defRPr/>
            </a:pPr>
            <a:endParaRPr lang="en-US" sz="2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highlight>
                <a:srgbClr val="FFFF00"/>
              </a:highlight>
              <a:latin typeface="Segoe UI Semibold"/>
              <a:ea typeface="Roboto Light" charset="0"/>
              <a:cs typeface="Roboto Light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de-CH" sz="1000" u="sng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Accuracy</a:t>
            </a:r>
            <a:r>
              <a:rPr lang="de-CH" sz="1000" u="sng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: 62%</a:t>
            </a:r>
          </a:p>
          <a:p>
            <a:pPr marL="171450" lvl="0" indent="-1714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  <a:sym typeface="Wingdings" panose="05000000000000000000" pitchFamily="2" charset="2"/>
              </a:rPr>
              <a:t>Verbesserung</a:t>
            </a:r>
          </a:p>
          <a:p>
            <a:pPr marL="171450" lvl="0" indent="-1714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  <a:sym typeface="Wingdings" panose="05000000000000000000" pitchFamily="2" charset="2"/>
              </a:rPr>
              <a:t>Übernehmen wir</a:t>
            </a:r>
            <a:endParaRPr lang="de-CH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highlight>
                <a:srgbClr val="FFFF00"/>
              </a:highlight>
              <a:latin typeface="Segoe UI Semibold"/>
              <a:ea typeface="Roboto Light" charset="0"/>
              <a:cs typeface="Roboto Light" charset="0"/>
            </a:endParaRP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74620838-8073-424D-B4AC-3CFE08DF378B}"/>
              </a:ext>
            </a:extLst>
          </p:cNvPr>
          <p:cNvSpPr txBox="1"/>
          <p:nvPr/>
        </p:nvSpPr>
        <p:spPr>
          <a:xfrm>
            <a:off x="685342" y="738594"/>
            <a:ext cx="6565614" cy="4991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200" b="0" i="0" u="none" strike="noStrike" kern="1200" cap="none" spc="0" normalizeH="0" baseline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Optimierung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Random Forest</a:t>
            </a:r>
            <a:endParaRPr kumimoji="0" lang="fr-FR" sz="3200" b="0" i="0" u="none" strike="noStrike" kern="1200" cap="none" spc="0" normalizeH="0" baseline="0" noProof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A667B234-02DD-4CCD-AAC9-63741A88E197}"/>
              </a:ext>
            </a:extLst>
          </p:cNvPr>
          <p:cNvSpPr txBox="1"/>
          <p:nvPr/>
        </p:nvSpPr>
        <p:spPr>
          <a:xfrm>
            <a:off x="710741" y="1284557"/>
            <a:ext cx="6540215" cy="24256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Grund</a:t>
            </a:r>
            <a:r>
              <a:rPr lang="de-CH" err="1">
                <a:solidFill>
                  <a:srgbClr val="1D1D1D"/>
                </a:solidFill>
              </a:rPr>
              <a:t>modell</a:t>
            </a:r>
            <a:r>
              <a:rPr lang="de-CH">
                <a:solidFill>
                  <a:srgbClr val="1D1D1D"/>
                </a:solidFill>
              </a:rPr>
              <a:t> hat eine Präzision von 58%</a:t>
            </a:r>
            <a:endParaRPr kumimoji="0" lang="de-CH" sz="1200" i="0" u="none" strike="noStrike" kern="1200" cap="none" spc="0" normalizeH="0" baseline="0" noProof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63BD42E5-949E-410C-9ADB-46E4C9FB67F2}"/>
              </a:ext>
            </a:extLst>
          </p:cNvPr>
          <p:cNvSpPr txBox="1"/>
          <p:nvPr/>
        </p:nvSpPr>
        <p:spPr>
          <a:xfrm>
            <a:off x="698042" y="474969"/>
            <a:ext cx="1809750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Machine Learning</a:t>
            </a:r>
            <a:endParaRPr kumimoji="0" lang="fr-FR" sz="1200" b="0" i="0" u="none" strike="noStrike" kern="1200" cap="none" spc="100" normalizeH="0" baseline="0" noProof="0">
              <a:ln>
                <a:noFill/>
              </a:ln>
              <a:solidFill>
                <a:srgbClr val="F44336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4" grpId="0"/>
      <p:bldP spid="85" grpId="0"/>
      <p:bldP spid="109" grpId="0"/>
      <p:bldP spid="110" grpId="0"/>
      <p:bldP spid="119" grpId="0"/>
      <p:bldP spid="120" grpId="0"/>
      <p:bldP spid="24" grpId="0"/>
      <p:bldP spid="25" grpId="0"/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5142B9-BA98-4A8F-982A-15B30D0FF533}"/>
              </a:ext>
            </a:extLst>
          </p:cNvPr>
          <p:cNvSpPr/>
          <p:nvPr/>
        </p:nvSpPr>
        <p:spPr>
          <a:xfrm>
            <a:off x="0" y="-25166"/>
            <a:ext cx="12192000" cy="2097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DC88B-C26E-48B9-93A4-D9802153FCCD}"/>
              </a:ext>
            </a:extLst>
          </p:cNvPr>
          <p:cNvSpPr/>
          <p:nvPr/>
        </p:nvSpPr>
        <p:spPr>
          <a:xfrm>
            <a:off x="8624046" y="-1"/>
            <a:ext cx="3567953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5F93910E-E109-4389-A6EB-5D7990286E63}"/>
              </a:ext>
            </a:extLst>
          </p:cNvPr>
          <p:cNvSpPr txBox="1"/>
          <p:nvPr/>
        </p:nvSpPr>
        <p:spPr>
          <a:xfrm>
            <a:off x="613808" y="1022979"/>
            <a:ext cx="4076700" cy="7646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Machine Learning in Finance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Resultate</a:t>
            </a:r>
          </a:p>
        </p:txBody>
      </p:sp>
      <p:pic>
        <p:nvPicPr>
          <p:cNvPr id="27" name="Bildplatzhalter 26" descr="Ein Bild, das Text, Dokument enthält.&#10;&#10;Automatisch generierte Beschreibung">
            <a:extLst>
              <a:ext uri="{FF2B5EF4-FFF2-40B4-BE49-F238E27FC236}">
                <a16:creationId xmlns:a16="http://schemas.microsoft.com/office/drawing/2014/main" id="{38671066-B746-4E18-9F1E-DFAE27FA494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8" r="4870"/>
          <a:stretch/>
        </p:blipFill>
        <p:spPr>
          <a:xfrm>
            <a:off x="8624046" y="-16778"/>
            <a:ext cx="3567954" cy="687477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C606EA1-DFDC-4A47-863B-9970C15D042B}"/>
              </a:ext>
            </a:extLst>
          </p:cNvPr>
          <p:cNvSpPr txBox="1"/>
          <p:nvPr/>
        </p:nvSpPr>
        <p:spPr>
          <a:xfrm>
            <a:off x="660292" y="2815619"/>
            <a:ext cx="7586727" cy="461665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rgbClr val="1D1D1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Modell hat immer noch Probleme zur Einschätzung der Hold Klassifikation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rgbClr val="1D1D1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Modell ist etwa 9% besser als wenn man nur Sell tippen würde</a:t>
            </a:r>
            <a:r>
              <a:rPr lang="de-CH" dirty="0"/>
              <a:t>	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5EB5927-21E5-4773-9647-3F28D7810832}"/>
              </a:ext>
            </a:extLst>
          </p:cNvPr>
          <p:cNvSpPr txBox="1"/>
          <p:nvPr/>
        </p:nvSpPr>
        <p:spPr>
          <a:xfrm>
            <a:off x="660292" y="2444114"/>
            <a:ext cx="7586727" cy="24256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CH" sz="1200" b="1">
                <a:solidFill>
                  <a:srgbClr val="1D1D1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Modell: Random Forest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552DCE4-37F2-4443-B376-BD12F804C886}"/>
              </a:ext>
            </a:extLst>
          </p:cNvPr>
          <p:cNvSpPr txBox="1"/>
          <p:nvPr/>
        </p:nvSpPr>
        <p:spPr>
          <a:xfrm>
            <a:off x="938966" y="5862645"/>
            <a:ext cx="5684025" cy="363882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CH" sz="1600" dirty="0">
                <a:solidFill>
                  <a:srgbClr val="FF0000"/>
                </a:solidFill>
              </a:rPr>
              <a:t>Unser Modell: Präzision von 62% </a:t>
            </a:r>
            <a:r>
              <a:rPr lang="de-CH" dirty="0"/>
              <a:t>	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17E82E0-D9B9-4CE6-8111-E4C6BF409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54" y="3592418"/>
            <a:ext cx="4213713" cy="2091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430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11740C-C5EC-4E44-B1CC-60FD90A4348A}"/>
              </a:ext>
            </a:extLst>
          </p:cNvPr>
          <p:cNvSpPr txBox="1"/>
          <p:nvPr/>
        </p:nvSpPr>
        <p:spPr>
          <a:xfrm>
            <a:off x="1343024" y="2425870"/>
            <a:ext cx="4320000" cy="2222019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400" dirty="0">
                <a:latin typeface="Segoe UI" panose="020B0502040204020203" pitchFamily="34" charset="0"/>
                <a:cs typeface="Segoe UI" panose="020B0502040204020203" pitchFamily="34" charset="0"/>
              </a:rPr>
              <a:t>Einblick in das strategische Planen, Ausführen und Reflektieren eines Projekts in </a:t>
            </a:r>
            <a:r>
              <a:rPr lang="de-CH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Machine</a:t>
            </a:r>
            <a:r>
              <a:rPr lang="de-CH" sz="1400" dirty="0">
                <a:latin typeface="Segoe UI" panose="020B0502040204020203" pitchFamily="34" charset="0"/>
                <a:cs typeface="Segoe UI" panose="020B0502040204020203" pitchFamily="34" charset="0"/>
              </a:rPr>
              <a:t>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400" dirty="0">
                <a:latin typeface="Segoe UI" panose="020B0502040204020203" pitchFamily="34" charset="0"/>
                <a:cs typeface="Segoe UI" panose="020B0502040204020203" pitchFamily="34" charset="0"/>
              </a:rPr>
              <a:t>Verständnis für verschiedenen Algorithmen in </a:t>
            </a:r>
            <a:r>
              <a:rPr lang="de-CH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Supervised</a:t>
            </a:r>
            <a:r>
              <a:rPr lang="de-CH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CH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Machine</a:t>
            </a:r>
            <a:r>
              <a:rPr lang="de-CH" sz="1400" dirty="0">
                <a:latin typeface="Segoe UI" panose="020B0502040204020203" pitchFamily="34" charset="0"/>
                <a:cs typeface="Segoe UI" panose="020B0502040204020203" pitchFamily="34" charset="0"/>
              </a:rPr>
              <a:t>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400" dirty="0">
                <a:latin typeface="Segoe UI" panose="020B0502040204020203" pitchFamily="34" charset="0"/>
                <a:cs typeface="Segoe UI" panose="020B0502040204020203" pitchFamily="34" charset="0"/>
              </a:rPr>
              <a:t>Aneignung von Wissen was man auch an andere Algorithmen verwenden kann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379CD-1253-45F1-941C-3AF9B7A8D9BC}"/>
              </a:ext>
            </a:extLst>
          </p:cNvPr>
          <p:cNvSpPr txBox="1"/>
          <p:nvPr/>
        </p:nvSpPr>
        <p:spPr>
          <a:xfrm>
            <a:off x="6655978" y="2425870"/>
            <a:ext cx="4456522" cy="1252522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400">
                <a:latin typeface="Segoe UI" panose="020B0502040204020203" pitchFamily="34" charset="0"/>
                <a:cs typeface="Segoe UI" panose="020B0502040204020203" pitchFamily="34" charset="0"/>
              </a:rPr>
              <a:t>Gruppieren der Unternehmen aus den verschiedenen Jahren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400">
                <a:latin typeface="Segoe UI" panose="020B0502040204020203" pitchFamily="34" charset="0"/>
                <a:cs typeface="Segoe UI" panose="020B0502040204020203" pitchFamily="34" charset="0"/>
              </a:rPr>
              <a:t>Umgang mit </a:t>
            </a:r>
            <a:r>
              <a:rPr lang="de-CH" sz="1400" err="1">
                <a:latin typeface="Segoe UI" panose="020B0502040204020203" pitchFamily="34" charset="0"/>
                <a:cs typeface="Segoe UI" panose="020B0502040204020203" pitchFamily="34" charset="0"/>
              </a:rPr>
              <a:t>Outliers</a:t>
            </a:r>
            <a:r>
              <a:rPr lang="de-CH" sz="1400">
                <a:latin typeface="Segoe UI" panose="020B0502040204020203" pitchFamily="34" charset="0"/>
                <a:cs typeface="Segoe UI" panose="020B0502040204020203" pitchFamily="34" charset="0"/>
              </a:rPr>
              <a:t> verbessern </a:t>
            </a:r>
          </a:p>
          <a:p>
            <a:pPr marL="61200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CH" sz="1400">
                <a:latin typeface="Segoe UI" panose="020B0502040204020203" pitchFamily="34" charset="0"/>
                <a:cs typeface="Segoe UI" panose="020B0502040204020203" pitchFamily="34" charset="0"/>
              </a:rPr>
              <a:t>sehr viele Datenpunkte wurden bei uns entfernt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C5939A-C0E3-4AF9-B59D-2465145A376D}"/>
              </a:ext>
            </a:extLst>
          </p:cNvPr>
          <p:cNvSpPr txBox="1"/>
          <p:nvPr/>
        </p:nvSpPr>
        <p:spPr>
          <a:xfrm>
            <a:off x="1343025" y="2092382"/>
            <a:ext cx="1809750" cy="201017"/>
          </a:xfrm>
          <a:prstGeom prst="rect">
            <a:avLst/>
          </a:prstGeom>
          <a:noFill/>
        </p:spPr>
        <p:txBody>
          <a:bodyPr wrap="square" lIns="0" tIns="0" b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10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Highlights </a:t>
            </a:r>
            <a:endParaRPr lang="fr-FR" sz="1200" spc="100">
              <a:solidFill>
                <a:schemeClr val="accent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A687B-18D8-4C05-B8D2-1E266F3FEA1A}"/>
              </a:ext>
            </a:extLst>
          </p:cNvPr>
          <p:cNvSpPr txBox="1"/>
          <p:nvPr/>
        </p:nvSpPr>
        <p:spPr>
          <a:xfrm>
            <a:off x="6655978" y="2092382"/>
            <a:ext cx="2589621" cy="201017"/>
          </a:xfrm>
          <a:prstGeom prst="rect">
            <a:avLst/>
          </a:prstGeom>
          <a:noFill/>
        </p:spPr>
        <p:txBody>
          <a:bodyPr wrap="square" lIns="0" tIns="0" b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de-CH" sz="1200" spc="10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Verbesserungsmöglichkeiten</a:t>
            </a:r>
            <a:r>
              <a:rPr lang="en-US" sz="1200" spc="10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endParaRPr lang="fr-FR" sz="1200" spc="100">
              <a:solidFill>
                <a:schemeClr val="accent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6A848C2-DDF0-4438-8B1E-040B5295D817}"/>
              </a:ext>
            </a:extLst>
          </p:cNvPr>
          <p:cNvSpPr txBox="1"/>
          <p:nvPr/>
        </p:nvSpPr>
        <p:spPr>
          <a:xfrm>
            <a:off x="1343023" y="1192929"/>
            <a:ext cx="4076700" cy="4991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Rückblick</a:t>
            </a:r>
            <a:endParaRPr lang="fr-FR" sz="3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723325E4-5109-4F1B-9A5C-46533279444E}"/>
              </a:ext>
            </a:extLst>
          </p:cNvPr>
          <p:cNvSpPr txBox="1"/>
          <p:nvPr/>
        </p:nvSpPr>
        <p:spPr>
          <a:xfrm>
            <a:off x="1343023" y="859441"/>
            <a:ext cx="2766963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100">
                <a:solidFill>
                  <a:schemeClr val="accent1"/>
                </a:solidFill>
                <a:latin typeface="Segoe UI Semibold"/>
                <a:cs typeface="Segoe UI" panose="020B0502040204020203" pitchFamily="34" charset="0"/>
              </a:rPr>
              <a:t>Machine Learning in Finance</a:t>
            </a:r>
            <a:endParaRPr lang="fr-FR" sz="1200" spc="100">
              <a:solidFill>
                <a:schemeClr val="accent1"/>
              </a:solidFill>
              <a:latin typeface="Segoe UI Semibold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5019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Personnalisé 30">
      <a:dk1>
        <a:srgbClr val="1D1D1D"/>
      </a:dk1>
      <a:lt1>
        <a:sysClr val="window" lastClr="FFFFFF"/>
      </a:lt1>
      <a:dk2>
        <a:srgbClr val="111111"/>
      </a:dk2>
      <a:lt2>
        <a:srgbClr val="F8F8F8"/>
      </a:lt2>
      <a:accent1>
        <a:srgbClr val="F44336"/>
      </a:accent1>
      <a:accent2>
        <a:srgbClr val="9C27B0"/>
      </a:accent2>
      <a:accent3>
        <a:srgbClr val="3F51B5"/>
      </a:accent3>
      <a:accent4>
        <a:srgbClr val="03A9F4"/>
      </a:accent4>
      <a:accent5>
        <a:srgbClr val="009688"/>
      </a:accent5>
      <a:accent6>
        <a:srgbClr val="8BC34A"/>
      </a:accent6>
      <a:hlink>
        <a:srgbClr val="F44336"/>
      </a:hlink>
      <a:folHlink>
        <a:srgbClr val="3F51B5"/>
      </a:folHlink>
    </a:clrScheme>
    <a:fontScheme name="Slidor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bIns="0" rtlCol="0" anchor="t">
        <a:spAutoFit/>
      </a:bodyPr>
      <a:lstStyle>
        <a:defPPr algn="l">
          <a:lnSpc>
            <a:spcPct val="150000"/>
          </a:lnSpc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Microsoft Office PowerPoint</Application>
  <PresentationFormat>Breitbild</PresentationFormat>
  <Paragraphs>228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Wingdings</vt:lpstr>
      <vt:lpstr>2_Office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Unternehmensvergleich: Unilever und  Procter &amp; Gamble</dc:title>
  <dc:creator>Christian Rauhut</dc:creator>
  <cp:lastModifiedBy>Christian Rauhut</cp:lastModifiedBy>
  <cp:revision>1</cp:revision>
  <dcterms:created xsi:type="dcterms:W3CDTF">2020-10-29T16:40:55Z</dcterms:created>
  <dcterms:modified xsi:type="dcterms:W3CDTF">2021-04-13T12:37:13Z</dcterms:modified>
</cp:coreProperties>
</file>