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/>
    <p:restoredTop sz="94688"/>
  </p:normalViewPr>
  <p:slideViewPr>
    <p:cSldViewPr snapToGrid="0">
      <p:cViewPr varScale="1">
        <p:scale>
          <a:sx n="134" d="100"/>
          <a:sy n="134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FE45-8C4C-F3C5-92D4-92AF572D9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7C962-B094-2CC6-7052-EC2AC3955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FAB9-DF1B-F023-147F-3B57E4EE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0B2DB-201D-99D5-CDA9-813748B1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E78E7-A7B8-C347-8219-A58ADB40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964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66307-C441-D347-1FBE-4D1B0FAF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E2642-A80D-4AB0-6843-07F53347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2BA38-906D-BA89-ED1B-91AF6AA3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0596F-CEFC-4B03-0AD1-52404CF9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E27A4-CCFD-293B-E090-0BC3E4BC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57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8E072C-296F-6931-49A3-9992B9933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87AB8-F881-6011-525C-3345B1CFC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F659D-D3FF-D580-96F9-BD622ACF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4D482-ED8D-4753-7D3E-31E0FC0A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4A39D-EF16-C1E5-C967-4B45CFA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1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3AB9B-4F74-82D6-65D3-2726F46A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8A3A6-A4D1-4261-6AF7-7DFD9AA2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D4190-9606-BE27-0E93-172AFDB7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31117-DBC0-B6C9-3351-81E353BB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EEE84-ECD8-DDFC-9BBC-781B3A02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C4A2-5603-41E4-054B-7634CC33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E5A0F-9477-9866-EA4F-51D471B7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C313B-0AE7-4B6F-F972-A29A344D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201BF-B68A-3C5D-EC59-B7FEF81B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2B6E8-788B-11D5-9B36-5516952D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E84B-1262-A37E-637E-BBC9DDC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44033-AC4E-60F0-9B53-060D6529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A301C9-3515-FCF1-39CC-D4E4D3E0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DA149-41B4-0376-66DF-EE3ED8A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72181-79AE-61B8-1F9F-4005448F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34826-854B-22FD-14AE-A98FF1C4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25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2A782-D536-84A7-ECDE-3658A3B3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C6CDD-A1D5-5B56-DEE3-9A353F69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0BA69C-DC5D-1AF8-B841-0154EDC7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4C691-00B5-9666-1D5E-485BFC799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F2EF0-4E2A-45E6-C11D-E8A535DB6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0508D7-199E-6496-0903-6F0D81E9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C6CBD-67F7-2661-45F3-6CF7355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406DF-0656-DAA0-30A1-BB81EB5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2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5FA3-6718-E84B-2C1D-2F21782A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6105A-EA65-8DF4-5465-F9C8F716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82552-A0CE-31F6-BFCE-9197274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520BF-60FA-8AED-0A12-C13A1BF8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2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1BC86D-2CAB-BFA0-105A-82BCAE23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DB1E-1AC0-C734-4130-4512A86E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48077-41BF-BF85-B4B4-0D0AAE3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5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0E2B2-6A77-ACF9-223B-5EF4ED3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BFF9D-9449-8509-5E4D-4FDD5627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A1DCD-2743-E131-F5E5-0C72C752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5971A-0651-498F-782B-EF0D2FF7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B3F8D-2A76-0B6E-0D89-9D74C238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85C31-AAF9-27C7-B495-6474021A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03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2B9E0-BEC2-40BA-4FF9-21DE1584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73CBB3-A8A7-557F-D8E5-BEE9B3196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10EDA-EB88-DCD7-9DC2-D3AE53FA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7FD4F-602E-E567-8ADF-974BC681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13C0A-DFF3-7AEB-63D6-2F792EF7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8A1AB-D07E-3729-A574-493BE722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231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4196A6-60CF-79EE-EED8-FD8FBD1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8AA24-C9EC-CF5E-33FD-30C10436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B427E-1DDF-C5E7-038F-946AE84C1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C42F5-D6E2-BA4D-8EE2-66C734925950}" type="datetimeFigureOut">
              <a:rPr kumimoji="1" lang="ko-KR" altLang="en-US" smtClean="0"/>
              <a:t>2025. 9. 1.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CEC51-540A-880C-2805-1A39AC9E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D8C1-743F-1A9E-E27C-54C2D915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626CC-DC13-1544-89F5-04C4DC9683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701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4EEF55-94C2-25B6-B0E0-FD9D184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11" y="1451473"/>
            <a:ext cx="5803619" cy="4163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3C9FA5-A127-ABC2-EDDE-46DCFE20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8" y="559461"/>
            <a:ext cx="4279900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B8CBFE-EAFD-3CE9-5EA6-440CC0E73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08" y="1451473"/>
            <a:ext cx="3505200" cy="901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8F2D8D-4D10-7F01-05C2-15F86BE1C8A6}"/>
              </a:ext>
            </a:extLst>
          </p:cNvPr>
          <p:cNvSpPr/>
          <p:nvPr/>
        </p:nvSpPr>
        <p:spPr>
          <a:xfrm>
            <a:off x="5389378" y="2260948"/>
            <a:ext cx="3610573" cy="1052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85FE53EB-E59D-0EEF-717D-F897174BE6C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55910" y="1451473"/>
            <a:ext cx="833468" cy="133556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32CC0-7926-B835-D840-B069A96979A6}"/>
              </a:ext>
            </a:extLst>
          </p:cNvPr>
          <p:cNvSpPr/>
          <p:nvPr/>
        </p:nvSpPr>
        <p:spPr>
          <a:xfrm>
            <a:off x="494500" y="405399"/>
            <a:ext cx="4061410" cy="2092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B692C65-19A4-9EBC-71BC-0401EE66D2F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136733" y="3371066"/>
            <a:ext cx="115865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45B93-564B-3370-838B-862C0BA6270C}"/>
              </a:ext>
            </a:extLst>
          </p:cNvPr>
          <p:cNvSpPr/>
          <p:nvPr/>
        </p:nvSpPr>
        <p:spPr>
          <a:xfrm>
            <a:off x="5389377" y="3428999"/>
            <a:ext cx="3610573" cy="205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2B6338-5517-05CA-32B5-397DD3C61AEE}"/>
              </a:ext>
            </a:extLst>
          </p:cNvPr>
          <p:cNvSpPr/>
          <p:nvPr/>
        </p:nvSpPr>
        <p:spPr>
          <a:xfrm>
            <a:off x="9250471" y="1902323"/>
            <a:ext cx="1645863" cy="3646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6759870-EB38-36EF-88B2-A548FC404C7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999950" y="3725677"/>
            <a:ext cx="250521" cy="72889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EDBCCE9-F2D9-1909-13AC-B1A074361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96163"/>
              </p:ext>
            </p:extLst>
          </p:nvPr>
        </p:nvGraphicFramePr>
        <p:xfrm>
          <a:off x="494500" y="2987040"/>
          <a:ext cx="3807251" cy="3583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613">
                  <a:extLst>
                    <a:ext uri="{9D8B030D-6E8A-4147-A177-3AD203B41FA5}">
                      <a16:colId xmlns:a16="http://schemas.microsoft.com/office/drawing/2014/main" val="3899462964"/>
                    </a:ext>
                  </a:extLst>
                </a:gridCol>
                <a:gridCol w="1235035">
                  <a:extLst>
                    <a:ext uri="{9D8B030D-6E8A-4147-A177-3AD203B41FA5}">
                      <a16:colId xmlns:a16="http://schemas.microsoft.com/office/drawing/2014/main" val="2541552211"/>
                    </a:ext>
                  </a:extLst>
                </a:gridCol>
                <a:gridCol w="1123603">
                  <a:extLst>
                    <a:ext uri="{9D8B030D-6E8A-4147-A177-3AD203B41FA5}">
                      <a16:colId xmlns:a16="http://schemas.microsoft.com/office/drawing/2014/main" val="1323661855"/>
                    </a:ext>
                  </a:extLst>
                </a:gridCol>
              </a:tblGrid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그래프 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2956086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44496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그래프 종류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누적 막대그래프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2336602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388651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막대색상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938669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면색상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선색상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050958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basement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gray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732511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soil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dark gray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430744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envelope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gray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343826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1790441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X</a:t>
                      </a:r>
                      <a:r>
                        <a:rPr lang="ko-KR" altLang="en-US" sz="1000" u="none" strike="noStrike">
                          <a:effectLst/>
                        </a:rPr>
                        <a:t>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1305566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글자색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4594712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축 선 색상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black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327597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범위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1~4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5771877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617011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Y</a:t>
                      </a:r>
                      <a:r>
                        <a:rPr lang="ko-KR" altLang="en-US" sz="1000" u="none" strike="noStrike">
                          <a:effectLst/>
                        </a:rPr>
                        <a:t>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5405336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글자색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1649935"/>
                  </a:ext>
                </a:extLst>
              </a:tr>
              <a:tr h="1923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축 선 색상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72098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7707439-4786-F6E7-2B52-FFBCEBC6576B}"/>
              </a:ext>
            </a:extLst>
          </p:cNvPr>
          <p:cNvSpPr txBox="1"/>
          <p:nvPr/>
        </p:nvSpPr>
        <p:spPr>
          <a:xfrm>
            <a:off x="6296652" y="310323"/>
            <a:ext cx="49984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React: </a:t>
            </a:r>
            <a:r>
              <a:rPr lang="ko-KR" altLang="en-US" sz="1400" dirty="0" err="1"/>
              <a:t>building-section-chart.js</a:t>
            </a:r>
            <a:endParaRPr lang="en-US" altLang="ko-KR" sz="1400" dirty="0"/>
          </a:p>
          <a:p>
            <a:r>
              <a:rPr lang="en" altLang="ko-KR" sz="1400" dirty="0"/>
              <a:t>Excel: </a:t>
            </a:r>
            <a:r>
              <a:rPr lang="en" altLang="ko-KR" sz="1400" dirty="0" err="1"/>
              <a:t>building_section_chart.xlsx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itchFamily="2" charset="2"/>
              </a:rPr>
              <a:t></a:t>
            </a:r>
            <a:r>
              <a:rPr lang="ko-KR" altLang="en-US" sz="1400" dirty="0">
                <a:sym typeface="Wingdings" pitchFamily="2" charset="2"/>
              </a:rPr>
              <a:t> 참고</a:t>
            </a:r>
            <a:endParaRPr lang="en" altLang="ko-KR" sz="1400" dirty="0"/>
          </a:p>
          <a:p>
            <a:r>
              <a:rPr lang="en" altLang="ko-KR" sz="1400" dirty="0"/>
              <a:t>Python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 err="1"/>
              <a:t>building_section_chart.py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itchFamily="2" charset="2"/>
              </a:rPr>
              <a:t>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 err="1">
                <a:sym typeface="Wingdings" pitchFamily="2" charset="2"/>
              </a:rPr>
              <a:t>차트이미지출력참고</a:t>
            </a:r>
            <a:endParaRPr lang="ko-KR" altLang="en-US" sz="1400" dirty="0"/>
          </a:p>
        </p:txBody>
      </p:sp>
      <p:sp>
        <p:nvSpPr>
          <p:cNvPr id="27" name="타원형 설명선[O] 26">
            <a:extLst>
              <a:ext uri="{FF2B5EF4-FFF2-40B4-BE49-F238E27FC236}">
                <a16:creationId xmlns:a16="http://schemas.microsoft.com/office/drawing/2014/main" id="{6AE321BE-5A90-15D4-D7FD-8B2B5621871E}"/>
              </a:ext>
            </a:extLst>
          </p:cNvPr>
          <p:cNvSpPr/>
          <p:nvPr/>
        </p:nvSpPr>
        <p:spPr>
          <a:xfrm>
            <a:off x="3305331" y="5615339"/>
            <a:ext cx="2211050" cy="1116767"/>
          </a:xfrm>
          <a:prstGeom prst="wedgeEllipseCallout">
            <a:avLst>
              <a:gd name="adj1" fmla="val -60833"/>
              <a:gd name="adj2" fmla="val -1012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차트 스타일 설명</a:t>
            </a:r>
          </a:p>
        </p:txBody>
      </p:sp>
      <p:sp>
        <p:nvSpPr>
          <p:cNvPr id="28" name="타원형 설명선[O] 27">
            <a:extLst>
              <a:ext uri="{FF2B5EF4-FFF2-40B4-BE49-F238E27FC236}">
                <a16:creationId xmlns:a16="http://schemas.microsoft.com/office/drawing/2014/main" id="{39468F9C-FB47-8FC8-4B7D-DDF809CB950A}"/>
              </a:ext>
            </a:extLst>
          </p:cNvPr>
          <p:cNvSpPr/>
          <p:nvPr/>
        </p:nvSpPr>
        <p:spPr>
          <a:xfrm>
            <a:off x="6880485" y="5615339"/>
            <a:ext cx="2369986" cy="1116767"/>
          </a:xfrm>
          <a:prstGeom prst="wedgeEllipseCallout">
            <a:avLst>
              <a:gd name="adj1" fmla="val 64930"/>
              <a:gd name="adj2" fmla="val -90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최대한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 디자인과 유사하게 표현</a:t>
            </a:r>
          </a:p>
        </p:txBody>
      </p:sp>
    </p:spTree>
    <p:extLst>
      <p:ext uri="{BB962C8B-B14F-4D97-AF65-F5344CB8AC3E}">
        <p14:creationId xmlns:p14="http://schemas.microsoft.com/office/powerpoint/2010/main" val="13395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E3C7B5-B317-8ADB-9EA6-F104BCD5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72" y="162323"/>
            <a:ext cx="6940762" cy="6533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28A6A-81CE-EC16-70BF-B1F25152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" y="370914"/>
            <a:ext cx="4596384" cy="676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8B41EC-7F40-710C-8858-A8C39580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6" y="1197864"/>
            <a:ext cx="4910119" cy="2990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E6DCE3-CE55-7B78-4177-DC195157D691}"/>
              </a:ext>
            </a:extLst>
          </p:cNvPr>
          <p:cNvSpPr/>
          <p:nvPr/>
        </p:nvSpPr>
        <p:spPr>
          <a:xfrm>
            <a:off x="103166" y="297762"/>
            <a:ext cx="4802249" cy="367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431442A5-7D90-E93D-F050-4EF95C558DB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05415" y="1481328"/>
            <a:ext cx="921172" cy="6563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EFBC31-BC4A-7E1C-7D15-E468E5A0B208}"/>
              </a:ext>
            </a:extLst>
          </p:cNvPr>
          <p:cNvSpPr/>
          <p:nvPr/>
        </p:nvSpPr>
        <p:spPr>
          <a:xfrm>
            <a:off x="5255942" y="2412021"/>
            <a:ext cx="6740986" cy="78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827A1A5-0F9A-EA60-0AC8-35C50E327E48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8752629" y="3074206"/>
            <a:ext cx="1563624" cy="18160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DB82C2-8306-DA64-53C0-DD3FE1C9748D}"/>
              </a:ext>
            </a:extLst>
          </p:cNvPr>
          <p:cNvSpPr/>
          <p:nvPr/>
        </p:nvSpPr>
        <p:spPr>
          <a:xfrm>
            <a:off x="10442447" y="3376130"/>
            <a:ext cx="1311823" cy="297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형 설명선[O] 17">
            <a:extLst>
              <a:ext uri="{FF2B5EF4-FFF2-40B4-BE49-F238E27FC236}">
                <a16:creationId xmlns:a16="http://schemas.microsoft.com/office/drawing/2014/main" id="{2B127982-8D7F-133F-2267-CBD91D9F4B0B}"/>
              </a:ext>
            </a:extLst>
          </p:cNvPr>
          <p:cNvSpPr/>
          <p:nvPr/>
        </p:nvSpPr>
        <p:spPr>
          <a:xfrm>
            <a:off x="4506117" y="5296645"/>
            <a:ext cx="2211050" cy="1116767"/>
          </a:xfrm>
          <a:prstGeom prst="wedgeEllipseCallout">
            <a:avLst>
              <a:gd name="adj1" fmla="val 61167"/>
              <a:gd name="adj2" fmla="val -603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차트 스타일 설명</a:t>
            </a:r>
          </a:p>
        </p:txBody>
      </p:sp>
      <p:sp>
        <p:nvSpPr>
          <p:cNvPr id="19" name="타원형 설명선[O] 18">
            <a:extLst>
              <a:ext uri="{FF2B5EF4-FFF2-40B4-BE49-F238E27FC236}">
                <a16:creationId xmlns:a16="http://schemas.microsoft.com/office/drawing/2014/main" id="{A68512D7-8423-8AF2-D44F-9CB0EA3FB39D}"/>
              </a:ext>
            </a:extLst>
          </p:cNvPr>
          <p:cNvSpPr/>
          <p:nvPr/>
        </p:nvSpPr>
        <p:spPr>
          <a:xfrm>
            <a:off x="9501799" y="1020934"/>
            <a:ext cx="2369986" cy="1116767"/>
          </a:xfrm>
          <a:prstGeom prst="wedgeEllipseCallout">
            <a:avLst>
              <a:gd name="adj1" fmla="val 10914"/>
              <a:gd name="adj2" fmla="val 1813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최대한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 디자인과 유사하게 표현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AA28F-ECE7-AF7C-7499-D1A55786CB4A}"/>
              </a:ext>
            </a:extLst>
          </p:cNvPr>
          <p:cNvSpPr txBox="1"/>
          <p:nvPr/>
        </p:nvSpPr>
        <p:spPr>
          <a:xfrm>
            <a:off x="220774" y="4508410"/>
            <a:ext cx="49984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React: </a:t>
            </a:r>
            <a:r>
              <a:rPr lang="en" altLang="ko-KR" sz="1400" dirty="0"/>
              <a:t>elevator-shaft-</a:t>
            </a:r>
            <a:r>
              <a:rPr lang="en" altLang="ko-KR" sz="1400" dirty="0" err="1"/>
              <a:t>analyzer.js</a:t>
            </a:r>
            <a:endParaRPr lang="en-US" altLang="ko-KR" sz="1400" dirty="0"/>
          </a:p>
          <a:p>
            <a:r>
              <a:rPr lang="en" altLang="ko-KR" sz="1400" dirty="0"/>
              <a:t>Excel: </a:t>
            </a:r>
            <a:r>
              <a:rPr lang="en" altLang="ko-KR" sz="1400" dirty="0" err="1"/>
              <a:t>elevator_shaft_analyzer.xlsx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itchFamily="2" charset="2"/>
              </a:rPr>
              <a:t></a:t>
            </a:r>
            <a:r>
              <a:rPr lang="ko-KR" altLang="en-US" sz="1400" dirty="0">
                <a:sym typeface="Wingdings" pitchFamily="2" charset="2"/>
              </a:rPr>
              <a:t> 참고</a:t>
            </a:r>
            <a:endParaRPr lang="en" altLang="ko-KR" sz="1400" dirty="0"/>
          </a:p>
          <a:p>
            <a:r>
              <a:rPr lang="en" altLang="ko-KR" sz="1400" dirty="0"/>
              <a:t>Python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 err="1"/>
              <a:t>elevator_shaft_analyzer.py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itchFamily="2" charset="2"/>
              </a:rPr>
              <a:t>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 err="1">
                <a:sym typeface="Wingdings" pitchFamily="2" charset="2"/>
              </a:rPr>
              <a:t>차트이미지출력참고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128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136</Words>
  <Application>Microsoft Macintosh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이덕현</dc:creator>
  <cp:lastModifiedBy>이덕현</cp:lastModifiedBy>
  <cp:revision>1</cp:revision>
  <dcterms:created xsi:type="dcterms:W3CDTF">2025-09-01T13:31:16Z</dcterms:created>
  <dcterms:modified xsi:type="dcterms:W3CDTF">2025-09-01T14:23:27Z</dcterms:modified>
</cp:coreProperties>
</file>