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92" autoAdjust="0"/>
    <p:restoredTop sz="94660"/>
  </p:normalViewPr>
  <p:slideViewPr>
    <p:cSldViewPr snapToGrid="0">
      <p:cViewPr varScale="1">
        <p:scale>
          <a:sx n="95" d="100"/>
          <a:sy n="95" d="100"/>
        </p:scale>
        <p:origin x="33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33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28A5B-2F11-4361-ABC4-B9016D9FE99A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B14CA-1F5F-4732-8C14-31A00924E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901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A95571FF-B0B9-284B-DECB-D0074AB891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61734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C55DEF-34DF-1582-21E2-F06A11D13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DF23-75C0-4DAE-B792-BB5E3D313817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816F53-08A3-5B3C-22E5-CEC74C295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4F708D-57A7-B4D1-EA4B-AEA78618C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0107-7C0D-4DDC-9683-8B838605319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4087BC94-ED6C-3060-7D39-29FA92F818B0}"/>
              </a:ext>
            </a:extLst>
          </p:cNvPr>
          <p:cNvSpPr/>
          <p:nvPr userDrawn="1"/>
        </p:nvSpPr>
        <p:spPr>
          <a:xfrm>
            <a:off x="1356049" y="474631"/>
            <a:ext cx="9479902" cy="3416234"/>
          </a:xfrm>
          <a:custGeom>
            <a:avLst/>
            <a:gdLst>
              <a:gd name="connsiteX0" fmla="*/ 575388 w 9144000"/>
              <a:gd name="connsiteY0" fmla="*/ 559837 h 4721290"/>
              <a:gd name="connsiteX1" fmla="*/ 575388 w 9144000"/>
              <a:gd name="connsiteY1" fmla="*/ 4161453 h 4721290"/>
              <a:gd name="connsiteX2" fmla="*/ 8568612 w 9144000"/>
              <a:gd name="connsiteY2" fmla="*/ 4161453 h 4721290"/>
              <a:gd name="connsiteX3" fmla="*/ 8568612 w 9144000"/>
              <a:gd name="connsiteY3" fmla="*/ 559837 h 4721290"/>
              <a:gd name="connsiteX4" fmla="*/ 0 w 9144000"/>
              <a:gd name="connsiteY4" fmla="*/ 0 h 4721290"/>
              <a:gd name="connsiteX5" fmla="*/ 9144000 w 9144000"/>
              <a:gd name="connsiteY5" fmla="*/ 0 h 4721290"/>
              <a:gd name="connsiteX6" fmla="*/ 9144000 w 9144000"/>
              <a:gd name="connsiteY6" fmla="*/ 4721290 h 4721290"/>
              <a:gd name="connsiteX7" fmla="*/ 0 w 9144000"/>
              <a:gd name="connsiteY7" fmla="*/ 4721290 h 472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4721290">
                <a:moveTo>
                  <a:pt x="575388" y="559837"/>
                </a:moveTo>
                <a:lnTo>
                  <a:pt x="575388" y="4161453"/>
                </a:lnTo>
                <a:lnTo>
                  <a:pt x="8568612" y="4161453"/>
                </a:lnTo>
                <a:lnTo>
                  <a:pt x="8568612" y="55983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4721290"/>
                </a:lnTo>
                <a:lnTo>
                  <a:pt x="0" y="4721290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756D97-7199-BB68-3C1A-C12671F7E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600" y="1679510"/>
            <a:ext cx="8686800" cy="1006476"/>
          </a:xfrm>
          <a:solidFill>
            <a:schemeClr val="bg1"/>
          </a:solidFill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929389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4D7DF-8B9A-129B-3443-17F1DFB1C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C0C619-E637-8EA5-181F-4F64DE845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112FAD-E774-F441-4FB4-82E877F88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DF23-75C0-4DAE-B792-BB5E3D313817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01E2B3-2296-9473-7183-09CEA62D6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04217F-4A9F-B8C5-7332-E6C893DB7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0107-7C0D-4DDC-9683-8B83860531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503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4D7DF-8B9A-129B-3443-17F1DFB1C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C0C619-E637-8EA5-181F-4F64DE845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14375" indent="-228600">
              <a:tabLst/>
              <a:defRPr sz="2400">
                <a:latin typeface="Arial Black" panose="020B0A04020102020204" pitchFamily="34" charset="0"/>
                <a:ea typeface="HY신명조" panose="02030600000101010101" pitchFamily="18" charset="-127"/>
              </a:defRPr>
            </a:lvl2pPr>
            <a:lvl3pPr marL="714375" indent="-228600">
              <a:buFont typeface="Wingdings" panose="05000000000000000000" pitchFamily="2" charset="2"/>
              <a:buChar char="§"/>
              <a:tabLst/>
              <a:defRPr sz="2400">
                <a:latin typeface="Arial Black" panose="020B0A04020102020204" pitchFamily="34" charset="0"/>
                <a:ea typeface="HY신명조" panose="02030600000101010101" pitchFamily="18" charset="-127"/>
              </a:defRPr>
            </a:lvl3pPr>
            <a:lvl4pPr marL="714375" indent="-228600">
              <a:tabLst/>
              <a:defRPr sz="2400">
                <a:latin typeface="Arial Black" panose="020B0A04020102020204" pitchFamily="34" charset="0"/>
                <a:ea typeface="HY신명조" panose="02030600000101010101" pitchFamily="18" charset="-127"/>
              </a:defRPr>
            </a:lvl4pPr>
            <a:lvl5pPr marL="714375" indent="-228600">
              <a:buFont typeface="Wingdings" panose="05000000000000000000" pitchFamily="2" charset="2"/>
              <a:buChar char="§"/>
              <a:tabLst/>
              <a:defRPr sz="2400">
                <a:latin typeface="Arial Black" panose="020B0A04020102020204" pitchFamily="34" charset="0"/>
                <a:ea typeface="HY신명조" panose="0203060000010101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112FAD-E774-F441-4FB4-82E877F88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DF23-75C0-4DAE-B792-BB5E3D313817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01E2B3-2296-9473-7183-09CEA62D6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04217F-4A9F-B8C5-7332-E6C893DB7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0107-7C0D-4DDC-9683-8B83860531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7616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6ECE9-22AF-3F8F-8EF1-5C70BAB5E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A43B92-2BC2-8804-AEC3-D3A36FBFB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E79C85-80F4-BC4F-0AEE-B4DEA9CC6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DF23-75C0-4DAE-B792-BB5E3D313817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21DDDC-2A64-1E42-FCA0-5A9707CE8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D208F7-1093-3FC6-8284-44005DC1A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0107-7C0D-4DDC-9683-8B83860531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098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84584-FB08-D889-57B2-ED164132E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6A8E28-4E1A-188F-6FA5-8748BB3D92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0496AB-50F0-0DB5-2318-5D03D617F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A02C9D-1B6B-2DC2-1E32-E3A133112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DF23-75C0-4DAE-B792-BB5E3D313817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03E322-72CE-A361-67E0-9E934E7AC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A1EB04-BF71-AFDF-C8EB-13BA10D2E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0107-7C0D-4DDC-9683-8B83860531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27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996019-C8C4-88B9-A61E-10C02A3D3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805DA3C-21FD-6A86-86AA-57CC4DBEA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DF23-75C0-4DAE-B792-BB5E3D313817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83E9DA-9605-2CA3-4B24-0760AEA21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CE17D9-3403-CA54-37B9-BDCC0FAF3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0107-7C0D-4DDC-9683-8B83860531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26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A3992ED-FCE0-0E43-7E10-F21DBCB74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DF23-75C0-4DAE-B792-BB5E3D313817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8205F0-C7FF-A6E2-5A08-AE224BAE9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5E641B-C9D8-0A50-9633-C4E79D9C4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0107-7C0D-4DDC-9683-8B83860531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74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0E21AC-C7CF-6755-77EA-14D43297B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7"/>
            <a:ext cx="10515600" cy="6705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E77596-37F3-3E6C-7F7C-C640F272E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175657"/>
            <a:ext cx="10515600" cy="5001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157D55-014D-9FA3-874A-CB6EFC9BCB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2DF23-75C0-4DAE-B792-BB5E3D313817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3E869C-308B-8C75-DBA6-2BCC391CB6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F002F-520B-D150-9065-A6B42D41EE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60107-7C0D-4DDC-9683-8B83860531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415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2" r:id="rId5"/>
    <p:sldLayoutId id="2147483654" r:id="rId6"/>
    <p:sldLayoutId id="2147483655" r:id="rId7"/>
  </p:sldLayoutIdLst>
  <p:txStyles>
    <p:titleStyle>
      <a:lvl1pPr algn="l" defTabSz="914411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228604" indent="-228604" algn="l" defTabSz="914411" rtl="0" eaLnBrk="1" latinLnBrk="1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90454-FB18-9458-F434-04562AAC48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나의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7DADA7-3618-C12F-59E4-56153FC872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작성자 </a:t>
            </a:r>
            <a:r>
              <a:rPr lang="en-US" altLang="ko-KR" dirty="0"/>
              <a:t>: loo919239</a:t>
            </a:r>
          </a:p>
          <a:p>
            <a:r>
              <a:rPr lang="ko-KR" altLang="en-US" dirty="0"/>
              <a:t>작성일자 </a:t>
            </a:r>
            <a:r>
              <a:rPr lang="en-US" altLang="ko-KR" dirty="0"/>
              <a:t>: 2024-05-03</a:t>
            </a:r>
          </a:p>
        </p:txBody>
      </p:sp>
    </p:spTree>
    <p:extLst>
      <p:ext uri="{BB962C8B-B14F-4D97-AF65-F5344CB8AC3E}">
        <p14:creationId xmlns:p14="http://schemas.microsoft.com/office/powerpoint/2010/main" val="2100417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D9BC7EF0-0975-3532-AE5D-6300C9A59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8ADB7B2-B7E3-62F2-B174-9F20D024513B}"/>
              </a:ext>
            </a:extLst>
          </p:cNvPr>
          <p:cNvGrpSpPr/>
          <p:nvPr/>
        </p:nvGrpSpPr>
        <p:grpSpPr>
          <a:xfrm>
            <a:off x="1548395" y="1193532"/>
            <a:ext cx="6546452" cy="5073868"/>
            <a:chOff x="2068159" y="1039781"/>
            <a:chExt cx="5841872" cy="5410499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51B1A922-C4EB-8CD8-9D56-E9BC0C121606}"/>
                </a:ext>
              </a:extLst>
            </p:cNvPr>
            <p:cNvSpPr/>
            <p:nvPr/>
          </p:nvSpPr>
          <p:spPr>
            <a:xfrm rot="21600000">
              <a:off x="2504910" y="1039781"/>
              <a:ext cx="5405120" cy="873504"/>
            </a:xfrm>
            <a:custGeom>
              <a:avLst/>
              <a:gdLst>
                <a:gd name="connsiteX0" fmla="*/ 0 w 5405120"/>
                <a:gd name="connsiteY0" fmla="*/ 0 h 873502"/>
                <a:gd name="connsiteX1" fmla="*/ 4968369 w 5405120"/>
                <a:gd name="connsiteY1" fmla="*/ 0 h 873502"/>
                <a:gd name="connsiteX2" fmla="*/ 5405120 w 5405120"/>
                <a:gd name="connsiteY2" fmla="*/ 436751 h 873502"/>
                <a:gd name="connsiteX3" fmla="*/ 4968369 w 5405120"/>
                <a:gd name="connsiteY3" fmla="*/ 873502 h 873502"/>
                <a:gd name="connsiteX4" fmla="*/ 0 w 5405120"/>
                <a:gd name="connsiteY4" fmla="*/ 873502 h 873502"/>
                <a:gd name="connsiteX5" fmla="*/ 0 w 5405120"/>
                <a:gd name="connsiteY5" fmla="*/ 0 h 87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05120" h="873502">
                  <a:moveTo>
                    <a:pt x="5405120" y="873501"/>
                  </a:moveTo>
                  <a:lnTo>
                    <a:pt x="436751" y="873501"/>
                  </a:lnTo>
                  <a:lnTo>
                    <a:pt x="0" y="436751"/>
                  </a:lnTo>
                  <a:lnTo>
                    <a:pt x="436751" y="1"/>
                  </a:lnTo>
                  <a:lnTo>
                    <a:pt x="5405120" y="1"/>
                  </a:lnTo>
                  <a:lnTo>
                    <a:pt x="5405120" y="873501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3565" tIns="118111" rIns="220472" bIns="118111" numCol="1" spcCol="1270" anchor="ctr" anchorCtr="0">
              <a:noAutofit/>
            </a:bodyPr>
            <a:lstStyle/>
            <a:p>
              <a:pPr marL="0" lvl="0" indent="0" algn="ctr" defTabSz="1377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3100" kern="1200" dirty="0"/>
                <a:t>주제</a:t>
              </a: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A7AF003-5A41-FD4C-7170-1DE171E752FD}"/>
                </a:ext>
              </a:extLst>
            </p:cNvPr>
            <p:cNvSpPr/>
            <p:nvPr/>
          </p:nvSpPr>
          <p:spPr>
            <a:xfrm>
              <a:off x="2068159" y="1039782"/>
              <a:ext cx="873502" cy="873502"/>
            </a:xfrm>
            <a:prstGeom prst="ellipse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5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ko-KR" altLang="en-US" dirty="0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A5D133EB-519A-0B28-95DE-381353A33D95}"/>
                </a:ext>
              </a:extLst>
            </p:cNvPr>
            <p:cNvSpPr/>
            <p:nvPr/>
          </p:nvSpPr>
          <p:spPr>
            <a:xfrm rot="21600000">
              <a:off x="2504910" y="2174030"/>
              <a:ext cx="5405120" cy="873504"/>
            </a:xfrm>
            <a:custGeom>
              <a:avLst/>
              <a:gdLst>
                <a:gd name="connsiteX0" fmla="*/ 0 w 5405120"/>
                <a:gd name="connsiteY0" fmla="*/ 0 h 873502"/>
                <a:gd name="connsiteX1" fmla="*/ 4968369 w 5405120"/>
                <a:gd name="connsiteY1" fmla="*/ 0 h 873502"/>
                <a:gd name="connsiteX2" fmla="*/ 5405120 w 5405120"/>
                <a:gd name="connsiteY2" fmla="*/ 436751 h 873502"/>
                <a:gd name="connsiteX3" fmla="*/ 4968369 w 5405120"/>
                <a:gd name="connsiteY3" fmla="*/ 873502 h 873502"/>
                <a:gd name="connsiteX4" fmla="*/ 0 w 5405120"/>
                <a:gd name="connsiteY4" fmla="*/ 873502 h 873502"/>
                <a:gd name="connsiteX5" fmla="*/ 0 w 5405120"/>
                <a:gd name="connsiteY5" fmla="*/ 0 h 87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05120" h="873502">
                  <a:moveTo>
                    <a:pt x="5405120" y="873501"/>
                  </a:moveTo>
                  <a:lnTo>
                    <a:pt x="436751" y="873501"/>
                  </a:lnTo>
                  <a:lnTo>
                    <a:pt x="0" y="436751"/>
                  </a:lnTo>
                  <a:lnTo>
                    <a:pt x="436751" y="1"/>
                  </a:lnTo>
                  <a:lnTo>
                    <a:pt x="5405120" y="1"/>
                  </a:lnTo>
                  <a:lnTo>
                    <a:pt x="5405120" y="873501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1434668"/>
                <a:satOff val="1269"/>
                <a:lumOff val="2255"/>
                <a:alphaOff val="0"/>
              </a:schemeClr>
            </a:fillRef>
            <a:effectRef idx="1">
              <a:schemeClr val="accent2">
                <a:hueOff val="-1434668"/>
                <a:satOff val="1269"/>
                <a:lumOff val="225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3565" tIns="118111" rIns="220472" bIns="118111" numCol="1" spcCol="1270" anchor="ctr" anchorCtr="0">
              <a:noAutofit/>
            </a:bodyPr>
            <a:lstStyle/>
            <a:p>
              <a:pPr marL="0" lvl="0" indent="0" algn="ctr" defTabSz="1377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3100" kern="1200" dirty="0"/>
                <a:t>팀원</a:t>
              </a: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DDDB9B30-2EC2-C350-E8D3-91A2F615C6D2}"/>
                </a:ext>
              </a:extLst>
            </p:cNvPr>
            <p:cNvSpPr/>
            <p:nvPr/>
          </p:nvSpPr>
          <p:spPr>
            <a:xfrm>
              <a:off x="2068159" y="2174031"/>
              <a:ext cx="873502" cy="873502"/>
            </a:xfrm>
            <a:prstGeom prst="ellipse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50000"/>
                <a:hueOff val="-1323371"/>
                <a:satOff val="2642"/>
                <a:lumOff val="529"/>
                <a:alphaOff val="0"/>
              </a:schemeClr>
            </a:fillRef>
            <a:effectRef idx="1">
              <a:schemeClr val="accent2">
                <a:tint val="50000"/>
                <a:hueOff val="-1323371"/>
                <a:satOff val="2642"/>
                <a:lumOff val="529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10CE4872-2AB1-D368-3D11-ED77D54B9F7A}"/>
                </a:ext>
              </a:extLst>
            </p:cNvPr>
            <p:cNvSpPr/>
            <p:nvPr/>
          </p:nvSpPr>
          <p:spPr>
            <a:xfrm rot="21600000">
              <a:off x="2504910" y="3308279"/>
              <a:ext cx="5405120" cy="873503"/>
            </a:xfrm>
            <a:custGeom>
              <a:avLst/>
              <a:gdLst>
                <a:gd name="connsiteX0" fmla="*/ 0 w 5405120"/>
                <a:gd name="connsiteY0" fmla="*/ 0 h 873502"/>
                <a:gd name="connsiteX1" fmla="*/ 4968369 w 5405120"/>
                <a:gd name="connsiteY1" fmla="*/ 0 h 873502"/>
                <a:gd name="connsiteX2" fmla="*/ 5405120 w 5405120"/>
                <a:gd name="connsiteY2" fmla="*/ 436751 h 873502"/>
                <a:gd name="connsiteX3" fmla="*/ 4968369 w 5405120"/>
                <a:gd name="connsiteY3" fmla="*/ 873502 h 873502"/>
                <a:gd name="connsiteX4" fmla="*/ 0 w 5405120"/>
                <a:gd name="connsiteY4" fmla="*/ 873502 h 873502"/>
                <a:gd name="connsiteX5" fmla="*/ 0 w 5405120"/>
                <a:gd name="connsiteY5" fmla="*/ 0 h 87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05120" h="873502">
                  <a:moveTo>
                    <a:pt x="5405120" y="873501"/>
                  </a:moveTo>
                  <a:lnTo>
                    <a:pt x="436751" y="873501"/>
                  </a:lnTo>
                  <a:lnTo>
                    <a:pt x="0" y="436751"/>
                  </a:lnTo>
                  <a:lnTo>
                    <a:pt x="436751" y="1"/>
                  </a:lnTo>
                  <a:lnTo>
                    <a:pt x="5405120" y="1"/>
                  </a:lnTo>
                  <a:lnTo>
                    <a:pt x="5405120" y="873501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2869335"/>
                <a:satOff val="2538"/>
                <a:lumOff val="4510"/>
                <a:alphaOff val="0"/>
              </a:schemeClr>
            </a:fillRef>
            <a:effectRef idx="1">
              <a:schemeClr val="accent2">
                <a:hueOff val="-2869335"/>
                <a:satOff val="2538"/>
                <a:lumOff val="451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3565" tIns="118111" rIns="220472" bIns="118110" numCol="1" spcCol="1270" anchor="ctr" anchorCtr="0">
              <a:noAutofit/>
            </a:bodyPr>
            <a:lstStyle/>
            <a:p>
              <a:pPr marL="0" lvl="0" indent="0" algn="ctr" defTabSz="1377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3100" kern="1200" dirty="0"/>
                <a:t>디자인 컨셉</a:t>
              </a: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B8060DAC-8585-0AC4-640D-682BFC65E121}"/>
                </a:ext>
              </a:extLst>
            </p:cNvPr>
            <p:cNvSpPr/>
            <p:nvPr/>
          </p:nvSpPr>
          <p:spPr>
            <a:xfrm>
              <a:off x="2068159" y="3308280"/>
              <a:ext cx="873502" cy="873502"/>
            </a:xfrm>
            <a:prstGeom prst="ellipse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50000"/>
                <a:hueOff val="-2646741"/>
                <a:satOff val="5284"/>
                <a:lumOff val="1058"/>
                <a:alphaOff val="0"/>
              </a:schemeClr>
            </a:fillRef>
            <a:effectRef idx="1">
              <a:schemeClr val="accent2">
                <a:tint val="50000"/>
                <a:hueOff val="-2646741"/>
                <a:satOff val="5284"/>
                <a:lumOff val="1058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564CC1F-DDF3-7903-F9DB-8A123020D688}"/>
                </a:ext>
              </a:extLst>
            </p:cNvPr>
            <p:cNvSpPr/>
            <p:nvPr/>
          </p:nvSpPr>
          <p:spPr>
            <a:xfrm rot="21600000">
              <a:off x="2504910" y="4442528"/>
              <a:ext cx="5405120" cy="873503"/>
            </a:xfrm>
            <a:custGeom>
              <a:avLst/>
              <a:gdLst>
                <a:gd name="connsiteX0" fmla="*/ 0 w 5405120"/>
                <a:gd name="connsiteY0" fmla="*/ 0 h 873502"/>
                <a:gd name="connsiteX1" fmla="*/ 4968369 w 5405120"/>
                <a:gd name="connsiteY1" fmla="*/ 0 h 873502"/>
                <a:gd name="connsiteX2" fmla="*/ 5405120 w 5405120"/>
                <a:gd name="connsiteY2" fmla="*/ 436751 h 873502"/>
                <a:gd name="connsiteX3" fmla="*/ 4968369 w 5405120"/>
                <a:gd name="connsiteY3" fmla="*/ 873502 h 873502"/>
                <a:gd name="connsiteX4" fmla="*/ 0 w 5405120"/>
                <a:gd name="connsiteY4" fmla="*/ 873502 h 873502"/>
                <a:gd name="connsiteX5" fmla="*/ 0 w 5405120"/>
                <a:gd name="connsiteY5" fmla="*/ 0 h 87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05120" h="873502">
                  <a:moveTo>
                    <a:pt x="5405120" y="873501"/>
                  </a:moveTo>
                  <a:lnTo>
                    <a:pt x="436751" y="873501"/>
                  </a:lnTo>
                  <a:lnTo>
                    <a:pt x="0" y="436751"/>
                  </a:lnTo>
                  <a:lnTo>
                    <a:pt x="436751" y="1"/>
                  </a:lnTo>
                  <a:lnTo>
                    <a:pt x="5405120" y="1"/>
                  </a:lnTo>
                  <a:lnTo>
                    <a:pt x="5405120" y="873501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4304003"/>
                <a:satOff val="3808"/>
                <a:lumOff val="6765"/>
                <a:alphaOff val="0"/>
              </a:schemeClr>
            </a:fillRef>
            <a:effectRef idx="1">
              <a:schemeClr val="accent2">
                <a:hueOff val="-4304003"/>
                <a:satOff val="3808"/>
                <a:lumOff val="676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3565" tIns="118111" rIns="220472" bIns="118110" numCol="1" spcCol="1270" anchor="ctr" anchorCtr="0">
              <a:noAutofit/>
            </a:bodyPr>
            <a:lstStyle/>
            <a:p>
              <a:pPr marL="0" lvl="0" indent="0" algn="ctr" defTabSz="1377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3100" kern="1200" dirty="0"/>
                <a:t>IA</a:t>
              </a:r>
              <a:endParaRPr lang="ko-KR" altLang="en-US" sz="3100" kern="12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F7796129-3B54-A9B9-8B89-0671DBAC8970}"/>
                </a:ext>
              </a:extLst>
            </p:cNvPr>
            <p:cNvSpPr/>
            <p:nvPr/>
          </p:nvSpPr>
          <p:spPr>
            <a:xfrm>
              <a:off x="2068159" y="4442529"/>
              <a:ext cx="873502" cy="873502"/>
            </a:xfrm>
            <a:prstGeom prst="ellipse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50000"/>
                <a:hueOff val="-3970112"/>
                <a:satOff val="7926"/>
                <a:lumOff val="1587"/>
                <a:alphaOff val="0"/>
              </a:schemeClr>
            </a:fillRef>
            <a:effectRef idx="1">
              <a:schemeClr val="accent2">
                <a:tint val="50000"/>
                <a:hueOff val="-3970112"/>
                <a:satOff val="7926"/>
                <a:lumOff val="1587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03E3A3A5-DA0E-9B35-206B-226C10FEC6B4}"/>
                </a:ext>
              </a:extLst>
            </p:cNvPr>
            <p:cNvSpPr/>
            <p:nvPr/>
          </p:nvSpPr>
          <p:spPr>
            <a:xfrm rot="21600000">
              <a:off x="2504910" y="5576777"/>
              <a:ext cx="5405121" cy="873503"/>
            </a:xfrm>
            <a:custGeom>
              <a:avLst/>
              <a:gdLst>
                <a:gd name="connsiteX0" fmla="*/ 0 w 5405120"/>
                <a:gd name="connsiteY0" fmla="*/ 0 h 873502"/>
                <a:gd name="connsiteX1" fmla="*/ 4968369 w 5405120"/>
                <a:gd name="connsiteY1" fmla="*/ 0 h 873502"/>
                <a:gd name="connsiteX2" fmla="*/ 5405120 w 5405120"/>
                <a:gd name="connsiteY2" fmla="*/ 436751 h 873502"/>
                <a:gd name="connsiteX3" fmla="*/ 4968369 w 5405120"/>
                <a:gd name="connsiteY3" fmla="*/ 873502 h 873502"/>
                <a:gd name="connsiteX4" fmla="*/ 0 w 5405120"/>
                <a:gd name="connsiteY4" fmla="*/ 873502 h 873502"/>
                <a:gd name="connsiteX5" fmla="*/ 0 w 5405120"/>
                <a:gd name="connsiteY5" fmla="*/ 0 h 87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05120" h="873502">
                  <a:moveTo>
                    <a:pt x="5405120" y="873501"/>
                  </a:moveTo>
                  <a:lnTo>
                    <a:pt x="436751" y="873501"/>
                  </a:lnTo>
                  <a:lnTo>
                    <a:pt x="0" y="436751"/>
                  </a:lnTo>
                  <a:lnTo>
                    <a:pt x="436751" y="1"/>
                  </a:lnTo>
                  <a:lnTo>
                    <a:pt x="5405120" y="1"/>
                  </a:lnTo>
                  <a:lnTo>
                    <a:pt x="5405120" y="873501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5738671"/>
                <a:satOff val="5077"/>
                <a:lumOff val="9020"/>
                <a:alphaOff val="0"/>
              </a:schemeClr>
            </a:fillRef>
            <a:effectRef idx="1">
              <a:schemeClr val="accent2">
                <a:hueOff val="-5738671"/>
                <a:satOff val="5077"/>
                <a:lumOff val="902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3565" tIns="118111" rIns="220473" bIns="118110" numCol="1" spcCol="1270" anchor="ctr" anchorCtr="0">
              <a:noAutofit/>
            </a:bodyPr>
            <a:lstStyle/>
            <a:p>
              <a:pPr marL="0" lvl="0" indent="0" algn="ctr" defTabSz="1377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3100" kern="1200" dirty="0"/>
                <a:t>화면구현</a:t>
              </a: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91E805C8-273C-66F2-592A-F4650B60C4FC}"/>
                </a:ext>
              </a:extLst>
            </p:cNvPr>
            <p:cNvSpPr/>
            <p:nvPr/>
          </p:nvSpPr>
          <p:spPr>
            <a:xfrm>
              <a:off x="2068159" y="5576778"/>
              <a:ext cx="873502" cy="873502"/>
            </a:xfrm>
            <a:prstGeom prst="ellipse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50000"/>
                <a:hueOff val="-5293483"/>
                <a:satOff val="10568"/>
                <a:lumOff val="2116"/>
                <a:alphaOff val="0"/>
              </a:schemeClr>
            </a:fillRef>
            <a:effectRef idx="1">
              <a:schemeClr val="accent2">
                <a:tint val="50000"/>
                <a:hueOff val="-5293483"/>
                <a:satOff val="10568"/>
                <a:lumOff val="2116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:p14="http://schemas.microsoft.com/office/powerpoint/2010/main" val="124186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785F4959-2D6A-3A21-0F05-93E8EF88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1F9914-5A05-62FA-DB86-42F6CDA28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안녕하세요 반갑습니다</a:t>
            </a:r>
            <a:endParaRPr lang="en-US" altLang="ko-KR" dirty="0"/>
          </a:p>
          <a:p>
            <a:pPr lvl="1"/>
            <a:r>
              <a:rPr lang="ko-KR" altLang="en-US" dirty="0">
                <a:latin typeface="+mn-lt"/>
              </a:rPr>
              <a:t>우리나라 만세</a:t>
            </a:r>
            <a:endParaRPr lang="en-US" altLang="ko-KR" dirty="0">
              <a:latin typeface="+mn-lt"/>
            </a:endParaRPr>
          </a:p>
          <a:p>
            <a:pPr lvl="2"/>
            <a:r>
              <a:rPr lang="ko-KR" altLang="en-US" dirty="0">
                <a:latin typeface="+mn-lt"/>
              </a:rPr>
              <a:t>대한민국 만세</a:t>
            </a:r>
            <a:endParaRPr lang="en-US" altLang="ko-KR" dirty="0">
              <a:latin typeface="+mn-lt"/>
            </a:endParaRPr>
          </a:p>
          <a:p>
            <a:pPr lvl="3"/>
            <a:r>
              <a:rPr lang="en-US" altLang="ko-KR" dirty="0">
                <a:latin typeface="+mn-lt"/>
              </a:rPr>
              <a:t>Republic of Korea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32402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나의 테마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E32D91"/>
      </a:hlink>
      <a:folHlink>
        <a:srgbClr val="E32D91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217</TotalTime>
  <Words>24</Words>
  <Application>Microsoft Office PowerPoint</Application>
  <PresentationFormat>와이드스크린</PresentationFormat>
  <Paragraphs>13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HY헤드라인M</vt:lpstr>
      <vt:lpstr>맑은 고딕</vt:lpstr>
      <vt:lpstr>Arial</vt:lpstr>
      <vt:lpstr>Arial Black</vt:lpstr>
      <vt:lpstr>Wingdings</vt:lpstr>
      <vt:lpstr>Office 테마</vt:lpstr>
      <vt:lpstr>나의 프로젝트</vt:lpstr>
      <vt:lpstr>목차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KMS505103</dc:creator>
  <cp:lastModifiedBy>KMS505103</cp:lastModifiedBy>
  <cp:revision>3</cp:revision>
  <dcterms:created xsi:type="dcterms:W3CDTF">2024-05-03T02:15:48Z</dcterms:created>
  <dcterms:modified xsi:type="dcterms:W3CDTF">2024-05-03T05:52:54Z</dcterms:modified>
</cp:coreProperties>
</file>