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0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54D6E-56D3-1A43-BE0E-85143E61A431}" type="datetimeFigureOut">
              <a:rPr lang="en-CH" smtClean="0"/>
              <a:t>14.10.2023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D9A0D-BF5C-9D46-A0C8-02CB2FD979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2260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C9EB-62FD-BA78-2C38-FB259C1F5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04A75-4C29-2505-9836-333971F79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AEAD6-78FE-14EE-7E2E-1F4F1CBF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846-2DC2-674F-82BE-13FDE3D5D2AC}" type="datetime1">
              <a:rPr lang="de-CH" smtClean="0"/>
              <a:t>14.10.23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839B9-5F29-0ECD-382F-096D88DD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Loïc Jermann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8E253-F757-423B-0162-B15E4EA3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557-ECA1-A341-9BE0-196971FA14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056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792C-AD3A-C105-212D-BE415900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3EF5E-7C9A-992B-3CC1-D43C4F2E1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5E4B-7C59-E99F-4FF3-5EF602E4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D11C-4C21-B343-93EB-45BA8D4B878D}" type="datetime1">
              <a:rPr lang="de-CH" smtClean="0"/>
              <a:t>14.10.23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0A99C-0987-1D4E-3134-F9F27D22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Loïc Jermann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A0CA1-850C-D9CE-C969-590AA959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557-ECA1-A341-9BE0-196971FA14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076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78A55-35EE-B865-79A7-30B4F637F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FA14E-DA3E-5D0C-CED6-6959C30FC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F0956-E9F9-06F9-D731-CB29DD08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7D5D-C9ED-1549-AC34-25CC8395FB4F}" type="datetime1">
              <a:rPr lang="de-CH" smtClean="0"/>
              <a:t>14.10.23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DC5BE-A457-4620-02E9-E8CE2D38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Loïc Jermann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F8382-D034-94B9-8A84-ED4CF114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557-ECA1-A341-9BE0-196971FA14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646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F35C-5694-6A3D-52B1-32AA915B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9E7A-C484-4675-A1A0-8B76D839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99DCC-2778-0366-DF94-BB95CA3E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D739-A06F-4E44-AABB-6CCD502F9E1C}" type="datetime1">
              <a:rPr lang="de-CH" smtClean="0"/>
              <a:t>14.10.23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0BAE-E5AD-7999-0994-7F052F72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Loïc Jermann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DE6DD-69BD-A0FF-4DD9-9E9432F0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557-ECA1-A341-9BE0-196971FA14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580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A3C-3847-37CE-517A-34722C47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C856D-5572-0E7A-3845-211A026B2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51C92-E8F9-1F3F-CE88-8A2A37E6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A117-503D-C542-AD18-0C0AB8AAD26E}" type="datetime1">
              <a:rPr lang="de-CH" smtClean="0"/>
              <a:t>14.10.23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7B7D5-6218-1F94-28AE-D3D3B27E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Loïc Jermann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DDE5A-A4E3-41C1-1F83-8DD8B604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557-ECA1-A341-9BE0-196971FA14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08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F944-128B-8916-727B-31CB6781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72CDB-1EEA-5C52-AE00-BD0E0FFF5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150B4-19C6-96C9-6BFD-AB819D76A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8A72E-A22E-1A42-28D8-522CF0E2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E59A-04EE-DF4A-849C-49A4CF3B3A71}" type="datetime1">
              <a:rPr lang="de-CH" smtClean="0"/>
              <a:t>14.10.23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CCD02-7714-75DC-3126-57B4208D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Loïc Jermann</a:t>
            </a:r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8EEA0-72D6-E99D-0CAE-738F563F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557-ECA1-A341-9BE0-196971FA14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397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4992-236B-B0C9-D5E3-8AB938BC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53417-9986-AC54-8FA7-CFAE3FF5A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39EEF-F096-EB94-402B-1EF77E47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B6FDE-F27A-BDB4-0D64-2E8791D1B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231D4-63E7-EE35-CE6B-7D0AEFAE4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B122E-A94B-1EAB-8EB6-768B5DC0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74B-F97C-394B-84D9-5B00EF8CD429}" type="datetime1">
              <a:rPr lang="de-CH" smtClean="0"/>
              <a:t>14.10.23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2D31E-F72D-2A5D-FE13-D44C7CA1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Loïc Jermann</a:t>
            </a:r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245CA-FC3B-80F2-CD89-F28538C7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557-ECA1-A341-9BE0-196971FA14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385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2EEB-6CF3-F962-381F-F98032F7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07CCE-BCC1-C6A0-6079-FDC29C4D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4053-8589-BF4B-85A3-D495DD4264AF}" type="datetime1">
              <a:rPr lang="de-CH" smtClean="0"/>
              <a:t>14.10.23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DEC57-A1F7-52EB-2491-F76C99CC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Loïc Jermann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BC1DE-6B5D-3C16-25D8-36CF38AD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557-ECA1-A341-9BE0-196971FA14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129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0E71C-9DF1-9AD5-1E72-7753CFAE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7E6A-B786-A64D-ACE3-E6D0312980AF}" type="datetime1">
              <a:rPr lang="de-CH" smtClean="0"/>
              <a:t>14.10.23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95BB7-210C-8A86-1C82-E254F905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Loïc Jermann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1ACC1-AD78-78F2-155D-0136B6B3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557-ECA1-A341-9BE0-196971FA14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802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713C-C85F-A2C5-13FC-912EEC45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443E6-1B05-3AF1-80E2-9EDAB0C1C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1CD06-B550-5095-C6C2-C7391FDD8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327C5-7837-B4DD-FB44-B6E1119A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10FC-7A1B-8249-B210-474EEA4FE0F8}" type="datetime1">
              <a:rPr lang="de-CH" smtClean="0"/>
              <a:t>14.10.23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6E020-5EBC-D653-0DDD-DDB3CA94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Loïc Jermann</a:t>
            </a:r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4C920-1778-1FDF-59A2-473D45E7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557-ECA1-A341-9BE0-196971FA14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081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FD68-6353-CCF1-05AF-31D2703D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B7530-BC0F-3BBF-2293-BF38A9091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FAAEE-1B0D-7CAC-7920-283A9A179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983F9-38D8-9D71-3BEE-D81441CC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CD76-1A4C-1947-ACB6-2F8F2FACF3E0}" type="datetime1">
              <a:rPr lang="de-CH" smtClean="0"/>
              <a:t>14.10.23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27F47-D334-AD57-9E85-35A721D4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Loïc Jermann</a:t>
            </a:r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E91D8-BEF0-C942-B405-9D8FD6A2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557-ECA1-A341-9BE0-196971FA14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846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C0969-6C11-B973-AF5C-14EB57D0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5DF00-7F39-F827-3C88-997CD8C23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8FB87-D010-69CB-EE5F-386A25116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29A51-C553-D243-AC81-C0869C7F7B02}" type="datetime1">
              <a:rPr lang="de-CH" smtClean="0"/>
              <a:t>14.10.23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EE30-A505-AFBF-E103-D5A5BE93C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Loïc Jermann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9773A-DF68-94D2-5B02-A938D2320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F6557-ECA1-A341-9BE0-196971FA14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10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A4B1C2-512C-12B8-AF4E-6AC65609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04"/>
            <a:ext cx="10515600" cy="642793"/>
          </a:xfrm>
        </p:spPr>
        <p:txBody>
          <a:bodyPr>
            <a:normAutofit/>
          </a:bodyPr>
          <a:lstStyle/>
          <a:p>
            <a:pPr algn="ctr"/>
            <a:r>
              <a:rPr lang="en-CH" sz="3200" dirty="0">
                <a:latin typeface="Arial" panose="020B0604020202020204" pitchFamily="34" charset="0"/>
                <a:cs typeface="Arial" panose="020B0604020202020204" pitchFamily="34" charset="0"/>
              </a:rPr>
              <a:t>Rural- vs. city-apartments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7B794-D08D-E093-643D-5056FBD9B481}"/>
              </a:ext>
            </a:extLst>
          </p:cNvPr>
          <p:cNvSpPr txBox="1"/>
          <p:nvPr/>
        </p:nvSpPr>
        <p:spPr>
          <a:xfrm>
            <a:off x="5016217" y="685797"/>
            <a:ext cx="21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Summary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F2C8F-E7C9-2A44-22E0-064848963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4" y="4236428"/>
            <a:ext cx="10196950" cy="2080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CC1341-A982-249B-D55A-A15901C1E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3" y="1697922"/>
            <a:ext cx="10196948" cy="2080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08B044-7D40-86E5-2482-68AF2BDA2D45}"/>
              </a:ext>
            </a:extLst>
          </p:cNvPr>
          <p:cNvSpPr txBox="1"/>
          <p:nvPr/>
        </p:nvSpPr>
        <p:spPr>
          <a:xfrm>
            <a:off x="443343" y="13285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Rural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33D9F-7BC5-F1D1-A508-431F797018CE}"/>
              </a:ext>
            </a:extLst>
          </p:cNvPr>
          <p:cNvSpPr txBox="1"/>
          <p:nvPr/>
        </p:nvSpPr>
        <p:spPr>
          <a:xfrm>
            <a:off x="438221" y="386709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540563A-5728-13A0-79F9-7B590849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Loïc Jermann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085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A4B1C2-512C-12B8-AF4E-6AC65609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04"/>
            <a:ext cx="10515600" cy="642793"/>
          </a:xfrm>
        </p:spPr>
        <p:txBody>
          <a:bodyPr>
            <a:normAutofit/>
          </a:bodyPr>
          <a:lstStyle/>
          <a:p>
            <a:pPr algn="ctr"/>
            <a:r>
              <a:rPr lang="en-CH" sz="3200" dirty="0">
                <a:latin typeface="Arial" panose="020B0604020202020204" pitchFamily="34" charset="0"/>
                <a:cs typeface="Arial" panose="020B0604020202020204" pitchFamily="34" charset="0"/>
              </a:rPr>
              <a:t>Rural- vs. city-apartments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7B794-D08D-E093-643D-5056FBD9B481}"/>
              </a:ext>
            </a:extLst>
          </p:cNvPr>
          <p:cNvSpPr txBox="1"/>
          <p:nvPr/>
        </p:nvSpPr>
        <p:spPr>
          <a:xfrm>
            <a:off x="4881567" y="685797"/>
            <a:ext cx="24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Boxplot price_per_m2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177C11-5E98-AE1E-EB1F-694BE5374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155816"/>
            <a:ext cx="7772400" cy="19130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8AC71A-6D0A-9DE7-F197-F30A86891690}"/>
              </a:ext>
            </a:extLst>
          </p:cNvPr>
          <p:cNvSpPr txBox="1"/>
          <p:nvPr/>
        </p:nvSpPr>
        <p:spPr>
          <a:xfrm>
            <a:off x="4590461" y="397115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53811-9B89-F70E-08E0-A2783AB43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82" y="1903357"/>
            <a:ext cx="7297882" cy="17681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7599B9-6F75-944E-B95E-434B1680986F}"/>
              </a:ext>
            </a:extLst>
          </p:cNvPr>
          <p:cNvSpPr txBox="1"/>
          <p:nvPr/>
        </p:nvSpPr>
        <p:spPr>
          <a:xfrm>
            <a:off x="470150" y="15340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Rural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BF5F746-8DE7-8BCD-1F89-1EBC5445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Loïc Jermann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455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A4B1C2-512C-12B8-AF4E-6AC65609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04"/>
            <a:ext cx="10515600" cy="642793"/>
          </a:xfrm>
        </p:spPr>
        <p:txBody>
          <a:bodyPr>
            <a:normAutofit/>
          </a:bodyPr>
          <a:lstStyle/>
          <a:p>
            <a:pPr algn="ctr"/>
            <a:r>
              <a:rPr lang="en-CH" sz="3200" dirty="0">
                <a:latin typeface="Arial" panose="020B0604020202020204" pitchFamily="34" charset="0"/>
                <a:cs typeface="Arial" panose="020B0604020202020204" pitchFamily="34" charset="0"/>
              </a:rPr>
              <a:t>Rural- vs. city-apartments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7B794-D08D-E093-643D-5056FBD9B481}"/>
              </a:ext>
            </a:extLst>
          </p:cNvPr>
          <p:cNvSpPr txBox="1"/>
          <p:nvPr/>
        </p:nvSpPr>
        <p:spPr>
          <a:xfrm>
            <a:off x="5356058" y="68579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Boxplot area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AC71A-6D0A-9DE7-F197-F30A86891690}"/>
              </a:ext>
            </a:extLst>
          </p:cNvPr>
          <p:cNvSpPr txBox="1"/>
          <p:nvPr/>
        </p:nvSpPr>
        <p:spPr>
          <a:xfrm>
            <a:off x="4590461" y="397115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99B9-6F75-944E-B95E-434B1680986F}"/>
              </a:ext>
            </a:extLst>
          </p:cNvPr>
          <p:cNvSpPr txBox="1"/>
          <p:nvPr/>
        </p:nvSpPr>
        <p:spPr>
          <a:xfrm>
            <a:off x="470150" y="15340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Rural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977F7-A526-15F9-C62C-50BDA310D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864256"/>
            <a:ext cx="7772400" cy="1910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B6A749-C8F6-145D-E029-C7AFF297B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340482"/>
            <a:ext cx="7772400" cy="2094858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A3B1DFB-1430-9473-2F72-12C69F84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Loïc Jermann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333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A4B1C2-512C-12B8-AF4E-6AC65609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04"/>
            <a:ext cx="10515600" cy="642793"/>
          </a:xfrm>
        </p:spPr>
        <p:txBody>
          <a:bodyPr>
            <a:normAutofit/>
          </a:bodyPr>
          <a:lstStyle/>
          <a:p>
            <a:pPr algn="ctr"/>
            <a:r>
              <a:rPr lang="en-CH" sz="3200" dirty="0">
                <a:latin typeface="Arial" panose="020B0604020202020204" pitchFamily="34" charset="0"/>
                <a:cs typeface="Arial" panose="020B0604020202020204" pitchFamily="34" charset="0"/>
              </a:rPr>
              <a:t>Rural- vs. city-apartments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7B794-D08D-E093-643D-5056FBD9B481}"/>
              </a:ext>
            </a:extLst>
          </p:cNvPr>
          <p:cNvSpPr txBox="1"/>
          <p:nvPr/>
        </p:nvSpPr>
        <p:spPr>
          <a:xfrm>
            <a:off x="4740509" y="68579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Histogram price_per_m2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A3B1DFB-1430-9473-2F72-12C69F84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Loïc Jermann</a:t>
            </a:r>
            <a:endParaRPr lang="en-C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C3D4D4-0BA3-C27E-E250-76FBA82C0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5" y="1922877"/>
            <a:ext cx="5749379" cy="3657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5F1A8F-2AA4-B964-AF55-673457769411}"/>
              </a:ext>
            </a:extLst>
          </p:cNvPr>
          <p:cNvSpPr txBox="1"/>
          <p:nvPr/>
        </p:nvSpPr>
        <p:spPr>
          <a:xfrm>
            <a:off x="470150" y="173821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Rural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13588F-B2BC-79BE-3B61-C925DAC25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2877"/>
            <a:ext cx="5728855" cy="3755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224DEC-D6B2-9C1A-ADBD-DC1ED3D6268E}"/>
              </a:ext>
            </a:extLst>
          </p:cNvPr>
          <p:cNvSpPr txBox="1"/>
          <p:nvPr/>
        </p:nvSpPr>
        <p:spPr>
          <a:xfrm>
            <a:off x="6595907" y="173821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296862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265E82-1FF5-8D05-C24B-1DDF00DC1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339" y="1982804"/>
            <a:ext cx="5809597" cy="36605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A4B1C2-512C-12B8-AF4E-6AC65609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04"/>
            <a:ext cx="10515600" cy="642793"/>
          </a:xfrm>
        </p:spPr>
        <p:txBody>
          <a:bodyPr>
            <a:normAutofit/>
          </a:bodyPr>
          <a:lstStyle/>
          <a:p>
            <a:pPr algn="ctr"/>
            <a:r>
              <a:rPr lang="en-CH" sz="3200" dirty="0">
                <a:latin typeface="Arial" panose="020B0604020202020204" pitchFamily="34" charset="0"/>
                <a:cs typeface="Arial" panose="020B0604020202020204" pitchFamily="34" charset="0"/>
              </a:rPr>
              <a:t>Rural- vs. city-apartments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7B794-D08D-E093-643D-5056FBD9B481}"/>
              </a:ext>
            </a:extLst>
          </p:cNvPr>
          <p:cNvSpPr txBox="1"/>
          <p:nvPr/>
        </p:nvSpPr>
        <p:spPr>
          <a:xfrm>
            <a:off x="5214997" y="685797"/>
            <a:ext cx="176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Histogram area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A3B1DFB-1430-9473-2F72-12C69F84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Loïc Jermann</a:t>
            </a:r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224DEC-D6B2-9C1A-ADBD-DC1ED3D6268E}"/>
              </a:ext>
            </a:extLst>
          </p:cNvPr>
          <p:cNvSpPr txBox="1"/>
          <p:nvPr/>
        </p:nvSpPr>
        <p:spPr>
          <a:xfrm>
            <a:off x="6595907" y="173821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C9BE2F-0C06-56B2-2651-533BF7F71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64" y="1922878"/>
            <a:ext cx="5678026" cy="3660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5F1A8F-2AA4-B964-AF55-673457769411}"/>
              </a:ext>
            </a:extLst>
          </p:cNvPr>
          <p:cNvSpPr txBox="1"/>
          <p:nvPr/>
        </p:nvSpPr>
        <p:spPr>
          <a:xfrm>
            <a:off x="470150" y="173821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Rural</a:t>
            </a:r>
          </a:p>
        </p:txBody>
      </p:sp>
    </p:spTree>
    <p:extLst>
      <p:ext uri="{BB962C8B-B14F-4D97-AF65-F5344CB8AC3E}">
        <p14:creationId xmlns:p14="http://schemas.microsoft.com/office/powerpoint/2010/main" val="147651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58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Rural- vs. city-apartments</vt:lpstr>
      <vt:lpstr>Rural- vs. city-apartments</vt:lpstr>
      <vt:lpstr>Rural- vs. city-apartments</vt:lpstr>
      <vt:lpstr>Rural- vs. city-apartments</vt:lpstr>
      <vt:lpstr>Rural- vs. city-apartments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nobody</dc:creator>
  <cp:lastModifiedBy>nobody</cp:lastModifiedBy>
  <cp:revision>6</cp:revision>
  <dcterms:created xsi:type="dcterms:W3CDTF">2023-10-14T09:50:10Z</dcterms:created>
  <dcterms:modified xsi:type="dcterms:W3CDTF">2023-10-14T10:05:28Z</dcterms:modified>
</cp:coreProperties>
</file>