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0"/>
  </p:notesMasterIdLst>
  <p:sldIdLst>
    <p:sldId id="276" r:id="rId2"/>
    <p:sldId id="275" r:id="rId3"/>
    <p:sldId id="284" r:id="rId4"/>
    <p:sldId id="283" r:id="rId5"/>
    <p:sldId id="277" r:id="rId6"/>
    <p:sldId id="281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C49500"/>
    <a:srgbClr val="EEB500"/>
    <a:srgbClr val="83985E"/>
    <a:srgbClr val="A44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049" autoAdjust="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36C0-9232-4F4C-8D53-28F0F8D13C8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5B91-A3B7-4A13-AF02-2E18A1E5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58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083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340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364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35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9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7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9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rimereport@customs.gov.hk" TargetMode="External"/><Relationship Id="rId2" Type="http://schemas.openxmlformats.org/officeDocument/2006/relationships/hyperlink" Target="https://www.customs.gov.hk/en/publication_press/press/index_id_2736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07002C5-F45D-4AB1-843F-103A4FFB5B20}"/>
              </a:ext>
            </a:extLst>
          </p:cNvPr>
          <p:cNvSpPr/>
          <p:nvPr/>
        </p:nvSpPr>
        <p:spPr>
          <a:xfrm>
            <a:off x="-12700" y="5593711"/>
            <a:ext cx="12192000" cy="1262590"/>
          </a:xfrm>
          <a:custGeom>
            <a:avLst/>
            <a:gdLst>
              <a:gd name="connsiteX0" fmla="*/ 0 w 10863072"/>
              <a:gd name="connsiteY0" fmla="*/ 0 h 1088136"/>
              <a:gd name="connsiteX1" fmla="*/ 10863072 w 10863072"/>
              <a:gd name="connsiteY1" fmla="*/ 0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63072"/>
              <a:gd name="connsiteY0" fmla="*/ 0 h 1088136"/>
              <a:gd name="connsiteX1" fmla="*/ 8101584 w 10863072"/>
              <a:gd name="connsiteY1" fmla="*/ 9144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299177 h 1387313"/>
              <a:gd name="connsiteX1" fmla="*/ 10881360 w 10881360"/>
              <a:gd name="connsiteY1" fmla="*/ 198593 h 1387313"/>
              <a:gd name="connsiteX2" fmla="*/ 10863072 w 10881360"/>
              <a:gd name="connsiteY2" fmla="*/ 1387313 h 1387313"/>
              <a:gd name="connsiteX3" fmla="*/ 0 w 10881360"/>
              <a:gd name="connsiteY3" fmla="*/ 1387313 h 1387313"/>
              <a:gd name="connsiteX4" fmla="*/ 0 w 10881360"/>
              <a:gd name="connsiteY4" fmla="*/ 299177 h 1387313"/>
              <a:gd name="connsiteX0" fmla="*/ 0 w 10881360"/>
              <a:gd name="connsiteY0" fmla="*/ 319108 h 1385979"/>
              <a:gd name="connsiteX1" fmla="*/ 10881360 w 10881360"/>
              <a:gd name="connsiteY1" fmla="*/ 197259 h 1385979"/>
              <a:gd name="connsiteX2" fmla="*/ 10863072 w 10881360"/>
              <a:gd name="connsiteY2" fmla="*/ 1385979 h 1385979"/>
              <a:gd name="connsiteX3" fmla="*/ 0 w 10881360"/>
              <a:gd name="connsiteY3" fmla="*/ 1385979 h 1385979"/>
              <a:gd name="connsiteX4" fmla="*/ 0 w 10881360"/>
              <a:gd name="connsiteY4" fmla="*/ 319108 h 1385979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197076 h 1263947"/>
              <a:gd name="connsiteX1" fmla="*/ 10881360 w 10881360"/>
              <a:gd name="connsiteY1" fmla="*/ 75227 h 1263947"/>
              <a:gd name="connsiteX2" fmla="*/ 10863072 w 10881360"/>
              <a:gd name="connsiteY2" fmla="*/ 1263947 h 1263947"/>
              <a:gd name="connsiteX3" fmla="*/ 0 w 10881360"/>
              <a:gd name="connsiteY3" fmla="*/ 1263947 h 1263947"/>
              <a:gd name="connsiteX4" fmla="*/ 0 w 10881360"/>
              <a:gd name="connsiteY4" fmla="*/ 197076 h 1263947"/>
              <a:gd name="connsiteX0" fmla="*/ 11335 w 10881360"/>
              <a:gd name="connsiteY0" fmla="*/ 98724 h 1267195"/>
              <a:gd name="connsiteX1" fmla="*/ 10881360 w 10881360"/>
              <a:gd name="connsiteY1" fmla="*/ 78475 h 1267195"/>
              <a:gd name="connsiteX2" fmla="*/ 10863072 w 10881360"/>
              <a:gd name="connsiteY2" fmla="*/ 1267195 h 1267195"/>
              <a:gd name="connsiteX3" fmla="*/ 0 w 10881360"/>
              <a:gd name="connsiteY3" fmla="*/ 1267195 h 1267195"/>
              <a:gd name="connsiteX4" fmla="*/ 11335 w 10881360"/>
              <a:gd name="connsiteY4" fmla="*/ 98724 h 1267195"/>
              <a:gd name="connsiteX0" fmla="*/ 11335 w 10881360"/>
              <a:gd name="connsiteY0" fmla="*/ 94119 h 1262590"/>
              <a:gd name="connsiteX1" fmla="*/ 10881360 w 10881360"/>
              <a:gd name="connsiteY1" fmla="*/ 73870 h 1262590"/>
              <a:gd name="connsiteX2" fmla="*/ 10863072 w 10881360"/>
              <a:gd name="connsiteY2" fmla="*/ 1262590 h 1262590"/>
              <a:gd name="connsiteX3" fmla="*/ 0 w 10881360"/>
              <a:gd name="connsiteY3" fmla="*/ 1262590 h 1262590"/>
              <a:gd name="connsiteX4" fmla="*/ 11335 w 10881360"/>
              <a:gd name="connsiteY4" fmla="*/ 94119 h 126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1360" h="1262590">
                <a:moveTo>
                  <a:pt x="11335" y="94119"/>
                </a:moveTo>
                <a:cubicBezTo>
                  <a:pt x="4512081" y="1866353"/>
                  <a:pt x="7963208" y="-429156"/>
                  <a:pt x="10881360" y="73870"/>
                </a:cubicBezTo>
                <a:lnTo>
                  <a:pt x="10863072" y="1262590"/>
                </a:lnTo>
                <a:lnTo>
                  <a:pt x="0" y="1262590"/>
                </a:lnTo>
                <a:lnTo>
                  <a:pt x="11335" y="94119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7EC5C7-9436-4919-96BC-CA191331B1B9}"/>
              </a:ext>
            </a:extLst>
          </p:cNvPr>
          <p:cNvSpPr/>
          <p:nvPr/>
        </p:nvSpPr>
        <p:spPr>
          <a:xfrm>
            <a:off x="0" y="5821004"/>
            <a:ext cx="12192000" cy="1035296"/>
          </a:xfrm>
          <a:custGeom>
            <a:avLst/>
            <a:gdLst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242364 h 1367076"/>
              <a:gd name="connsiteX1" fmla="*/ 12192000 w 12192000"/>
              <a:gd name="connsiteY1" fmla="*/ 242364 h 1367076"/>
              <a:gd name="connsiteX2" fmla="*/ 12192000 w 12192000"/>
              <a:gd name="connsiteY2" fmla="*/ 1367076 h 1367076"/>
              <a:gd name="connsiteX3" fmla="*/ 0 w 12192000"/>
              <a:gd name="connsiteY3" fmla="*/ 1367076 h 1367076"/>
              <a:gd name="connsiteX4" fmla="*/ 0 w 12192000"/>
              <a:gd name="connsiteY4" fmla="*/ 242364 h 1367076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305795 h 1430507"/>
              <a:gd name="connsiteX1" fmla="*/ 12192000 w 12192000"/>
              <a:gd name="connsiteY1" fmla="*/ 305795 h 1430507"/>
              <a:gd name="connsiteX2" fmla="*/ 12192000 w 12192000"/>
              <a:gd name="connsiteY2" fmla="*/ 1430507 h 1430507"/>
              <a:gd name="connsiteX3" fmla="*/ 0 w 12192000"/>
              <a:gd name="connsiteY3" fmla="*/ 1430507 h 1430507"/>
              <a:gd name="connsiteX4" fmla="*/ 0 w 12192000"/>
              <a:gd name="connsiteY4" fmla="*/ 305795 h 1430507"/>
              <a:gd name="connsiteX0" fmla="*/ 0 w 12192000"/>
              <a:gd name="connsiteY0" fmla="*/ 390608 h 1423452"/>
              <a:gd name="connsiteX1" fmla="*/ 12192000 w 12192000"/>
              <a:gd name="connsiteY1" fmla="*/ 298740 h 1423452"/>
              <a:gd name="connsiteX2" fmla="*/ 12192000 w 12192000"/>
              <a:gd name="connsiteY2" fmla="*/ 1423452 h 1423452"/>
              <a:gd name="connsiteX3" fmla="*/ 0 w 12192000"/>
              <a:gd name="connsiteY3" fmla="*/ 1423452 h 1423452"/>
              <a:gd name="connsiteX4" fmla="*/ 0 w 12192000"/>
              <a:gd name="connsiteY4" fmla="*/ 390608 h 1423452"/>
              <a:gd name="connsiteX0" fmla="*/ 0 w 12192000"/>
              <a:gd name="connsiteY0" fmla="*/ 381657 h 1414501"/>
              <a:gd name="connsiteX1" fmla="*/ 12192000 w 12192000"/>
              <a:gd name="connsiteY1" fmla="*/ 289789 h 1414501"/>
              <a:gd name="connsiteX2" fmla="*/ 12192000 w 12192000"/>
              <a:gd name="connsiteY2" fmla="*/ 1414501 h 1414501"/>
              <a:gd name="connsiteX3" fmla="*/ 0 w 12192000"/>
              <a:gd name="connsiteY3" fmla="*/ 1414501 h 1414501"/>
              <a:gd name="connsiteX4" fmla="*/ 0 w 12192000"/>
              <a:gd name="connsiteY4" fmla="*/ 381657 h 1414501"/>
              <a:gd name="connsiteX0" fmla="*/ 0 w 12192000"/>
              <a:gd name="connsiteY0" fmla="*/ 402765 h 1435609"/>
              <a:gd name="connsiteX1" fmla="*/ 12192000 w 12192000"/>
              <a:gd name="connsiteY1" fmla="*/ 310897 h 1435609"/>
              <a:gd name="connsiteX2" fmla="*/ 12192000 w 12192000"/>
              <a:gd name="connsiteY2" fmla="*/ 1435609 h 1435609"/>
              <a:gd name="connsiteX3" fmla="*/ 0 w 12192000"/>
              <a:gd name="connsiteY3" fmla="*/ 1435609 h 1435609"/>
              <a:gd name="connsiteX4" fmla="*/ 0 w 12192000"/>
              <a:gd name="connsiteY4" fmla="*/ 402765 h 1435609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284584 h 1317428"/>
              <a:gd name="connsiteX1" fmla="*/ 12192000 w 12192000"/>
              <a:gd name="connsiteY1" fmla="*/ 192716 h 1317428"/>
              <a:gd name="connsiteX2" fmla="*/ 12192000 w 12192000"/>
              <a:gd name="connsiteY2" fmla="*/ 1317428 h 1317428"/>
              <a:gd name="connsiteX3" fmla="*/ 0 w 12192000"/>
              <a:gd name="connsiteY3" fmla="*/ 1317428 h 1317428"/>
              <a:gd name="connsiteX4" fmla="*/ 0 w 12192000"/>
              <a:gd name="connsiteY4" fmla="*/ 284584 h 1317428"/>
              <a:gd name="connsiteX0" fmla="*/ 0 w 12192000"/>
              <a:gd name="connsiteY0" fmla="*/ 305172 h 1338016"/>
              <a:gd name="connsiteX1" fmla="*/ 12192000 w 12192000"/>
              <a:gd name="connsiteY1" fmla="*/ 213304 h 1338016"/>
              <a:gd name="connsiteX2" fmla="*/ 12192000 w 12192000"/>
              <a:gd name="connsiteY2" fmla="*/ 1338016 h 1338016"/>
              <a:gd name="connsiteX3" fmla="*/ 0 w 12192000"/>
              <a:gd name="connsiteY3" fmla="*/ 1338016 h 1338016"/>
              <a:gd name="connsiteX4" fmla="*/ 0 w 12192000"/>
              <a:gd name="connsiteY4" fmla="*/ 305172 h 1338016"/>
              <a:gd name="connsiteX0" fmla="*/ 0 w 12192000"/>
              <a:gd name="connsiteY0" fmla="*/ 186576 h 1219420"/>
              <a:gd name="connsiteX1" fmla="*/ 12192000 w 12192000"/>
              <a:gd name="connsiteY1" fmla="*/ 94708 h 1219420"/>
              <a:gd name="connsiteX2" fmla="*/ 12192000 w 12192000"/>
              <a:gd name="connsiteY2" fmla="*/ 1219420 h 1219420"/>
              <a:gd name="connsiteX3" fmla="*/ 0 w 12192000"/>
              <a:gd name="connsiteY3" fmla="*/ 1219420 h 1219420"/>
              <a:gd name="connsiteX4" fmla="*/ 0 w 12192000"/>
              <a:gd name="connsiteY4" fmla="*/ 186576 h 1219420"/>
              <a:gd name="connsiteX0" fmla="*/ 0 w 12192000"/>
              <a:gd name="connsiteY0" fmla="*/ 174344 h 1207188"/>
              <a:gd name="connsiteX1" fmla="*/ 12192000 w 12192000"/>
              <a:gd name="connsiteY1" fmla="*/ 82476 h 1207188"/>
              <a:gd name="connsiteX2" fmla="*/ 12192000 w 12192000"/>
              <a:gd name="connsiteY2" fmla="*/ 1207188 h 1207188"/>
              <a:gd name="connsiteX3" fmla="*/ 0 w 12192000"/>
              <a:gd name="connsiteY3" fmla="*/ 1207188 h 1207188"/>
              <a:gd name="connsiteX4" fmla="*/ 0 w 12192000"/>
              <a:gd name="connsiteY4" fmla="*/ 174344 h 1207188"/>
              <a:gd name="connsiteX0" fmla="*/ 0 w 12192000"/>
              <a:gd name="connsiteY0" fmla="*/ 245041 h 1277885"/>
              <a:gd name="connsiteX1" fmla="*/ 12192000 w 12192000"/>
              <a:gd name="connsiteY1" fmla="*/ 153173 h 1277885"/>
              <a:gd name="connsiteX2" fmla="*/ 12192000 w 12192000"/>
              <a:gd name="connsiteY2" fmla="*/ 1277885 h 1277885"/>
              <a:gd name="connsiteX3" fmla="*/ 0 w 12192000"/>
              <a:gd name="connsiteY3" fmla="*/ 1277885 h 1277885"/>
              <a:gd name="connsiteX4" fmla="*/ 0 w 12192000"/>
              <a:gd name="connsiteY4" fmla="*/ 245041 h 12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277885">
                <a:moveTo>
                  <a:pt x="0" y="245041"/>
                </a:moveTo>
                <a:cubicBezTo>
                  <a:pt x="5102352" y="2009173"/>
                  <a:pt x="7160142" y="-642639"/>
                  <a:pt x="12192000" y="153173"/>
                </a:cubicBezTo>
                <a:lnTo>
                  <a:pt x="12192000" y="1277885"/>
                </a:lnTo>
                <a:lnTo>
                  <a:pt x="0" y="1277885"/>
                </a:lnTo>
                <a:lnTo>
                  <a:pt x="0" y="245041"/>
                </a:lnTo>
                <a:close/>
              </a:path>
            </a:pathLst>
          </a:custGeom>
          <a:solidFill>
            <a:srgbClr val="8398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3DFBB7E-AAA4-46EC-92BC-BFD763AA6EDB}"/>
              </a:ext>
            </a:extLst>
          </p:cNvPr>
          <p:cNvSpPr/>
          <p:nvPr/>
        </p:nvSpPr>
        <p:spPr>
          <a:xfrm rot="10800000">
            <a:off x="0" y="18411"/>
            <a:ext cx="12192000" cy="1262590"/>
          </a:xfrm>
          <a:custGeom>
            <a:avLst/>
            <a:gdLst>
              <a:gd name="connsiteX0" fmla="*/ 0 w 10863072"/>
              <a:gd name="connsiteY0" fmla="*/ 0 h 1088136"/>
              <a:gd name="connsiteX1" fmla="*/ 10863072 w 10863072"/>
              <a:gd name="connsiteY1" fmla="*/ 0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63072"/>
              <a:gd name="connsiteY0" fmla="*/ 0 h 1088136"/>
              <a:gd name="connsiteX1" fmla="*/ 8101584 w 10863072"/>
              <a:gd name="connsiteY1" fmla="*/ 9144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299177 h 1387313"/>
              <a:gd name="connsiteX1" fmla="*/ 10881360 w 10881360"/>
              <a:gd name="connsiteY1" fmla="*/ 198593 h 1387313"/>
              <a:gd name="connsiteX2" fmla="*/ 10863072 w 10881360"/>
              <a:gd name="connsiteY2" fmla="*/ 1387313 h 1387313"/>
              <a:gd name="connsiteX3" fmla="*/ 0 w 10881360"/>
              <a:gd name="connsiteY3" fmla="*/ 1387313 h 1387313"/>
              <a:gd name="connsiteX4" fmla="*/ 0 w 10881360"/>
              <a:gd name="connsiteY4" fmla="*/ 299177 h 1387313"/>
              <a:gd name="connsiteX0" fmla="*/ 0 w 10881360"/>
              <a:gd name="connsiteY0" fmla="*/ 319108 h 1385979"/>
              <a:gd name="connsiteX1" fmla="*/ 10881360 w 10881360"/>
              <a:gd name="connsiteY1" fmla="*/ 197259 h 1385979"/>
              <a:gd name="connsiteX2" fmla="*/ 10863072 w 10881360"/>
              <a:gd name="connsiteY2" fmla="*/ 1385979 h 1385979"/>
              <a:gd name="connsiteX3" fmla="*/ 0 w 10881360"/>
              <a:gd name="connsiteY3" fmla="*/ 1385979 h 1385979"/>
              <a:gd name="connsiteX4" fmla="*/ 0 w 10881360"/>
              <a:gd name="connsiteY4" fmla="*/ 319108 h 1385979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197076 h 1263947"/>
              <a:gd name="connsiteX1" fmla="*/ 10881360 w 10881360"/>
              <a:gd name="connsiteY1" fmla="*/ 75227 h 1263947"/>
              <a:gd name="connsiteX2" fmla="*/ 10863072 w 10881360"/>
              <a:gd name="connsiteY2" fmla="*/ 1263947 h 1263947"/>
              <a:gd name="connsiteX3" fmla="*/ 0 w 10881360"/>
              <a:gd name="connsiteY3" fmla="*/ 1263947 h 1263947"/>
              <a:gd name="connsiteX4" fmla="*/ 0 w 10881360"/>
              <a:gd name="connsiteY4" fmla="*/ 197076 h 1263947"/>
              <a:gd name="connsiteX0" fmla="*/ 11335 w 10881360"/>
              <a:gd name="connsiteY0" fmla="*/ 98724 h 1267195"/>
              <a:gd name="connsiteX1" fmla="*/ 10881360 w 10881360"/>
              <a:gd name="connsiteY1" fmla="*/ 78475 h 1267195"/>
              <a:gd name="connsiteX2" fmla="*/ 10863072 w 10881360"/>
              <a:gd name="connsiteY2" fmla="*/ 1267195 h 1267195"/>
              <a:gd name="connsiteX3" fmla="*/ 0 w 10881360"/>
              <a:gd name="connsiteY3" fmla="*/ 1267195 h 1267195"/>
              <a:gd name="connsiteX4" fmla="*/ 11335 w 10881360"/>
              <a:gd name="connsiteY4" fmla="*/ 98724 h 1267195"/>
              <a:gd name="connsiteX0" fmla="*/ 11335 w 10881360"/>
              <a:gd name="connsiteY0" fmla="*/ 94119 h 1262590"/>
              <a:gd name="connsiteX1" fmla="*/ 10881360 w 10881360"/>
              <a:gd name="connsiteY1" fmla="*/ 73870 h 1262590"/>
              <a:gd name="connsiteX2" fmla="*/ 10863072 w 10881360"/>
              <a:gd name="connsiteY2" fmla="*/ 1262590 h 1262590"/>
              <a:gd name="connsiteX3" fmla="*/ 0 w 10881360"/>
              <a:gd name="connsiteY3" fmla="*/ 1262590 h 1262590"/>
              <a:gd name="connsiteX4" fmla="*/ 11335 w 10881360"/>
              <a:gd name="connsiteY4" fmla="*/ 94119 h 126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1360" h="1262590">
                <a:moveTo>
                  <a:pt x="11335" y="94119"/>
                </a:moveTo>
                <a:cubicBezTo>
                  <a:pt x="4512081" y="1866353"/>
                  <a:pt x="7963208" y="-429156"/>
                  <a:pt x="10881360" y="73870"/>
                </a:cubicBezTo>
                <a:lnTo>
                  <a:pt x="10863072" y="1262590"/>
                </a:lnTo>
                <a:lnTo>
                  <a:pt x="0" y="1262590"/>
                </a:lnTo>
                <a:lnTo>
                  <a:pt x="11335" y="94119"/>
                </a:lnTo>
                <a:close/>
              </a:path>
            </a:pathLst>
          </a:cu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0B4E4304-6C0D-47FC-B3CD-8812D76CBD67}"/>
              </a:ext>
            </a:extLst>
          </p:cNvPr>
          <p:cNvSpPr/>
          <p:nvPr/>
        </p:nvSpPr>
        <p:spPr>
          <a:xfrm rot="10800000">
            <a:off x="12700" y="17104"/>
            <a:ext cx="12179300" cy="1035296"/>
          </a:xfrm>
          <a:custGeom>
            <a:avLst/>
            <a:gdLst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242364 h 1367076"/>
              <a:gd name="connsiteX1" fmla="*/ 12192000 w 12192000"/>
              <a:gd name="connsiteY1" fmla="*/ 242364 h 1367076"/>
              <a:gd name="connsiteX2" fmla="*/ 12192000 w 12192000"/>
              <a:gd name="connsiteY2" fmla="*/ 1367076 h 1367076"/>
              <a:gd name="connsiteX3" fmla="*/ 0 w 12192000"/>
              <a:gd name="connsiteY3" fmla="*/ 1367076 h 1367076"/>
              <a:gd name="connsiteX4" fmla="*/ 0 w 12192000"/>
              <a:gd name="connsiteY4" fmla="*/ 242364 h 1367076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305795 h 1430507"/>
              <a:gd name="connsiteX1" fmla="*/ 12192000 w 12192000"/>
              <a:gd name="connsiteY1" fmla="*/ 305795 h 1430507"/>
              <a:gd name="connsiteX2" fmla="*/ 12192000 w 12192000"/>
              <a:gd name="connsiteY2" fmla="*/ 1430507 h 1430507"/>
              <a:gd name="connsiteX3" fmla="*/ 0 w 12192000"/>
              <a:gd name="connsiteY3" fmla="*/ 1430507 h 1430507"/>
              <a:gd name="connsiteX4" fmla="*/ 0 w 12192000"/>
              <a:gd name="connsiteY4" fmla="*/ 305795 h 1430507"/>
              <a:gd name="connsiteX0" fmla="*/ 0 w 12192000"/>
              <a:gd name="connsiteY0" fmla="*/ 390608 h 1423452"/>
              <a:gd name="connsiteX1" fmla="*/ 12192000 w 12192000"/>
              <a:gd name="connsiteY1" fmla="*/ 298740 h 1423452"/>
              <a:gd name="connsiteX2" fmla="*/ 12192000 w 12192000"/>
              <a:gd name="connsiteY2" fmla="*/ 1423452 h 1423452"/>
              <a:gd name="connsiteX3" fmla="*/ 0 w 12192000"/>
              <a:gd name="connsiteY3" fmla="*/ 1423452 h 1423452"/>
              <a:gd name="connsiteX4" fmla="*/ 0 w 12192000"/>
              <a:gd name="connsiteY4" fmla="*/ 390608 h 1423452"/>
              <a:gd name="connsiteX0" fmla="*/ 0 w 12192000"/>
              <a:gd name="connsiteY0" fmla="*/ 381657 h 1414501"/>
              <a:gd name="connsiteX1" fmla="*/ 12192000 w 12192000"/>
              <a:gd name="connsiteY1" fmla="*/ 289789 h 1414501"/>
              <a:gd name="connsiteX2" fmla="*/ 12192000 w 12192000"/>
              <a:gd name="connsiteY2" fmla="*/ 1414501 h 1414501"/>
              <a:gd name="connsiteX3" fmla="*/ 0 w 12192000"/>
              <a:gd name="connsiteY3" fmla="*/ 1414501 h 1414501"/>
              <a:gd name="connsiteX4" fmla="*/ 0 w 12192000"/>
              <a:gd name="connsiteY4" fmla="*/ 381657 h 1414501"/>
              <a:gd name="connsiteX0" fmla="*/ 0 w 12192000"/>
              <a:gd name="connsiteY0" fmla="*/ 402765 h 1435609"/>
              <a:gd name="connsiteX1" fmla="*/ 12192000 w 12192000"/>
              <a:gd name="connsiteY1" fmla="*/ 310897 h 1435609"/>
              <a:gd name="connsiteX2" fmla="*/ 12192000 w 12192000"/>
              <a:gd name="connsiteY2" fmla="*/ 1435609 h 1435609"/>
              <a:gd name="connsiteX3" fmla="*/ 0 w 12192000"/>
              <a:gd name="connsiteY3" fmla="*/ 1435609 h 1435609"/>
              <a:gd name="connsiteX4" fmla="*/ 0 w 12192000"/>
              <a:gd name="connsiteY4" fmla="*/ 402765 h 1435609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284584 h 1317428"/>
              <a:gd name="connsiteX1" fmla="*/ 12192000 w 12192000"/>
              <a:gd name="connsiteY1" fmla="*/ 192716 h 1317428"/>
              <a:gd name="connsiteX2" fmla="*/ 12192000 w 12192000"/>
              <a:gd name="connsiteY2" fmla="*/ 1317428 h 1317428"/>
              <a:gd name="connsiteX3" fmla="*/ 0 w 12192000"/>
              <a:gd name="connsiteY3" fmla="*/ 1317428 h 1317428"/>
              <a:gd name="connsiteX4" fmla="*/ 0 w 12192000"/>
              <a:gd name="connsiteY4" fmla="*/ 284584 h 1317428"/>
              <a:gd name="connsiteX0" fmla="*/ 0 w 12192000"/>
              <a:gd name="connsiteY0" fmla="*/ 305172 h 1338016"/>
              <a:gd name="connsiteX1" fmla="*/ 12192000 w 12192000"/>
              <a:gd name="connsiteY1" fmla="*/ 213304 h 1338016"/>
              <a:gd name="connsiteX2" fmla="*/ 12192000 w 12192000"/>
              <a:gd name="connsiteY2" fmla="*/ 1338016 h 1338016"/>
              <a:gd name="connsiteX3" fmla="*/ 0 w 12192000"/>
              <a:gd name="connsiteY3" fmla="*/ 1338016 h 1338016"/>
              <a:gd name="connsiteX4" fmla="*/ 0 w 12192000"/>
              <a:gd name="connsiteY4" fmla="*/ 305172 h 1338016"/>
              <a:gd name="connsiteX0" fmla="*/ 0 w 12192000"/>
              <a:gd name="connsiteY0" fmla="*/ 186576 h 1219420"/>
              <a:gd name="connsiteX1" fmla="*/ 12192000 w 12192000"/>
              <a:gd name="connsiteY1" fmla="*/ 94708 h 1219420"/>
              <a:gd name="connsiteX2" fmla="*/ 12192000 w 12192000"/>
              <a:gd name="connsiteY2" fmla="*/ 1219420 h 1219420"/>
              <a:gd name="connsiteX3" fmla="*/ 0 w 12192000"/>
              <a:gd name="connsiteY3" fmla="*/ 1219420 h 1219420"/>
              <a:gd name="connsiteX4" fmla="*/ 0 w 12192000"/>
              <a:gd name="connsiteY4" fmla="*/ 186576 h 1219420"/>
              <a:gd name="connsiteX0" fmla="*/ 0 w 12192000"/>
              <a:gd name="connsiteY0" fmla="*/ 174344 h 1207188"/>
              <a:gd name="connsiteX1" fmla="*/ 12192000 w 12192000"/>
              <a:gd name="connsiteY1" fmla="*/ 82476 h 1207188"/>
              <a:gd name="connsiteX2" fmla="*/ 12192000 w 12192000"/>
              <a:gd name="connsiteY2" fmla="*/ 1207188 h 1207188"/>
              <a:gd name="connsiteX3" fmla="*/ 0 w 12192000"/>
              <a:gd name="connsiteY3" fmla="*/ 1207188 h 1207188"/>
              <a:gd name="connsiteX4" fmla="*/ 0 w 12192000"/>
              <a:gd name="connsiteY4" fmla="*/ 174344 h 1207188"/>
              <a:gd name="connsiteX0" fmla="*/ 0 w 12192000"/>
              <a:gd name="connsiteY0" fmla="*/ 245041 h 1277885"/>
              <a:gd name="connsiteX1" fmla="*/ 12192000 w 12192000"/>
              <a:gd name="connsiteY1" fmla="*/ 153173 h 1277885"/>
              <a:gd name="connsiteX2" fmla="*/ 12192000 w 12192000"/>
              <a:gd name="connsiteY2" fmla="*/ 1277885 h 1277885"/>
              <a:gd name="connsiteX3" fmla="*/ 0 w 12192000"/>
              <a:gd name="connsiteY3" fmla="*/ 1277885 h 1277885"/>
              <a:gd name="connsiteX4" fmla="*/ 0 w 12192000"/>
              <a:gd name="connsiteY4" fmla="*/ 245041 h 12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277885">
                <a:moveTo>
                  <a:pt x="0" y="245041"/>
                </a:moveTo>
                <a:cubicBezTo>
                  <a:pt x="5102352" y="2009173"/>
                  <a:pt x="7160142" y="-642639"/>
                  <a:pt x="12192000" y="153173"/>
                </a:cubicBezTo>
                <a:lnTo>
                  <a:pt x="12192000" y="1277885"/>
                </a:lnTo>
                <a:lnTo>
                  <a:pt x="0" y="1277885"/>
                </a:lnTo>
                <a:lnTo>
                  <a:pt x="0" y="2450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FC4A3-1E65-48AB-9D6C-58951D1D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896" y="1818640"/>
            <a:ext cx="5568286" cy="758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Zoohackathon 2019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614D2FD5-44E4-4476-8F67-3D31E7443C62}"/>
              </a:ext>
            </a:extLst>
          </p:cNvPr>
          <p:cNvSpPr txBox="1">
            <a:spLocks/>
          </p:cNvSpPr>
          <p:nvPr/>
        </p:nvSpPr>
        <p:spPr>
          <a:xfrm>
            <a:off x="3374716" y="2555920"/>
            <a:ext cx="6778308" cy="55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>
                <a:solidFill>
                  <a:srgbClr val="008E40"/>
                </a:solidFill>
              </a:rPr>
              <a:t>&lt;Coding to End Wildlife Trafficking&gt;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9293">
            <a:off x="1538557" y="3667407"/>
            <a:ext cx="2801754" cy="2098433"/>
          </a:xfrm>
          <a:prstGeom prst="rect">
            <a:avLst/>
          </a:prstGeom>
        </p:spPr>
      </p:pic>
      <p:sp>
        <p:nvSpPr>
          <p:cNvPr id="10" name="AutoShape 2" descr="Image result for pANGOLIN trafficing"/>
          <p:cNvSpPr>
            <a:spLocks noChangeAspect="1" noChangeArrowheads="1"/>
          </p:cNvSpPr>
          <p:nvPr/>
        </p:nvSpPr>
        <p:spPr bwMode="auto">
          <a:xfrm>
            <a:off x="63500" y="-109229"/>
            <a:ext cx="2552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8326">
            <a:off x="1044426" y="820898"/>
            <a:ext cx="2486025" cy="18349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30" y="3816551"/>
            <a:ext cx="3521693" cy="2359535"/>
          </a:xfrm>
          <a:prstGeom prst="rect">
            <a:avLst/>
          </a:prstGeom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0834">
            <a:off x="9090056" y="644938"/>
            <a:ext cx="2553577" cy="189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312">
            <a:off x="9033512" y="3343863"/>
            <a:ext cx="2828830" cy="252331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E14FC4A3-1E65-48AB-9D6C-58951D1DFEE4}"/>
              </a:ext>
            </a:extLst>
          </p:cNvPr>
          <p:cNvSpPr txBox="1">
            <a:spLocks/>
          </p:cNvSpPr>
          <p:nvPr/>
        </p:nvSpPr>
        <p:spPr>
          <a:xfrm>
            <a:off x="3883392" y="3103806"/>
            <a:ext cx="5252720" cy="509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Be My Voice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1" y="624110"/>
            <a:ext cx="9381172" cy="767810"/>
          </a:xfrm>
        </p:spPr>
        <p:txBody>
          <a:bodyPr/>
          <a:lstStyle/>
          <a:p>
            <a:r>
              <a:rPr lang="en-US" dirty="0"/>
              <a:t>Global Problem Statement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1DE329-E05C-4704-BBFB-64F2265C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818640"/>
            <a:ext cx="9381172" cy="4582160"/>
          </a:xfrm>
        </p:spPr>
        <p:txBody>
          <a:bodyPr>
            <a:normAutofit/>
          </a:bodyPr>
          <a:lstStyle/>
          <a:p>
            <a:r>
              <a:rPr lang="en-US" sz="2400" dirty="0"/>
              <a:t>Intelligence is needed to combat wildlife trafficking, the basis of which is </a:t>
            </a:r>
            <a:r>
              <a:rPr lang="en-US" sz="2400" dirty="0" smtClean="0"/>
              <a:t>information</a:t>
            </a:r>
            <a:endParaRPr lang="en-US" sz="2400" dirty="0"/>
          </a:p>
          <a:p>
            <a:r>
              <a:rPr lang="en-US" sz="2400" dirty="0"/>
              <a:t>The internet provides a rich vein of open-source information which is starting point for understanding the patterns, trends and dynamics of the billion-dollar transnational illegal wildlife </a:t>
            </a:r>
            <a:r>
              <a:rPr lang="en-US" sz="2400" dirty="0" smtClean="0"/>
              <a:t>trade</a:t>
            </a:r>
            <a:endParaRPr lang="en-US" sz="2400" dirty="0"/>
          </a:p>
          <a:p>
            <a:r>
              <a:rPr lang="en-US" sz="2400" dirty="0"/>
              <a:t>There is a huge effort required for NGOs to manually collate all the </a:t>
            </a:r>
            <a:r>
              <a:rPr lang="en-US" sz="2400" dirty="0" smtClean="0"/>
              <a:t>information </a:t>
            </a:r>
            <a:r>
              <a:rPr lang="en-US" sz="2400" dirty="0"/>
              <a:t>from existing and subsequent news reports to build a incremental powerful intelligence picture.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5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20" y="603790"/>
            <a:ext cx="9320214" cy="767810"/>
          </a:xfrm>
        </p:spPr>
        <p:txBody>
          <a:bodyPr/>
          <a:lstStyle/>
          <a:p>
            <a:r>
              <a:rPr lang="en-US" dirty="0" smtClean="0"/>
              <a:t>Source of Information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CFB1D05-3206-4820-8877-619D7305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56" y="1510144"/>
            <a:ext cx="3748300" cy="2534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739E9FC-FAAF-44CC-9818-003BBB5F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94" y="4137564"/>
            <a:ext cx="3748300" cy="2289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52C4811-6C8B-4EDF-A0B1-F3BA2B49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438" y="4137564"/>
            <a:ext cx="3772036" cy="2289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FC8D441-CC71-4465-AF1A-E059DDC33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520" y="1510144"/>
            <a:ext cx="3785648" cy="25346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FEF5CB1-E65F-4B6C-A059-C4EF96D1A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08582">
            <a:off x="5385658" y="1566522"/>
            <a:ext cx="2475348" cy="1679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713077C-1AC5-40CF-878E-CDDB9A48E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43125">
            <a:off x="5146767" y="4560806"/>
            <a:ext cx="2838804" cy="175431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553E002C-530A-4556-88C1-26A92C2B695E}"/>
              </a:ext>
            </a:extLst>
          </p:cNvPr>
          <p:cNvGrpSpPr/>
          <p:nvPr/>
        </p:nvGrpSpPr>
        <p:grpSpPr>
          <a:xfrm>
            <a:off x="5364179" y="2611120"/>
            <a:ext cx="3014922" cy="3029471"/>
            <a:chOff x="5364179" y="2722880"/>
            <a:chExt cx="3014922" cy="3029471"/>
          </a:xfrm>
        </p:grpSpPr>
        <p:pic>
          <p:nvPicPr>
            <p:cNvPr id="1030" name="Picture 6" descr="Image result for arrow circle gif">
              <a:extLst>
                <a:ext uri="{FF2B5EF4-FFF2-40B4-BE49-F238E27FC236}">
                  <a16:creationId xmlns="" xmlns:a16="http://schemas.microsoft.com/office/drawing/2014/main" id="{73CD2209-F322-4AF6-B805-6656BC3AD1AE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79" y="2722880"/>
              <a:ext cx="3014922" cy="3029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06F0D58-F0C9-4793-9D91-6B0EFBD06E1F}"/>
                </a:ext>
              </a:extLst>
            </p:cNvPr>
            <p:cNvSpPr txBox="1"/>
            <p:nvPr/>
          </p:nvSpPr>
          <p:spPr>
            <a:xfrm>
              <a:off x="6192972" y="3914734"/>
              <a:ext cx="1483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8E40"/>
                  </a:solidFill>
                </a:rPr>
                <a:t>Source</a:t>
              </a:r>
              <a:endParaRPr lang="en-US" sz="2800" b="1" dirty="0">
                <a:solidFill>
                  <a:srgbClr val="008E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5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1" y="624110"/>
            <a:ext cx="9381172" cy="767810"/>
          </a:xfrm>
        </p:spPr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1DE329-E05C-4704-BBFB-64F2265C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818640"/>
            <a:ext cx="9381172" cy="458216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44203" y="1539349"/>
            <a:ext cx="5049681" cy="1338773"/>
            <a:chOff x="5923130" y="1771365"/>
            <a:chExt cx="4701335" cy="1338773"/>
          </a:xfrm>
        </p:grpSpPr>
        <p:sp>
          <p:nvSpPr>
            <p:cNvPr id="9" name="Left-Right Arrow 8"/>
            <p:cNvSpPr/>
            <p:nvPr/>
          </p:nvSpPr>
          <p:spPr>
            <a:xfrm>
              <a:off x="6150944" y="1771365"/>
              <a:ext cx="4220824" cy="1338773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Search in News articles across the web and identify relevant news feeds.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5073" y="2110439"/>
              <a:ext cx="709392" cy="74520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5923130" y="2028551"/>
              <a:ext cx="701127" cy="745205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23897" y="3293608"/>
            <a:ext cx="4974471" cy="1338773"/>
            <a:chOff x="1965280" y="3348195"/>
            <a:chExt cx="4974471" cy="1338773"/>
          </a:xfrm>
        </p:grpSpPr>
        <p:sp>
          <p:nvSpPr>
            <p:cNvPr id="14" name="Left-Right Arrow 13"/>
            <p:cNvSpPr/>
            <p:nvPr/>
          </p:nvSpPr>
          <p:spPr>
            <a:xfrm>
              <a:off x="2279713" y="3348195"/>
              <a:ext cx="4468966" cy="1338773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Transforming plain text articles to machine readable data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65280" y="3564150"/>
              <a:ext cx="803025" cy="800083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5107" y="3670929"/>
              <a:ext cx="714644" cy="76154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039732" y="5013227"/>
            <a:ext cx="4935463" cy="1338773"/>
            <a:chOff x="4039732" y="5013227"/>
            <a:chExt cx="4935463" cy="1338773"/>
          </a:xfrm>
        </p:grpSpPr>
        <p:grpSp>
          <p:nvGrpSpPr>
            <p:cNvPr id="21" name="Group 20"/>
            <p:cNvGrpSpPr/>
            <p:nvPr/>
          </p:nvGrpSpPr>
          <p:grpSpPr>
            <a:xfrm>
              <a:off x="4039732" y="5013227"/>
              <a:ext cx="4569839" cy="1338773"/>
              <a:chOff x="5609230" y="5013227"/>
              <a:chExt cx="4569839" cy="1338773"/>
            </a:xfrm>
          </p:grpSpPr>
          <p:sp>
            <p:nvSpPr>
              <p:cNvPr id="15" name="Left-Right Arrow 14"/>
              <p:cNvSpPr/>
              <p:nvPr/>
            </p:nvSpPr>
            <p:spPr>
              <a:xfrm>
                <a:off x="5958245" y="5013227"/>
                <a:ext cx="4220824" cy="1338773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Natural Language Processing to convert to structured data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609230" y="5267721"/>
                <a:ext cx="714775" cy="727598"/>
              </a:xfrm>
              <a:prstGeom prst="ellipse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3241" y="5307393"/>
              <a:ext cx="761954" cy="74520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585418" y="3241289"/>
            <a:ext cx="4974471" cy="1338773"/>
            <a:chOff x="1965280" y="3348195"/>
            <a:chExt cx="4974471" cy="1338773"/>
          </a:xfrm>
        </p:grpSpPr>
        <p:sp>
          <p:nvSpPr>
            <p:cNvPr id="28" name="Left-Right Arrow 27"/>
            <p:cNvSpPr/>
            <p:nvPr/>
          </p:nvSpPr>
          <p:spPr>
            <a:xfrm>
              <a:off x="2279713" y="3348195"/>
              <a:ext cx="4468966" cy="1338773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Leverage the data to create reports in user friendly format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965280" y="3564150"/>
              <a:ext cx="803025" cy="800083"/>
            </a:xfrm>
            <a:prstGeom prst="ellips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5107" y="3670929"/>
              <a:ext cx="714644" cy="761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5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1" y="624110"/>
            <a:ext cx="9381172" cy="767810"/>
          </a:xfrm>
        </p:spPr>
        <p:txBody>
          <a:bodyPr/>
          <a:lstStyle/>
          <a:p>
            <a:r>
              <a:rPr lang="en-US" dirty="0" smtClean="0"/>
              <a:t>Technical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1DE329-E05C-4704-BBFB-64F2265C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818640"/>
            <a:ext cx="9381172" cy="45821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8E40"/>
                </a:solidFill>
              </a:rPr>
              <a:t>Use news aggregator </a:t>
            </a:r>
            <a:r>
              <a:rPr lang="en-US" sz="2400" dirty="0" err="1">
                <a:solidFill>
                  <a:srgbClr val="008E40"/>
                </a:solidFill>
              </a:rPr>
              <a:t>NewsAPI</a:t>
            </a:r>
            <a:r>
              <a:rPr lang="en-US" sz="2400" dirty="0">
                <a:solidFill>
                  <a:srgbClr val="008E40"/>
                </a:solidFill>
              </a:rPr>
              <a:t> to search the articles with words such as ‘seize’, ‘poaching’, ‘ivory’, ‘tusk’, ‘horn’</a:t>
            </a:r>
          </a:p>
          <a:p>
            <a:pPr lvl="1"/>
            <a:r>
              <a:rPr lang="en-US" sz="2200" dirty="0">
                <a:solidFill>
                  <a:srgbClr val="008E40"/>
                </a:solidFill>
              </a:rPr>
              <a:t>Date, Author, </a:t>
            </a:r>
            <a:r>
              <a:rPr lang="en-US" sz="2200" dirty="0" smtClean="0">
                <a:solidFill>
                  <a:srgbClr val="008E40"/>
                </a:solidFill>
              </a:rPr>
              <a:t>URL, Summary, Article</a:t>
            </a:r>
          </a:p>
          <a:p>
            <a:pPr lvl="1"/>
            <a:r>
              <a:rPr lang="en-US" sz="2200" dirty="0" smtClean="0">
                <a:solidFill>
                  <a:srgbClr val="008E40"/>
                </a:solidFill>
              </a:rPr>
              <a:t>These details will be refined over time using machine learning</a:t>
            </a:r>
          </a:p>
          <a:p>
            <a:r>
              <a:rPr lang="en-US" sz="2400" dirty="0" smtClean="0">
                <a:solidFill>
                  <a:srgbClr val="008E40"/>
                </a:solidFill>
              </a:rPr>
              <a:t>Use </a:t>
            </a:r>
            <a:r>
              <a:rPr lang="en-US" sz="2400" dirty="0">
                <a:solidFill>
                  <a:srgbClr val="008E40"/>
                </a:solidFill>
              </a:rPr>
              <a:t>Natural language processing</a:t>
            </a:r>
          </a:p>
          <a:p>
            <a:pPr lvl="1"/>
            <a:r>
              <a:rPr lang="en-US" sz="2200" dirty="0" smtClean="0">
                <a:solidFill>
                  <a:srgbClr val="008E40"/>
                </a:solidFill>
              </a:rPr>
              <a:t>Use NLTK, Spacy, </a:t>
            </a:r>
            <a:r>
              <a:rPr lang="en-US" sz="2200" dirty="0" err="1" smtClean="0">
                <a:solidFill>
                  <a:srgbClr val="008E40"/>
                </a:solidFill>
              </a:rPr>
              <a:t>Gensim</a:t>
            </a:r>
            <a:r>
              <a:rPr lang="en-US" sz="2200" dirty="0" smtClean="0">
                <a:solidFill>
                  <a:srgbClr val="008E40"/>
                </a:solidFill>
              </a:rPr>
              <a:t>, Glove embedding</a:t>
            </a:r>
          </a:p>
          <a:p>
            <a:pPr lvl="1"/>
            <a:r>
              <a:rPr lang="en-US" sz="2200" dirty="0" smtClean="0">
                <a:solidFill>
                  <a:srgbClr val="008E40"/>
                </a:solidFill>
              </a:rPr>
              <a:t>Find </a:t>
            </a:r>
            <a:r>
              <a:rPr lang="en-US" sz="2200" dirty="0">
                <a:solidFill>
                  <a:srgbClr val="008E40"/>
                </a:solidFill>
              </a:rPr>
              <a:t>Location, Animal traded, </a:t>
            </a:r>
            <a:r>
              <a:rPr lang="en-US" sz="2200" dirty="0" smtClean="0">
                <a:solidFill>
                  <a:srgbClr val="008E40"/>
                </a:solidFill>
              </a:rPr>
              <a:t>Volume, Organizations</a:t>
            </a:r>
          </a:p>
          <a:p>
            <a:r>
              <a:rPr lang="en-US" sz="2400" dirty="0" smtClean="0">
                <a:solidFill>
                  <a:srgbClr val="008E40"/>
                </a:solidFill>
              </a:rPr>
              <a:t>Present the data in structured format</a:t>
            </a:r>
          </a:p>
          <a:p>
            <a:r>
              <a:rPr lang="en-US" sz="2400" dirty="0" smtClean="0">
                <a:solidFill>
                  <a:srgbClr val="C49500"/>
                </a:solidFill>
              </a:rPr>
              <a:t>Publish the data to Mobile App / Website</a:t>
            </a:r>
            <a:endParaRPr lang="en-US" sz="2400" dirty="0">
              <a:solidFill>
                <a:srgbClr val="C49500"/>
              </a:solidFill>
            </a:endParaRP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8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1" y="624110"/>
            <a:ext cx="9381172" cy="76781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1DE329-E05C-4704-BBFB-64F2265C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818640"/>
            <a:ext cx="9381172" cy="45821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65684CE-F27B-4B5F-8E2D-6C8DFDAA7DE6}"/>
              </a:ext>
            </a:extLst>
          </p:cNvPr>
          <p:cNvSpPr txBox="1">
            <a:spLocks/>
          </p:cNvSpPr>
          <p:nvPr/>
        </p:nvSpPr>
        <p:spPr>
          <a:xfrm>
            <a:off x="2275840" y="1971040"/>
            <a:ext cx="9381172" cy="458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7261"/>
              </p:ext>
            </p:extLst>
          </p:nvPr>
        </p:nvGraphicFramePr>
        <p:xfrm>
          <a:off x="1201002" y="1666242"/>
          <a:ext cx="10672549" cy="4045436"/>
        </p:xfrm>
        <a:graphic>
          <a:graphicData uri="http://schemas.openxmlformats.org/drawingml/2006/table">
            <a:tbl>
              <a:tblPr/>
              <a:tblGrid>
                <a:gridCol w="1292965"/>
                <a:gridCol w="1302544"/>
                <a:gridCol w="638501"/>
                <a:gridCol w="970522"/>
                <a:gridCol w="2710438"/>
                <a:gridCol w="651271"/>
                <a:gridCol w="813485"/>
                <a:gridCol w="1419368"/>
                <a:gridCol w="873455"/>
              </a:tblGrid>
              <a:tr h="461480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 Header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</a:t>
                      </a:r>
                    </a:p>
                  </a:txBody>
                  <a:tcPr marL="8008" marR="8008" marT="8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9748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Customs seizes suspected rhino horns (with photo)'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https://www.customs.gov.hk/en/publication_press/press/index_id_2736.html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19-Oct-19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Customs seizes suspected rhino horns (with photo)'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Customs today (October 19) seized about 16 kilograms of suspected rhino horns with an estimated market value of about $3.2 million at Hong Kong International Airport.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 of the public may report any suspected smuggling activities to Customs' 24-hour hotline 2545 6182 or its dedicated crime-reporting email account (</a:t>
                      </a:r>
                      <a:r>
                        <a:rPr lang="en-US" sz="160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crimereport@customs.gov.hk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Rhino', 'rhino horn'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16 kilograms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International Airport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Customs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$3.2 million</a:t>
                      </a:r>
                    </a:p>
                  </a:txBody>
                  <a:tcPr marL="8008" marR="8008" marT="80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E20A7-B197-41F3-A8BE-D6BD2B2E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441" y="624110"/>
            <a:ext cx="9381172" cy="76781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2470DC0-57DD-4034-9013-0CE8352B5469}"/>
              </a:ext>
            </a:extLst>
          </p:cNvPr>
          <p:cNvSpPr txBox="1">
            <a:spLocks/>
          </p:cNvSpPr>
          <p:nvPr/>
        </p:nvSpPr>
        <p:spPr>
          <a:xfrm>
            <a:off x="2153007" y="1971039"/>
            <a:ext cx="9556771" cy="3924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Improve search to identify same report in different news articles and eliminate duplicate</a:t>
            </a:r>
          </a:p>
          <a:p>
            <a:pPr lvl="1"/>
            <a:r>
              <a:rPr lang="en-US" sz="2400" dirty="0"/>
              <a:t>More robust result </a:t>
            </a:r>
            <a:r>
              <a:rPr lang="en-US" sz="2400" dirty="0" smtClean="0"/>
              <a:t>set, to have all the necessary data – vehicles/vessels, trafficking routes etc.</a:t>
            </a:r>
          </a:p>
          <a:p>
            <a:pPr lvl="1"/>
            <a:r>
              <a:rPr lang="en-US" sz="2400" dirty="0" smtClean="0"/>
              <a:t>Identify additional information on previously reported information</a:t>
            </a:r>
          </a:p>
          <a:p>
            <a:pPr lvl="1"/>
            <a:r>
              <a:rPr lang="en-US" sz="2400" dirty="0" smtClean="0"/>
              <a:t>Multiple language support</a:t>
            </a:r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more User Friendly interface, such as a simple UI with search functionality</a:t>
            </a:r>
          </a:p>
          <a:p>
            <a:pPr lvl="1"/>
            <a:r>
              <a:rPr lang="en-US" sz="2400" dirty="0"/>
              <a:t>Mobile APP to be used anywhere with ease of use</a:t>
            </a:r>
          </a:p>
          <a:p>
            <a:pPr marL="457200" lvl="1" indent="0">
              <a:buFont typeface="Wingdings 3" charset="2"/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42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07002C5-F45D-4AB1-843F-103A4FFB5B20}"/>
              </a:ext>
            </a:extLst>
          </p:cNvPr>
          <p:cNvSpPr/>
          <p:nvPr/>
        </p:nvSpPr>
        <p:spPr>
          <a:xfrm>
            <a:off x="-12700" y="5593711"/>
            <a:ext cx="12192000" cy="1262590"/>
          </a:xfrm>
          <a:custGeom>
            <a:avLst/>
            <a:gdLst>
              <a:gd name="connsiteX0" fmla="*/ 0 w 10863072"/>
              <a:gd name="connsiteY0" fmla="*/ 0 h 1088136"/>
              <a:gd name="connsiteX1" fmla="*/ 10863072 w 10863072"/>
              <a:gd name="connsiteY1" fmla="*/ 0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63072"/>
              <a:gd name="connsiteY0" fmla="*/ 0 h 1088136"/>
              <a:gd name="connsiteX1" fmla="*/ 8101584 w 10863072"/>
              <a:gd name="connsiteY1" fmla="*/ 9144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299177 h 1387313"/>
              <a:gd name="connsiteX1" fmla="*/ 10881360 w 10881360"/>
              <a:gd name="connsiteY1" fmla="*/ 198593 h 1387313"/>
              <a:gd name="connsiteX2" fmla="*/ 10863072 w 10881360"/>
              <a:gd name="connsiteY2" fmla="*/ 1387313 h 1387313"/>
              <a:gd name="connsiteX3" fmla="*/ 0 w 10881360"/>
              <a:gd name="connsiteY3" fmla="*/ 1387313 h 1387313"/>
              <a:gd name="connsiteX4" fmla="*/ 0 w 10881360"/>
              <a:gd name="connsiteY4" fmla="*/ 299177 h 1387313"/>
              <a:gd name="connsiteX0" fmla="*/ 0 w 10881360"/>
              <a:gd name="connsiteY0" fmla="*/ 319108 h 1385979"/>
              <a:gd name="connsiteX1" fmla="*/ 10881360 w 10881360"/>
              <a:gd name="connsiteY1" fmla="*/ 197259 h 1385979"/>
              <a:gd name="connsiteX2" fmla="*/ 10863072 w 10881360"/>
              <a:gd name="connsiteY2" fmla="*/ 1385979 h 1385979"/>
              <a:gd name="connsiteX3" fmla="*/ 0 w 10881360"/>
              <a:gd name="connsiteY3" fmla="*/ 1385979 h 1385979"/>
              <a:gd name="connsiteX4" fmla="*/ 0 w 10881360"/>
              <a:gd name="connsiteY4" fmla="*/ 319108 h 1385979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197076 h 1263947"/>
              <a:gd name="connsiteX1" fmla="*/ 10881360 w 10881360"/>
              <a:gd name="connsiteY1" fmla="*/ 75227 h 1263947"/>
              <a:gd name="connsiteX2" fmla="*/ 10863072 w 10881360"/>
              <a:gd name="connsiteY2" fmla="*/ 1263947 h 1263947"/>
              <a:gd name="connsiteX3" fmla="*/ 0 w 10881360"/>
              <a:gd name="connsiteY3" fmla="*/ 1263947 h 1263947"/>
              <a:gd name="connsiteX4" fmla="*/ 0 w 10881360"/>
              <a:gd name="connsiteY4" fmla="*/ 197076 h 1263947"/>
              <a:gd name="connsiteX0" fmla="*/ 11335 w 10881360"/>
              <a:gd name="connsiteY0" fmla="*/ 98724 h 1267195"/>
              <a:gd name="connsiteX1" fmla="*/ 10881360 w 10881360"/>
              <a:gd name="connsiteY1" fmla="*/ 78475 h 1267195"/>
              <a:gd name="connsiteX2" fmla="*/ 10863072 w 10881360"/>
              <a:gd name="connsiteY2" fmla="*/ 1267195 h 1267195"/>
              <a:gd name="connsiteX3" fmla="*/ 0 w 10881360"/>
              <a:gd name="connsiteY3" fmla="*/ 1267195 h 1267195"/>
              <a:gd name="connsiteX4" fmla="*/ 11335 w 10881360"/>
              <a:gd name="connsiteY4" fmla="*/ 98724 h 1267195"/>
              <a:gd name="connsiteX0" fmla="*/ 11335 w 10881360"/>
              <a:gd name="connsiteY0" fmla="*/ 94119 h 1262590"/>
              <a:gd name="connsiteX1" fmla="*/ 10881360 w 10881360"/>
              <a:gd name="connsiteY1" fmla="*/ 73870 h 1262590"/>
              <a:gd name="connsiteX2" fmla="*/ 10863072 w 10881360"/>
              <a:gd name="connsiteY2" fmla="*/ 1262590 h 1262590"/>
              <a:gd name="connsiteX3" fmla="*/ 0 w 10881360"/>
              <a:gd name="connsiteY3" fmla="*/ 1262590 h 1262590"/>
              <a:gd name="connsiteX4" fmla="*/ 11335 w 10881360"/>
              <a:gd name="connsiteY4" fmla="*/ 94119 h 126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1360" h="1262590">
                <a:moveTo>
                  <a:pt x="11335" y="94119"/>
                </a:moveTo>
                <a:cubicBezTo>
                  <a:pt x="4512081" y="1866353"/>
                  <a:pt x="7963208" y="-429156"/>
                  <a:pt x="10881360" y="73870"/>
                </a:cubicBezTo>
                <a:lnTo>
                  <a:pt x="10863072" y="1262590"/>
                </a:lnTo>
                <a:lnTo>
                  <a:pt x="0" y="1262590"/>
                </a:lnTo>
                <a:lnTo>
                  <a:pt x="11335" y="94119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7EC5C7-9436-4919-96BC-CA191331B1B9}"/>
              </a:ext>
            </a:extLst>
          </p:cNvPr>
          <p:cNvSpPr/>
          <p:nvPr/>
        </p:nvSpPr>
        <p:spPr>
          <a:xfrm>
            <a:off x="0" y="5821004"/>
            <a:ext cx="12192000" cy="1035296"/>
          </a:xfrm>
          <a:custGeom>
            <a:avLst/>
            <a:gdLst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242364 h 1367076"/>
              <a:gd name="connsiteX1" fmla="*/ 12192000 w 12192000"/>
              <a:gd name="connsiteY1" fmla="*/ 242364 h 1367076"/>
              <a:gd name="connsiteX2" fmla="*/ 12192000 w 12192000"/>
              <a:gd name="connsiteY2" fmla="*/ 1367076 h 1367076"/>
              <a:gd name="connsiteX3" fmla="*/ 0 w 12192000"/>
              <a:gd name="connsiteY3" fmla="*/ 1367076 h 1367076"/>
              <a:gd name="connsiteX4" fmla="*/ 0 w 12192000"/>
              <a:gd name="connsiteY4" fmla="*/ 242364 h 1367076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305795 h 1430507"/>
              <a:gd name="connsiteX1" fmla="*/ 12192000 w 12192000"/>
              <a:gd name="connsiteY1" fmla="*/ 305795 h 1430507"/>
              <a:gd name="connsiteX2" fmla="*/ 12192000 w 12192000"/>
              <a:gd name="connsiteY2" fmla="*/ 1430507 h 1430507"/>
              <a:gd name="connsiteX3" fmla="*/ 0 w 12192000"/>
              <a:gd name="connsiteY3" fmla="*/ 1430507 h 1430507"/>
              <a:gd name="connsiteX4" fmla="*/ 0 w 12192000"/>
              <a:gd name="connsiteY4" fmla="*/ 305795 h 1430507"/>
              <a:gd name="connsiteX0" fmla="*/ 0 w 12192000"/>
              <a:gd name="connsiteY0" fmla="*/ 390608 h 1423452"/>
              <a:gd name="connsiteX1" fmla="*/ 12192000 w 12192000"/>
              <a:gd name="connsiteY1" fmla="*/ 298740 h 1423452"/>
              <a:gd name="connsiteX2" fmla="*/ 12192000 w 12192000"/>
              <a:gd name="connsiteY2" fmla="*/ 1423452 h 1423452"/>
              <a:gd name="connsiteX3" fmla="*/ 0 w 12192000"/>
              <a:gd name="connsiteY3" fmla="*/ 1423452 h 1423452"/>
              <a:gd name="connsiteX4" fmla="*/ 0 w 12192000"/>
              <a:gd name="connsiteY4" fmla="*/ 390608 h 1423452"/>
              <a:gd name="connsiteX0" fmla="*/ 0 w 12192000"/>
              <a:gd name="connsiteY0" fmla="*/ 381657 h 1414501"/>
              <a:gd name="connsiteX1" fmla="*/ 12192000 w 12192000"/>
              <a:gd name="connsiteY1" fmla="*/ 289789 h 1414501"/>
              <a:gd name="connsiteX2" fmla="*/ 12192000 w 12192000"/>
              <a:gd name="connsiteY2" fmla="*/ 1414501 h 1414501"/>
              <a:gd name="connsiteX3" fmla="*/ 0 w 12192000"/>
              <a:gd name="connsiteY3" fmla="*/ 1414501 h 1414501"/>
              <a:gd name="connsiteX4" fmla="*/ 0 w 12192000"/>
              <a:gd name="connsiteY4" fmla="*/ 381657 h 1414501"/>
              <a:gd name="connsiteX0" fmla="*/ 0 w 12192000"/>
              <a:gd name="connsiteY0" fmla="*/ 402765 h 1435609"/>
              <a:gd name="connsiteX1" fmla="*/ 12192000 w 12192000"/>
              <a:gd name="connsiteY1" fmla="*/ 310897 h 1435609"/>
              <a:gd name="connsiteX2" fmla="*/ 12192000 w 12192000"/>
              <a:gd name="connsiteY2" fmla="*/ 1435609 h 1435609"/>
              <a:gd name="connsiteX3" fmla="*/ 0 w 12192000"/>
              <a:gd name="connsiteY3" fmla="*/ 1435609 h 1435609"/>
              <a:gd name="connsiteX4" fmla="*/ 0 w 12192000"/>
              <a:gd name="connsiteY4" fmla="*/ 402765 h 1435609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284584 h 1317428"/>
              <a:gd name="connsiteX1" fmla="*/ 12192000 w 12192000"/>
              <a:gd name="connsiteY1" fmla="*/ 192716 h 1317428"/>
              <a:gd name="connsiteX2" fmla="*/ 12192000 w 12192000"/>
              <a:gd name="connsiteY2" fmla="*/ 1317428 h 1317428"/>
              <a:gd name="connsiteX3" fmla="*/ 0 w 12192000"/>
              <a:gd name="connsiteY3" fmla="*/ 1317428 h 1317428"/>
              <a:gd name="connsiteX4" fmla="*/ 0 w 12192000"/>
              <a:gd name="connsiteY4" fmla="*/ 284584 h 1317428"/>
              <a:gd name="connsiteX0" fmla="*/ 0 w 12192000"/>
              <a:gd name="connsiteY0" fmla="*/ 305172 h 1338016"/>
              <a:gd name="connsiteX1" fmla="*/ 12192000 w 12192000"/>
              <a:gd name="connsiteY1" fmla="*/ 213304 h 1338016"/>
              <a:gd name="connsiteX2" fmla="*/ 12192000 w 12192000"/>
              <a:gd name="connsiteY2" fmla="*/ 1338016 h 1338016"/>
              <a:gd name="connsiteX3" fmla="*/ 0 w 12192000"/>
              <a:gd name="connsiteY3" fmla="*/ 1338016 h 1338016"/>
              <a:gd name="connsiteX4" fmla="*/ 0 w 12192000"/>
              <a:gd name="connsiteY4" fmla="*/ 305172 h 1338016"/>
              <a:gd name="connsiteX0" fmla="*/ 0 w 12192000"/>
              <a:gd name="connsiteY0" fmla="*/ 186576 h 1219420"/>
              <a:gd name="connsiteX1" fmla="*/ 12192000 w 12192000"/>
              <a:gd name="connsiteY1" fmla="*/ 94708 h 1219420"/>
              <a:gd name="connsiteX2" fmla="*/ 12192000 w 12192000"/>
              <a:gd name="connsiteY2" fmla="*/ 1219420 h 1219420"/>
              <a:gd name="connsiteX3" fmla="*/ 0 w 12192000"/>
              <a:gd name="connsiteY3" fmla="*/ 1219420 h 1219420"/>
              <a:gd name="connsiteX4" fmla="*/ 0 w 12192000"/>
              <a:gd name="connsiteY4" fmla="*/ 186576 h 1219420"/>
              <a:gd name="connsiteX0" fmla="*/ 0 w 12192000"/>
              <a:gd name="connsiteY0" fmla="*/ 174344 h 1207188"/>
              <a:gd name="connsiteX1" fmla="*/ 12192000 w 12192000"/>
              <a:gd name="connsiteY1" fmla="*/ 82476 h 1207188"/>
              <a:gd name="connsiteX2" fmla="*/ 12192000 w 12192000"/>
              <a:gd name="connsiteY2" fmla="*/ 1207188 h 1207188"/>
              <a:gd name="connsiteX3" fmla="*/ 0 w 12192000"/>
              <a:gd name="connsiteY3" fmla="*/ 1207188 h 1207188"/>
              <a:gd name="connsiteX4" fmla="*/ 0 w 12192000"/>
              <a:gd name="connsiteY4" fmla="*/ 174344 h 1207188"/>
              <a:gd name="connsiteX0" fmla="*/ 0 w 12192000"/>
              <a:gd name="connsiteY0" fmla="*/ 245041 h 1277885"/>
              <a:gd name="connsiteX1" fmla="*/ 12192000 w 12192000"/>
              <a:gd name="connsiteY1" fmla="*/ 153173 h 1277885"/>
              <a:gd name="connsiteX2" fmla="*/ 12192000 w 12192000"/>
              <a:gd name="connsiteY2" fmla="*/ 1277885 h 1277885"/>
              <a:gd name="connsiteX3" fmla="*/ 0 w 12192000"/>
              <a:gd name="connsiteY3" fmla="*/ 1277885 h 1277885"/>
              <a:gd name="connsiteX4" fmla="*/ 0 w 12192000"/>
              <a:gd name="connsiteY4" fmla="*/ 245041 h 12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277885">
                <a:moveTo>
                  <a:pt x="0" y="245041"/>
                </a:moveTo>
                <a:cubicBezTo>
                  <a:pt x="5102352" y="2009173"/>
                  <a:pt x="7160142" y="-642639"/>
                  <a:pt x="12192000" y="153173"/>
                </a:cubicBezTo>
                <a:lnTo>
                  <a:pt x="12192000" y="1277885"/>
                </a:lnTo>
                <a:lnTo>
                  <a:pt x="0" y="1277885"/>
                </a:lnTo>
                <a:lnTo>
                  <a:pt x="0" y="245041"/>
                </a:lnTo>
                <a:close/>
              </a:path>
            </a:pathLst>
          </a:custGeom>
          <a:solidFill>
            <a:srgbClr val="83985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3DFBB7E-AAA4-46EC-92BC-BFD763AA6EDB}"/>
              </a:ext>
            </a:extLst>
          </p:cNvPr>
          <p:cNvSpPr/>
          <p:nvPr/>
        </p:nvSpPr>
        <p:spPr>
          <a:xfrm rot="10800000">
            <a:off x="0" y="18411"/>
            <a:ext cx="12192000" cy="1262590"/>
          </a:xfrm>
          <a:custGeom>
            <a:avLst/>
            <a:gdLst>
              <a:gd name="connsiteX0" fmla="*/ 0 w 10863072"/>
              <a:gd name="connsiteY0" fmla="*/ 0 h 1088136"/>
              <a:gd name="connsiteX1" fmla="*/ 10863072 w 10863072"/>
              <a:gd name="connsiteY1" fmla="*/ 0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63072"/>
              <a:gd name="connsiteY0" fmla="*/ 0 h 1088136"/>
              <a:gd name="connsiteX1" fmla="*/ 8101584 w 10863072"/>
              <a:gd name="connsiteY1" fmla="*/ 9144 h 1088136"/>
              <a:gd name="connsiteX2" fmla="*/ 10863072 w 10863072"/>
              <a:gd name="connsiteY2" fmla="*/ 1088136 h 1088136"/>
              <a:gd name="connsiteX3" fmla="*/ 0 w 10863072"/>
              <a:gd name="connsiteY3" fmla="*/ 1088136 h 1088136"/>
              <a:gd name="connsiteX4" fmla="*/ 0 w 10863072"/>
              <a:gd name="connsiteY4" fmla="*/ 0 h 1088136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00584 h 1188720"/>
              <a:gd name="connsiteX1" fmla="*/ 10881360 w 10881360"/>
              <a:gd name="connsiteY1" fmla="*/ 0 h 1188720"/>
              <a:gd name="connsiteX2" fmla="*/ 10863072 w 10881360"/>
              <a:gd name="connsiteY2" fmla="*/ 1188720 h 1188720"/>
              <a:gd name="connsiteX3" fmla="*/ 0 w 10881360"/>
              <a:gd name="connsiteY3" fmla="*/ 1188720 h 1188720"/>
              <a:gd name="connsiteX4" fmla="*/ 0 w 10881360"/>
              <a:gd name="connsiteY4" fmla="*/ 100584 h 1188720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191907 h 1280043"/>
              <a:gd name="connsiteX1" fmla="*/ 10881360 w 10881360"/>
              <a:gd name="connsiteY1" fmla="*/ 91323 h 1280043"/>
              <a:gd name="connsiteX2" fmla="*/ 10863072 w 10881360"/>
              <a:gd name="connsiteY2" fmla="*/ 1280043 h 1280043"/>
              <a:gd name="connsiteX3" fmla="*/ 0 w 10881360"/>
              <a:gd name="connsiteY3" fmla="*/ 1280043 h 1280043"/>
              <a:gd name="connsiteX4" fmla="*/ 0 w 10881360"/>
              <a:gd name="connsiteY4" fmla="*/ 191907 h 1280043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993916 h 2082052"/>
              <a:gd name="connsiteX1" fmla="*/ 10881360 w 10881360"/>
              <a:gd name="connsiteY1" fmla="*/ 893332 h 2082052"/>
              <a:gd name="connsiteX2" fmla="*/ 10863072 w 10881360"/>
              <a:gd name="connsiteY2" fmla="*/ 2082052 h 2082052"/>
              <a:gd name="connsiteX3" fmla="*/ 0 w 10881360"/>
              <a:gd name="connsiteY3" fmla="*/ 2082052 h 2082052"/>
              <a:gd name="connsiteX4" fmla="*/ 0 w 10881360"/>
              <a:gd name="connsiteY4" fmla="*/ 993916 h 208205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07866 h 1596002"/>
              <a:gd name="connsiteX1" fmla="*/ 10881360 w 10881360"/>
              <a:gd name="connsiteY1" fmla="*/ 407282 h 1596002"/>
              <a:gd name="connsiteX2" fmla="*/ 10863072 w 10881360"/>
              <a:gd name="connsiteY2" fmla="*/ 1596002 h 1596002"/>
              <a:gd name="connsiteX3" fmla="*/ 0 w 10881360"/>
              <a:gd name="connsiteY3" fmla="*/ 1596002 h 1596002"/>
              <a:gd name="connsiteX4" fmla="*/ 0 w 10881360"/>
              <a:gd name="connsiteY4" fmla="*/ 507866 h 1596002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557772 h 1645908"/>
              <a:gd name="connsiteX1" fmla="*/ 10881360 w 10881360"/>
              <a:gd name="connsiteY1" fmla="*/ 457188 h 1645908"/>
              <a:gd name="connsiteX2" fmla="*/ 10863072 w 10881360"/>
              <a:gd name="connsiteY2" fmla="*/ 1645908 h 1645908"/>
              <a:gd name="connsiteX3" fmla="*/ 0 w 10881360"/>
              <a:gd name="connsiteY3" fmla="*/ 1645908 h 1645908"/>
              <a:gd name="connsiteX4" fmla="*/ 0 w 10881360"/>
              <a:gd name="connsiteY4" fmla="*/ 557772 h 1645908"/>
              <a:gd name="connsiteX0" fmla="*/ 0 w 10881360"/>
              <a:gd name="connsiteY0" fmla="*/ 299177 h 1387313"/>
              <a:gd name="connsiteX1" fmla="*/ 10881360 w 10881360"/>
              <a:gd name="connsiteY1" fmla="*/ 198593 h 1387313"/>
              <a:gd name="connsiteX2" fmla="*/ 10863072 w 10881360"/>
              <a:gd name="connsiteY2" fmla="*/ 1387313 h 1387313"/>
              <a:gd name="connsiteX3" fmla="*/ 0 w 10881360"/>
              <a:gd name="connsiteY3" fmla="*/ 1387313 h 1387313"/>
              <a:gd name="connsiteX4" fmla="*/ 0 w 10881360"/>
              <a:gd name="connsiteY4" fmla="*/ 299177 h 1387313"/>
              <a:gd name="connsiteX0" fmla="*/ 0 w 10881360"/>
              <a:gd name="connsiteY0" fmla="*/ 319108 h 1385979"/>
              <a:gd name="connsiteX1" fmla="*/ 10881360 w 10881360"/>
              <a:gd name="connsiteY1" fmla="*/ 197259 h 1385979"/>
              <a:gd name="connsiteX2" fmla="*/ 10863072 w 10881360"/>
              <a:gd name="connsiteY2" fmla="*/ 1385979 h 1385979"/>
              <a:gd name="connsiteX3" fmla="*/ 0 w 10881360"/>
              <a:gd name="connsiteY3" fmla="*/ 1385979 h 1385979"/>
              <a:gd name="connsiteX4" fmla="*/ 0 w 10881360"/>
              <a:gd name="connsiteY4" fmla="*/ 319108 h 1385979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310146 h 1377017"/>
              <a:gd name="connsiteX1" fmla="*/ 10881360 w 10881360"/>
              <a:gd name="connsiteY1" fmla="*/ 188297 h 1377017"/>
              <a:gd name="connsiteX2" fmla="*/ 10863072 w 10881360"/>
              <a:gd name="connsiteY2" fmla="*/ 1377017 h 1377017"/>
              <a:gd name="connsiteX3" fmla="*/ 0 w 10881360"/>
              <a:gd name="connsiteY3" fmla="*/ 1377017 h 1377017"/>
              <a:gd name="connsiteX4" fmla="*/ 0 w 10881360"/>
              <a:gd name="connsiteY4" fmla="*/ 310146 h 1377017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0081 h 1306952"/>
              <a:gd name="connsiteX1" fmla="*/ 10881360 w 10881360"/>
              <a:gd name="connsiteY1" fmla="*/ 118232 h 1306952"/>
              <a:gd name="connsiteX2" fmla="*/ 10863072 w 10881360"/>
              <a:gd name="connsiteY2" fmla="*/ 1306952 h 1306952"/>
              <a:gd name="connsiteX3" fmla="*/ 0 w 10881360"/>
              <a:gd name="connsiteY3" fmla="*/ 1306952 h 1306952"/>
              <a:gd name="connsiteX4" fmla="*/ 0 w 10881360"/>
              <a:gd name="connsiteY4" fmla="*/ 240081 h 1306952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249480 h 1316351"/>
              <a:gd name="connsiteX1" fmla="*/ 10881360 w 10881360"/>
              <a:gd name="connsiteY1" fmla="*/ 127631 h 1316351"/>
              <a:gd name="connsiteX2" fmla="*/ 10863072 w 10881360"/>
              <a:gd name="connsiteY2" fmla="*/ 1316351 h 1316351"/>
              <a:gd name="connsiteX3" fmla="*/ 0 w 10881360"/>
              <a:gd name="connsiteY3" fmla="*/ 1316351 h 1316351"/>
              <a:gd name="connsiteX4" fmla="*/ 0 w 10881360"/>
              <a:gd name="connsiteY4" fmla="*/ 249480 h 1316351"/>
              <a:gd name="connsiteX0" fmla="*/ 0 w 10881360"/>
              <a:gd name="connsiteY0" fmla="*/ 197076 h 1263947"/>
              <a:gd name="connsiteX1" fmla="*/ 10881360 w 10881360"/>
              <a:gd name="connsiteY1" fmla="*/ 75227 h 1263947"/>
              <a:gd name="connsiteX2" fmla="*/ 10863072 w 10881360"/>
              <a:gd name="connsiteY2" fmla="*/ 1263947 h 1263947"/>
              <a:gd name="connsiteX3" fmla="*/ 0 w 10881360"/>
              <a:gd name="connsiteY3" fmla="*/ 1263947 h 1263947"/>
              <a:gd name="connsiteX4" fmla="*/ 0 w 10881360"/>
              <a:gd name="connsiteY4" fmla="*/ 197076 h 1263947"/>
              <a:gd name="connsiteX0" fmla="*/ 11335 w 10881360"/>
              <a:gd name="connsiteY0" fmla="*/ 98724 h 1267195"/>
              <a:gd name="connsiteX1" fmla="*/ 10881360 w 10881360"/>
              <a:gd name="connsiteY1" fmla="*/ 78475 h 1267195"/>
              <a:gd name="connsiteX2" fmla="*/ 10863072 w 10881360"/>
              <a:gd name="connsiteY2" fmla="*/ 1267195 h 1267195"/>
              <a:gd name="connsiteX3" fmla="*/ 0 w 10881360"/>
              <a:gd name="connsiteY3" fmla="*/ 1267195 h 1267195"/>
              <a:gd name="connsiteX4" fmla="*/ 11335 w 10881360"/>
              <a:gd name="connsiteY4" fmla="*/ 98724 h 1267195"/>
              <a:gd name="connsiteX0" fmla="*/ 11335 w 10881360"/>
              <a:gd name="connsiteY0" fmla="*/ 94119 h 1262590"/>
              <a:gd name="connsiteX1" fmla="*/ 10881360 w 10881360"/>
              <a:gd name="connsiteY1" fmla="*/ 73870 h 1262590"/>
              <a:gd name="connsiteX2" fmla="*/ 10863072 w 10881360"/>
              <a:gd name="connsiteY2" fmla="*/ 1262590 h 1262590"/>
              <a:gd name="connsiteX3" fmla="*/ 0 w 10881360"/>
              <a:gd name="connsiteY3" fmla="*/ 1262590 h 1262590"/>
              <a:gd name="connsiteX4" fmla="*/ 11335 w 10881360"/>
              <a:gd name="connsiteY4" fmla="*/ 94119 h 126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81360" h="1262590">
                <a:moveTo>
                  <a:pt x="11335" y="94119"/>
                </a:moveTo>
                <a:cubicBezTo>
                  <a:pt x="4512081" y="1866353"/>
                  <a:pt x="7963208" y="-429156"/>
                  <a:pt x="10881360" y="73870"/>
                </a:cubicBezTo>
                <a:lnTo>
                  <a:pt x="10863072" y="1262590"/>
                </a:lnTo>
                <a:lnTo>
                  <a:pt x="0" y="1262590"/>
                </a:lnTo>
                <a:lnTo>
                  <a:pt x="11335" y="94119"/>
                </a:lnTo>
                <a:close/>
              </a:path>
            </a:pathLst>
          </a:cu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0B4E4304-6C0D-47FC-B3CD-8812D76CBD67}"/>
              </a:ext>
            </a:extLst>
          </p:cNvPr>
          <p:cNvSpPr/>
          <p:nvPr/>
        </p:nvSpPr>
        <p:spPr>
          <a:xfrm rot="10800000">
            <a:off x="12700" y="17104"/>
            <a:ext cx="12179300" cy="1035296"/>
          </a:xfrm>
          <a:custGeom>
            <a:avLst/>
            <a:gdLst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0 h 1124712"/>
              <a:gd name="connsiteX1" fmla="*/ 12192000 w 12192000"/>
              <a:gd name="connsiteY1" fmla="*/ 0 h 1124712"/>
              <a:gd name="connsiteX2" fmla="*/ 12192000 w 12192000"/>
              <a:gd name="connsiteY2" fmla="*/ 1124712 h 1124712"/>
              <a:gd name="connsiteX3" fmla="*/ 0 w 12192000"/>
              <a:gd name="connsiteY3" fmla="*/ 1124712 h 1124712"/>
              <a:gd name="connsiteX4" fmla="*/ 0 w 12192000"/>
              <a:gd name="connsiteY4" fmla="*/ 0 h 1124712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29476 h 1154188"/>
              <a:gd name="connsiteX1" fmla="*/ 12192000 w 12192000"/>
              <a:gd name="connsiteY1" fmla="*/ 29476 h 1154188"/>
              <a:gd name="connsiteX2" fmla="*/ 12192000 w 12192000"/>
              <a:gd name="connsiteY2" fmla="*/ 1154188 h 1154188"/>
              <a:gd name="connsiteX3" fmla="*/ 0 w 12192000"/>
              <a:gd name="connsiteY3" fmla="*/ 1154188 h 1154188"/>
              <a:gd name="connsiteX4" fmla="*/ 0 w 12192000"/>
              <a:gd name="connsiteY4" fmla="*/ 29476 h 115418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407656 h 1532368"/>
              <a:gd name="connsiteX1" fmla="*/ 12192000 w 12192000"/>
              <a:gd name="connsiteY1" fmla="*/ 407656 h 1532368"/>
              <a:gd name="connsiteX2" fmla="*/ 12192000 w 12192000"/>
              <a:gd name="connsiteY2" fmla="*/ 1532368 h 1532368"/>
              <a:gd name="connsiteX3" fmla="*/ 0 w 12192000"/>
              <a:gd name="connsiteY3" fmla="*/ 1532368 h 1532368"/>
              <a:gd name="connsiteX4" fmla="*/ 0 w 12192000"/>
              <a:gd name="connsiteY4" fmla="*/ 407656 h 1532368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845277 h 1969989"/>
              <a:gd name="connsiteX1" fmla="*/ 12192000 w 12192000"/>
              <a:gd name="connsiteY1" fmla="*/ 845277 h 1969989"/>
              <a:gd name="connsiteX2" fmla="*/ 12192000 w 12192000"/>
              <a:gd name="connsiteY2" fmla="*/ 1969989 h 1969989"/>
              <a:gd name="connsiteX3" fmla="*/ 0 w 12192000"/>
              <a:gd name="connsiteY3" fmla="*/ 1969989 h 1969989"/>
              <a:gd name="connsiteX4" fmla="*/ 0 w 12192000"/>
              <a:gd name="connsiteY4" fmla="*/ 845277 h 1969989"/>
              <a:gd name="connsiteX0" fmla="*/ 0 w 12192000"/>
              <a:gd name="connsiteY0" fmla="*/ 242364 h 1367076"/>
              <a:gd name="connsiteX1" fmla="*/ 12192000 w 12192000"/>
              <a:gd name="connsiteY1" fmla="*/ 242364 h 1367076"/>
              <a:gd name="connsiteX2" fmla="*/ 12192000 w 12192000"/>
              <a:gd name="connsiteY2" fmla="*/ 1367076 h 1367076"/>
              <a:gd name="connsiteX3" fmla="*/ 0 w 12192000"/>
              <a:gd name="connsiteY3" fmla="*/ 1367076 h 1367076"/>
              <a:gd name="connsiteX4" fmla="*/ 0 w 12192000"/>
              <a:gd name="connsiteY4" fmla="*/ 242364 h 1367076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194735 h 1319447"/>
              <a:gd name="connsiteX1" fmla="*/ 12192000 w 12192000"/>
              <a:gd name="connsiteY1" fmla="*/ 194735 h 1319447"/>
              <a:gd name="connsiteX2" fmla="*/ 12192000 w 12192000"/>
              <a:gd name="connsiteY2" fmla="*/ 1319447 h 1319447"/>
              <a:gd name="connsiteX3" fmla="*/ 0 w 12192000"/>
              <a:gd name="connsiteY3" fmla="*/ 1319447 h 1319447"/>
              <a:gd name="connsiteX4" fmla="*/ 0 w 12192000"/>
              <a:gd name="connsiteY4" fmla="*/ 194735 h 1319447"/>
              <a:gd name="connsiteX0" fmla="*/ 0 w 12192000"/>
              <a:gd name="connsiteY0" fmla="*/ 305795 h 1430507"/>
              <a:gd name="connsiteX1" fmla="*/ 12192000 w 12192000"/>
              <a:gd name="connsiteY1" fmla="*/ 305795 h 1430507"/>
              <a:gd name="connsiteX2" fmla="*/ 12192000 w 12192000"/>
              <a:gd name="connsiteY2" fmla="*/ 1430507 h 1430507"/>
              <a:gd name="connsiteX3" fmla="*/ 0 w 12192000"/>
              <a:gd name="connsiteY3" fmla="*/ 1430507 h 1430507"/>
              <a:gd name="connsiteX4" fmla="*/ 0 w 12192000"/>
              <a:gd name="connsiteY4" fmla="*/ 305795 h 1430507"/>
              <a:gd name="connsiteX0" fmla="*/ 0 w 12192000"/>
              <a:gd name="connsiteY0" fmla="*/ 390608 h 1423452"/>
              <a:gd name="connsiteX1" fmla="*/ 12192000 w 12192000"/>
              <a:gd name="connsiteY1" fmla="*/ 298740 h 1423452"/>
              <a:gd name="connsiteX2" fmla="*/ 12192000 w 12192000"/>
              <a:gd name="connsiteY2" fmla="*/ 1423452 h 1423452"/>
              <a:gd name="connsiteX3" fmla="*/ 0 w 12192000"/>
              <a:gd name="connsiteY3" fmla="*/ 1423452 h 1423452"/>
              <a:gd name="connsiteX4" fmla="*/ 0 w 12192000"/>
              <a:gd name="connsiteY4" fmla="*/ 390608 h 1423452"/>
              <a:gd name="connsiteX0" fmla="*/ 0 w 12192000"/>
              <a:gd name="connsiteY0" fmla="*/ 381657 h 1414501"/>
              <a:gd name="connsiteX1" fmla="*/ 12192000 w 12192000"/>
              <a:gd name="connsiteY1" fmla="*/ 289789 h 1414501"/>
              <a:gd name="connsiteX2" fmla="*/ 12192000 w 12192000"/>
              <a:gd name="connsiteY2" fmla="*/ 1414501 h 1414501"/>
              <a:gd name="connsiteX3" fmla="*/ 0 w 12192000"/>
              <a:gd name="connsiteY3" fmla="*/ 1414501 h 1414501"/>
              <a:gd name="connsiteX4" fmla="*/ 0 w 12192000"/>
              <a:gd name="connsiteY4" fmla="*/ 381657 h 1414501"/>
              <a:gd name="connsiteX0" fmla="*/ 0 w 12192000"/>
              <a:gd name="connsiteY0" fmla="*/ 402765 h 1435609"/>
              <a:gd name="connsiteX1" fmla="*/ 12192000 w 12192000"/>
              <a:gd name="connsiteY1" fmla="*/ 310897 h 1435609"/>
              <a:gd name="connsiteX2" fmla="*/ 12192000 w 12192000"/>
              <a:gd name="connsiteY2" fmla="*/ 1435609 h 1435609"/>
              <a:gd name="connsiteX3" fmla="*/ 0 w 12192000"/>
              <a:gd name="connsiteY3" fmla="*/ 1435609 h 1435609"/>
              <a:gd name="connsiteX4" fmla="*/ 0 w 12192000"/>
              <a:gd name="connsiteY4" fmla="*/ 402765 h 1435609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408818 h 1441662"/>
              <a:gd name="connsiteX1" fmla="*/ 12192000 w 12192000"/>
              <a:gd name="connsiteY1" fmla="*/ 316950 h 1441662"/>
              <a:gd name="connsiteX2" fmla="*/ 12192000 w 12192000"/>
              <a:gd name="connsiteY2" fmla="*/ 1441662 h 1441662"/>
              <a:gd name="connsiteX3" fmla="*/ 0 w 12192000"/>
              <a:gd name="connsiteY3" fmla="*/ 1441662 h 1441662"/>
              <a:gd name="connsiteX4" fmla="*/ 0 w 12192000"/>
              <a:gd name="connsiteY4" fmla="*/ 408818 h 1441662"/>
              <a:gd name="connsiteX0" fmla="*/ 0 w 12192000"/>
              <a:gd name="connsiteY0" fmla="*/ 284584 h 1317428"/>
              <a:gd name="connsiteX1" fmla="*/ 12192000 w 12192000"/>
              <a:gd name="connsiteY1" fmla="*/ 192716 h 1317428"/>
              <a:gd name="connsiteX2" fmla="*/ 12192000 w 12192000"/>
              <a:gd name="connsiteY2" fmla="*/ 1317428 h 1317428"/>
              <a:gd name="connsiteX3" fmla="*/ 0 w 12192000"/>
              <a:gd name="connsiteY3" fmla="*/ 1317428 h 1317428"/>
              <a:gd name="connsiteX4" fmla="*/ 0 w 12192000"/>
              <a:gd name="connsiteY4" fmla="*/ 284584 h 1317428"/>
              <a:gd name="connsiteX0" fmla="*/ 0 w 12192000"/>
              <a:gd name="connsiteY0" fmla="*/ 305172 h 1338016"/>
              <a:gd name="connsiteX1" fmla="*/ 12192000 w 12192000"/>
              <a:gd name="connsiteY1" fmla="*/ 213304 h 1338016"/>
              <a:gd name="connsiteX2" fmla="*/ 12192000 w 12192000"/>
              <a:gd name="connsiteY2" fmla="*/ 1338016 h 1338016"/>
              <a:gd name="connsiteX3" fmla="*/ 0 w 12192000"/>
              <a:gd name="connsiteY3" fmla="*/ 1338016 h 1338016"/>
              <a:gd name="connsiteX4" fmla="*/ 0 w 12192000"/>
              <a:gd name="connsiteY4" fmla="*/ 305172 h 1338016"/>
              <a:gd name="connsiteX0" fmla="*/ 0 w 12192000"/>
              <a:gd name="connsiteY0" fmla="*/ 186576 h 1219420"/>
              <a:gd name="connsiteX1" fmla="*/ 12192000 w 12192000"/>
              <a:gd name="connsiteY1" fmla="*/ 94708 h 1219420"/>
              <a:gd name="connsiteX2" fmla="*/ 12192000 w 12192000"/>
              <a:gd name="connsiteY2" fmla="*/ 1219420 h 1219420"/>
              <a:gd name="connsiteX3" fmla="*/ 0 w 12192000"/>
              <a:gd name="connsiteY3" fmla="*/ 1219420 h 1219420"/>
              <a:gd name="connsiteX4" fmla="*/ 0 w 12192000"/>
              <a:gd name="connsiteY4" fmla="*/ 186576 h 1219420"/>
              <a:gd name="connsiteX0" fmla="*/ 0 w 12192000"/>
              <a:gd name="connsiteY0" fmla="*/ 174344 h 1207188"/>
              <a:gd name="connsiteX1" fmla="*/ 12192000 w 12192000"/>
              <a:gd name="connsiteY1" fmla="*/ 82476 h 1207188"/>
              <a:gd name="connsiteX2" fmla="*/ 12192000 w 12192000"/>
              <a:gd name="connsiteY2" fmla="*/ 1207188 h 1207188"/>
              <a:gd name="connsiteX3" fmla="*/ 0 w 12192000"/>
              <a:gd name="connsiteY3" fmla="*/ 1207188 h 1207188"/>
              <a:gd name="connsiteX4" fmla="*/ 0 w 12192000"/>
              <a:gd name="connsiteY4" fmla="*/ 174344 h 1207188"/>
              <a:gd name="connsiteX0" fmla="*/ 0 w 12192000"/>
              <a:gd name="connsiteY0" fmla="*/ 245041 h 1277885"/>
              <a:gd name="connsiteX1" fmla="*/ 12192000 w 12192000"/>
              <a:gd name="connsiteY1" fmla="*/ 153173 h 1277885"/>
              <a:gd name="connsiteX2" fmla="*/ 12192000 w 12192000"/>
              <a:gd name="connsiteY2" fmla="*/ 1277885 h 1277885"/>
              <a:gd name="connsiteX3" fmla="*/ 0 w 12192000"/>
              <a:gd name="connsiteY3" fmla="*/ 1277885 h 1277885"/>
              <a:gd name="connsiteX4" fmla="*/ 0 w 12192000"/>
              <a:gd name="connsiteY4" fmla="*/ 245041 h 12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277885">
                <a:moveTo>
                  <a:pt x="0" y="245041"/>
                </a:moveTo>
                <a:cubicBezTo>
                  <a:pt x="5102352" y="2009173"/>
                  <a:pt x="7160142" y="-642639"/>
                  <a:pt x="12192000" y="153173"/>
                </a:cubicBezTo>
                <a:lnTo>
                  <a:pt x="12192000" y="1277885"/>
                </a:lnTo>
                <a:lnTo>
                  <a:pt x="0" y="1277885"/>
                </a:lnTo>
                <a:lnTo>
                  <a:pt x="0" y="24504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4FC4A3-1E65-48AB-9D6C-58951D1D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92" y="3434080"/>
            <a:ext cx="4939348" cy="87376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Thank You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8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1590</TotalTime>
  <Words>373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PowerPoint Presentation</vt:lpstr>
      <vt:lpstr>Global Problem Statement 10</vt:lpstr>
      <vt:lpstr>Source of Information</vt:lpstr>
      <vt:lpstr>Solution Approach</vt:lpstr>
      <vt:lpstr>Technical Solution</vt:lpstr>
      <vt:lpstr>Output</vt:lpstr>
      <vt:lpstr>Roadmap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Sil</dc:creator>
  <cp:lastModifiedBy>Oyeeshikee</cp:lastModifiedBy>
  <cp:revision>75</cp:revision>
  <dcterms:created xsi:type="dcterms:W3CDTF">2019-07-12T18:49:04Z</dcterms:created>
  <dcterms:modified xsi:type="dcterms:W3CDTF">2019-11-10T08:46:10Z</dcterms:modified>
</cp:coreProperties>
</file>