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1" r:id="rId4"/>
    <p:sldId id="273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In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25146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705600" y="2667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533400" y="2362200"/>
            <a:ext cx="2819400" cy="2819400"/>
          </a:xfrm>
          <a:prstGeom prst="cube">
            <a:avLst>
              <a:gd name="adj" fmla="val 4945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00400" y="4368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886200" y="3124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53200" y="28194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54174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6x6x128 </a:t>
            </a:r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5410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1x1x128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3886200" y="25146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3886200" y="1600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657600" y="1519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N filters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25146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705600" y="2667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533400" y="2362200"/>
            <a:ext cx="2819400" cy="2819400"/>
          </a:xfrm>
          <a:prstGeom prst="cube">
            <a:avLst>
              <a:gd name="adj" fmla="val 4945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00400" y="4368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886200" y="3124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53200" y="28194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54174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128</a:t>
            </a:r>
            <a:r>
              <a:rPr lang="en-US" sz="2400" b="1" dirty="0" smtClean="0"/>
              <a:t> </a:t>
            </a:r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5410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1x1x</a:t>
            </a:r>
            <a:r>
              <a:rPr lang="en-US" sz="2400" b="1" dirty="0" smtClean="0">
                <a:solidFill>
                  <a:srgbClr val="FF0000"/>
                </a:solidFill>
              </a:rPr>
              <a:t>128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64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3886200" y="25146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ube 11"/>
          <p:cNvSpPr>
            <a:spLocks noChangeAspect="1"/>
          </p:cNvSpPr>
          <p:nvPr/>
        </p:nvSpPr>
        <p:spPr>
          <a:xfrm>
            <a:off x="3886200" y="1600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657600" y="1519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64 filters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in network </a:t>
            </a:r>
          </a:p>
          <a:p>
            <a:r>
              <a:rPr lang="en-US" dirty="0" smtClean="0"/>
              <a:t>1x1 </a:t>
            </a:r>
            <a:r>
              <a:rPr lang="en-US" dirty="0" smtClean="0"/>
              <a:t>convolution</a:t>
            </a:r>
            <a:endParaRPr lang="en-US" dirty="0" smtClean="0"/>
          </a:p>
          <a:p>
            <a:r>
              <a:rPr lang="en-US" dirty="0" smtClean="0"/>
              <a:t>Reduce </a:t>
            </a:r>
            <a:r>
              <a:rPr lang="en-US" dirty="0" smtClean="0"/>
              <a:t>input width and height </a:t>
            </a:r>
          </a:p>
          <a:p>
            <a:pPr lvl="1"/>
            <a:r>
              <a:rPr lang="en-US" dirty="0" smtClean="0"/>
              <a:t>Convolution layer</a:t>
            </a:r>
          </a:p>
          <a:p>
            <a:pPr lvl="1"/>
            <a:r>
              <a:rPr lang="en-US" dirty="0" smtClean="0"/>
              <a:t>Pooling layer</a:t>
            </a:r>
            <a:endParaRPr lang="en-US" dirty="0" smtClean="0"/>
          </a:p>
          <a:p>
            <a:r>
              <a:rPr lang="en-US" dirty="0" smtClean="0"/>
              <a:t>Reduce number of </a:t>
            </a:r>
            <a:r>
              <a:rPr lang="en-US" dirty="0" smtClean="0"/>
              <a:t>channels (or filters)</a:t>
            </a:r>
          </a:p>
          <a:p>
            <a:pPr lvl="1"/>
            <a:r>
              <a:rPr lang="en-US" dirty="0" smtClean="0"/>
              <a:t>1x1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 Lin, </a:t>
            </a:r>
            <a:r>
              <a:rPr lang="en-US" sz="2400" dirty="0" err="1" smtClean="0"/>
              <a:t>Qiang</a:t>
            </a:r>
            <a:r>
              <a:rPr lang="en-US" sz="2400" dirty="0" smtClean="0"/>
              <a:t> Chen, </a:t>
            </a:r>
            <a:r>
              <a:rPr lang="en-US" sz="2400" dirty="0" err="1" smtClean="0"/>
              <a:t>Shuicheng</a:t>
            </a:r>
            <a:r>
              <a:rPr lang="en-US" sz="2400" dirty="0" smtClean="0"/>
              <a:t> Yan, </a:t>
            </a:r>
            <a:r>
              <a:rPr lang="en-US" sz="2400" dirty="0" smtClean="0"/>
              <a:t>“Network </a:t>
            </a:r>
            <a:r>
              <a:rPr lang="en-US" sz="2400" dirty="0" smtClean="0"/>
              <a:t>In </a:t>
            </a:r>
            <a:r>
              <a:rPr lang="en-US" sz="2400" dirty="0" smtClean="0"/>
              <a:t>Network</a:t>
            </a:r>
            <a:r>
              <a:rPr lang="en-US" sz="2400" dirty="0" smtClean="0"/>
              <a:t>”, </a:t>
            </a:r>
            <a:r>
              <a:rPr lang="en-US" sz="2400" dirty="0" err="1" smtClean="0"/>
              <a:t>arXiv</a:t>
            </a:r>
            <a:r>
              <a:rPr lang="en-US" sz="2400" dirty="0" smtClean="0"/>
              <a:t> 2013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1x1 convolution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input width and height </a:t>
            </a:r>
          </a:p>
          <a:p>
            <a:pPr lvl="1"/>
            <a:r>
              <a:rPr lang="en-US" dirty="0" smtClean="0"/>
              <a:t>Convolution layer</a:t>
            </a:r>
          </a:p>
          <a:p>
            <a:pPr lvl="1"/>
            <a:r>
              <a:rPr lang="en-US" dirty="0" smtClean="0"/>
              <a:t>Pooling layer</a:t>
            </a:r>
            <a:endParaRPr lang="en-US" dirty="0" smtClean="0"/>
          </a:p>
          <a:p>
            <a:r>
              <a:rPr lang="en-US" dirty="0" smtClean="0"/>
              <a:t>Reduce number of </a:t>
            </a:r>
            <a:r>
              <a:rPr lang="en-US" dirty="0" smtClean="0"/>
              <a:t>channels (or filters)</a:t>
            </a:r>
          </a:p>
          <a:p>
            <a:pPr lvl="1"/>
            <a:r>
              <a:rPr lang="en-US" dirty="0" smtClean="0"/>
              <a:t>1x1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1x1 Convolution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3190240"/>
          <a:ext cx="403225" cy="391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</a:tblGrid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286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648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 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1x1 Convolution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3190240"/>
          <a:ext cx="403225" cy="391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</a:tblGrid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286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648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 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1x1 Convolution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3190240"/>
          <a:ext cx="403225" cy="391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</a:tblGrid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286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  <a:endParaRPr lang="en-US" sz="2400" b="1" dirty="0" smtClean="0"/>
          </a:p>
          <a:p>
            <a:pPr algn="ctr"/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648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1x1 Convolution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301240"/>
          <a:ext cx="2114550" cy="21945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2425"/>
                <a:gridCol w="352425"/>
                <a:gridCol w="352425"/>
                <a:gridCol w="352425"/>
                <a:gridCol w="352425"/>
                <a:gridCol w="352425"/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1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4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3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0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2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43400" y="3190240"/>
          <a:ext cx="403225" cy="391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3225"/>
              </a:tblGrid>
              <a:tr h="39116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67400" y="2286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0600" y="4648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4648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1x1x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4643735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496350" y="31490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657600" y="1519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533400" y="2362200"/>
            <a:ext cx="2819400" cy="2819400"/>
          </a:xfrm>
          <a:prstGeom prst="cube">
            <a:avLst>
              <a:gd name="adj" fmla="val 4945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00400" y="4368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886200" y="3124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53200" y="28194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54174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6x6x128 </a:t>
            </a:r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5410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1x1x128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657600" y="1519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1 filter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705600" y="26670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US" dirty="0"/>
          </a:p>
        </p:txBody>
      </p:sp>
      <p:sp>
        <p:nvSpPr>
          <p:cNvPr id="13" name="Cube 12"/>
          <p:cNvSpPr>
            <a:spLocks noChangeAspect="1"/>
          </p:cNvSpPr>
          <p:nvPr/>
        </p:nvSpPr>
        <p:spPr>
          <a:xfrm>
            <a:off x="533400" y="2362200"/>
            <a:ext cx="2819400" cy="2819400"/>
          </a:xfrm>
          <a:prstGeom prst="cube">
            <a:avLst>
              <a:gd name="adj" fmla="val 49459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3200400" y="43682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*</a:t>
            </a:r>
            <a:endParaRPr lang="en-US" sz="3200" b="1" dirty="0"/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886200" y="31242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553200" y="2819400"/>
          <a:ext cx="2133600" cy="220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5600"/>
                <a:gridCol w="355600"/>
                <a:gridCol w="355600"/>
                <a:gridCol w="355600"/>
                <a:gridCol w="355600"/>
                <a:gridCol w="355600"/>
              </a:tblGrid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3400" y="541740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6x6x128 </a:t>
            </a:r>
            <a:r>
              <a:rPr lang="en-US" sz="2400" b="1" dirty="0" smtClean="0"/>
              <a:t>input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0" y="5410200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1x1x128</a:t>
            </a:r>
          </a:p>
          <a:p>
            <a:pPr algn="ctr"/>
            <a:r>
              <a:rPr lang="en-US" sz="2400" b="1" dirty="0" smtClean="0"/>
              <a:t>filter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553200" y="541020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6x6x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output</a:t>
            </a:r>
            <a:endParaRPr lang="en-US" sz="2400" b="1" dirty="0"/>
          </a:p>
        </p:txBody>
      </p:sp>
      <p:sp>
        <p:nvSpPr>
          <p:cNvPr id="10" name="Cube 9"/>
          <p:cNvSpPr>
            <a:spLocks noChangeAspect="1"/>
          </p:cNvSpPr>
          <p:nvPr/>
        </p:nvSpPr>
        <p:spPr>
          <a:xfrm>
            <a:off x="3886200" y="2514600"/>
            <a:ext cx="1620000" cy="1620000"/>
          </a:xfrm>
          <a:prstGeom prst="cube">
            <a:avLst>
              <a:gd name="adj" fmla="val 8378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657600" y="15195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2 filters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48866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smtClean="0">
                <a:solidFill>
                  <a:srgbClr val="FF0000"/>
                </a:solidFill>
              </a:rPr>
              <a:t>Lin et. al., Network In Network, 2013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480</Words>
  <Application>Microsoft Office PowerPoint</Application>
  <PresentationFormat>On-screen Show (4:3)</PresentationFormat>
  <Paragraphs>336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Network In Network</vt:lpstr>
      <vt:lpstr>Topics</vt:lpstr>
      <vt:lpstr>Introduction</vt:lpstr>
      <vt:lpstr>1x1 Convolution</vt:lpstr>
      <vt:lpstr>1x1 Convolution</vt:lpstr>
      <vt:lpstr>1x1 Convolution</vt:lpstr>
      <vt:lpstr>1x1 Convolution</vt:lpstr>
      <vt:lpstr>Applications</vt:lpstr>
      <vt:lpstr>Applications</vt:lpstr>
      <vt:lpstr>Applications</vt:lpstr>
      <vt:lpstr>Applications</vt:lpstr>
      <vt:lpstr>Conclusions</vt:lpstr>
      <vt:lpstr>References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259</cp:revision>
  <dcterms:created xsi:type="dcterms:W3CDTF">2019-02-01T20:19:40Z</dcterms:created>
  <dcterms:modified xsi:type="dcterms:W3CDTF">2022-11-10T05:34:30Z</dcterms:modified>
</cp:coreProperties>
</file>