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82" r:id="rId4"/>
    <p:sldId id="281" r:id="rId5"/>
    <p:sldId id="270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VGG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Pritam Prakash Shete</a:t>
            </a:r>
          </a:p>
          <a:p>
            <a:r>
              <a:rPr lang="en-US" dirty="0" smtClean="0"/>
              <a:t>Scientific Officer F,</a:t>
            </a:r>
          </a:p>
          <a:p>
            <a:r>
              <a:rPr lang="en-US" dirty="0" smtClean="0"/>
              <a:t>Computer Division, BARC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References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24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VGG Network</vt:lpstr>
      <vt:lpstr>Topics</vt:lpstr>
      <vt:lpstr>Introduction</vt:lpstr>
      <vt:lpstr>Conclusions</vt:lpstr>
      <vt:lpstr>References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262</cp:revision>
  <dcterms:created xsi:type="dcterms:W3CDTF">2019-02-01T20:19:40Z</dcterms:created>
  <dcterms:modified xsi:type="dcterms:W3CDTF">2022-12-20T04:40:54Z</dcterms:modified>
</cp:coreProperties>
</file>