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Adversarial </a:t>
            </a:r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</a:t>
            </a:r>
            <a:r>
              <a:rPr lang="en-IN" dirty="0" smtClean="0"/>
              <a:t>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Discriminator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Discriminative model</a:t>
            </a:r>
          </a:p>
          <a:p>
            <a:r>
              <a:rPr lang="en-IN" dirty="0" smtClean="0"/>
              <a:t>Classifier</a:t>
            </a:r>
          </a:p>
          <a:p>
            <a:r>
              <a:rPr lang="en-IN" dirty="0" smtClean="0"/>
              <a:t>Real image v/s Fake image</a:t>
            </a:r>
          </a:p>
          <a:p>
            <a:r>
              <a:rPr lang="en-IN" dirty="0" smtClean="0"/>
              <a:t>Classify as either real or fake</a:t>
            </a:r>
          </a:p>
          <a:p>
            <a:r>
              <a:rPr lang="en-IN" dirty="0" smtClean="0"/>
              <a:t>Binary classifier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Generator v/s </a:t>
            </a:r>
            <a:r>
              <a:rPr lang="en-IN" dirty="0" smtClean="0"/>
              <a:t>Discriminator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Generator</a:t>
            </a:r>
          </a:p>
          <a:p>
            <a:pPr lvl="1"/>
            <a:r>
              <a:rPr lang="en-IN" dirty="0" smtClean="0"/>
              <a:t>Generate </a:t>
            </a:r>
            <a:r>
              <a:rPr lang="en-IN" dirty="0" smtClean="0"/>
              <a:t>fake image</a:t>
            </a:r>
          </a:p>
          <a:p>
            <a:pPr lvl="1"/>
            <a:r>
              <a:rPr lang="en-IN" dirty="0" smtClean="0"/>
              <a:t>Generate realistic image</a:t>
            </a:r>
          </a:p>
          <a:p>
            <a:pPr lvl="1"/>
            <a:r>
              <a:rPr lang="en-IN" dirty="0" smtClean="0"/>
              <a:t>Generate realistic fake image</a:t>
            </a:r>
          </a:p>
          <a:p>
            <a:r>
              <a:rPr lang="en-IN" dirty="0" smtClean="0"/>
              <a:t>Discriminator</a:t>
            </a:r>
            <a:endParaRPr lang="en-IN" dirty="0" smtClean="0"/>
          </a:p>
          <a:p>
            <a:pPr lvl="1"/>
            <a:r>
              <a:rPr lang="en-IN" dirty="0" smtClean="0"/>
              <a:t>Classify image as real or fake image</a:t>
            </a:r>
          </a:p>
          <a:p>
            <a:pPr lvl="1"/>
            <a:r>
              <a:rPr lang="en-IN" dirty="0" smtClean="0"/>
              <a:t>Discriminate </a:t>
            </a:r>
            <a:r>
              <a:rPr lang="en-IN" dirty="0" smtClean="0"/>
              <a:t>real and fake image</a:t>
            </a:r>
          </a:p>
          <a:p>
            <a:pPr lvl="1"/>
            <a:r>
              <a:rPr lang="en-IN" dirty="0" smtClean="0"/>
              <a:t>Detect face images generated by Generator</a:t>
            </a:r>
          </a:p>
          <a:p>
            <a:r>
              <a:rPr lang="en-IN" dirty="0" smtClean="0"/>
              <a:t>Compete with each other</a:t>
            </a:r>
          </a:p>
          <a:p>
            <a:r>
              <a:rPr lang="en-IN" dirty="0" smtClean="0"/>
              <a:t>Adversarial</a:t>
            </a:r>
          </a:p>
          <a:p>
            <a:r>
              <a:rPr lang="en-IN" dirty="0" smtClean="0"/>
              <a:t>Generative Adversarial </a:t>
            </a:r>
            <a:r>
              <a:rPr lang="en-IN" dirty="0" smtClean="0"/>
              <a:t>Networks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Generate human faces</a:t>
            </a:r>
          </a:p>
          <a:p>
            <a:pPr lvl="1"/>
            <a:r>
              <a:rPr lang="en-IN" dirty="0" smtClean="0"/>
              <a:t>Low resolution images to high resolution images</a:t>
            </a:r>
          </a:p>
          <a:p>
            <a:r>
              <a:rPr lang="en-IN" dirty="0" smtClean="0"/>
              <a:t>Generate realistic images</a:t>
            </a:r>
          </a:p>
          <a:p>
            <a:r>
              <a:rPr lang="en-IN" dirty="0" smtClean="0"/>
              <a:t>Generate realistic </a:t>
            </a:r>
            <a:r>
              <a:rPr lang="en-IN" dirty="0" smtClean="0"/>
              <a:t>animations</a:t>
            </a:r>
          </a:p>
          <a:p>
            <a:r>
              <a:rPr lang="en-IN" dirty="0" err="1" smtClean="0"/>
              <a:t>StyleGAN</a:t>
            </a:r>
            <a:r>
              <a:rPr lang="en-IN" dirty="0" smtClean="0"/>
              <a:t> </a:t>
            </a:r>
            <a:r>
              <a:rPr lang="en-IN" dirty="0" smtClean="0"/>
              <a:t>models 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Image translation</a:t>
            </a:r>
          </a:p>
          <a:p>
            <a:pPr lvl="1"/>
            <a:r>
              <a:rPr lang="en-IN" dirty="0" smtClean="0"/>
              <a:t>Transform images from one domain to another</a:t>
            </a:r>
          </a:p>
          <a:p>
            <a:pPr lvl="1"/>
            <a:r>
              <a:rPr lang="en-IN" dirty="0" smtClean="0"/>
              <a:t>Horse to Zebra</a:t>
            </a:r>
          </a:p>
          <a:p>
            <a:pPr lvl="1"/>
            <a:r>
              <a:rPr lang="en-IN" dirty="0" err="1" smtClean="0"/>
              <a:t>CycleGAN</a:t>
            </a:r>
            <a:r>
              <a:rPr lang="en-IN" dirty="0" smtClean="0"/>
              <a:t> models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Data augmentation </a:t>
            </a:r>
          </a:p>
          <a:p>
            <a:r>
              <a:rPr lang="en-IN" dirty="0" smtClean="0"/>
              <a:t>Synthetic dataset generation</a:t>
            </a:r>
          </a:p>
          <a:p>
            <a:r>
              <a:rPr lang="en-IN" dirty="0" smtClean="0"/>
              <a:t>Generate super resolution images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Generate fake images</a:t>
            </a:r>
          </a:p>
          <a:p>
            <a:r>
              <a:rPr lang="en-IN" dirty="0" smtClean="0"/>
              <a:t>Goal is to fool </a:t>
            </a:r>
            <a:r>
              <a:rPr lang="en-IN" dirty="0" smtClean="0"/>
              <a:t>Discriminator</a:t>
            </a:r>
            <a:endParaRPr lang="en-IN" dirty="0" smtClean="0"/>
          </a:p>
          <a:p>
            <a:r>
              <a:rPr lang="en-IN" dirty="0" smtClean="0"/>
              <a:t>No access to real images</a:t>
            </a:r>
          </a:p>
          <a:p>
            <a:r>
              <a:rPr lang="en-IN" dirty="0" smtClean="0"/>
              <a:t>Compete with Discriminator 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Discriminator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Check image – Real or fake</a:t>
            </a:r>
          </a:p>
          <a:p>
            <a:r>
              <a:rPr lang="en-IN" dirty="0" smtClean="0"/>
              <a:t>Goal is to distinguish between real and fake</a:t>
            </a:r>
          </a:p>
          <a:p>
            <a:r>
              <a:rPr lang="en-IN" dirty="0" smtClean="0"/>
              <a:t>Access </a:t>
            </a:r>
            <a:r>
              <a:rPr lang="en-IN" dirty="0" smtClean="0"/>
              <a:t>to real </a:t>
            </a:r>
            <a:r>
              <a:rPr lang="en-IN" dirty="0" smtClean="0"/>
              <a:t>and fake images</a:t>
            </a:r>
          </a:p>
          <a:p>
            <a:r>
              <a:rPr lang="en-IN" dirty="0" smtClean="0"/>
              <a:t>Compete </a:t>
            </a:r>
            <a:r>
              <a:rPr lang="en-IN" smtClean="0"/>
              <a:t>with </a:t>
            </a:r>
            <a:r>
              <a:rPr lang="en-IN" smtClean="0"/>
              <a:t>Generator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Discriminative </a:t>
            </a:r>
            <a:r>
              <a:rPr lang="en-IN" dirty="0" smtClean="0"/>
              <a:t>Models</a:t>
            </a:r>
          </a:p>
          <a:p>
            <a:r>
              <a:rPr lang="en-IN" dirty="0" smtClean="0"/>
              <a:t>Generative </a:t>
            </a:r>
            <a:r>
              <a:rPr lang="en-IN" dirty="0" smtClean="0"/>
              <a:t>Models</a:t>
            </a:r>
          </a:p>
          <a:p>
            <a:r>
              <a:rPr lang="en-IN" dirty="0" smtClean="0"/>
              <a:t>Auto </a:t>
            </a:r>
            <a:r>
              <a:rPr lang="en-IN" dirty="0" smtClean="0"/>
              <a:t>Encoder</a:t>
            </a:r>
          </a:p>
          <a:p>
            <a:r>
              <a:rPr lang="en-IN" dirty="0" err="1" smtClean="0"/>
              <a:t>Variational</a:t>
            </a:r>
            <a:r>
              <a:rPr lang="en-IN" dirty="0" smtClean="0"/>
              <a:t> Auto </a:t>
            </a:r>
            <a:r>
              <a:rPr lang="en-IN" dirty="0" smtClean="0"/>
              <a:t>Encoder</a:t>
            </a:r>
          </a:p>
          <a:p>
            <a:r>
              <a:rPr lang="en-IN" dirty="0" smtClean="0"/>
              <a:t>Generative Adversarial </a:t>
            </a:r>
            <a:r>
              <a:rPr lang="en-IN" dirty="0" smtClean="0"/>
              <a:t>Networks</a:t>
            </a:r>
          </a:p>
          <a:p>
            <a:r>
              <a:rPr lang="en-IN" dirty="0" smtClean="0"/>
              <a:t>Applications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Discriminative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Classification models</a:t>
            </a:r>
          </a:p>
          <a:p>
            <a:r>
              <a:rPr lang="en-IN" dirty="0" smtClean="0"/>
              <a:t>Deep learning</a:t>
            </a:r>
          </a:p>
          <a:p>
            <a:r>
              <a:rPr lang="en-IN" dirty="0" smtClean="0"/>
              <a:t>Classifiers</a:t>
            </a:r>
          </a:p>
          <a:p>
            <a:r>
              <a:rPr lang="en-IN" dirty="0" smtClean="0"/>
              <a:t>Input image - Features - Image class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Generative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Generate images</a:t>
            </a:r>
          </a:p>
          <a:p>
            <a:r>
              <a:rPr lang="en-IN" dirty="0" smtClean="0"/>
              <a:t>Input</a:t>
            </a:r>
          </a:p>
          <a:p>
            <a:pPr lvl="1"/>
            <a:r>
              <a:rPr lang="en-IN" dirty="0" smtClean="0"/>
              <a:t>Noise - Latent space</a:t>
            </a:r>
          </a:p>
          <a:p>
            <a:pPr lvl="1"/>
            <a:r>
              <a:rPr lang="en-IN" dirty="0" smtClean="0"/>
              <a:t>Image class</a:t>
            </a:r>
          </a:p>
          <a:p>
            <a:r>
              <a:rPr lang="en-IN" dirty="0" smtClean="0"/>
              <a:t>Output</a:t>
            </a:r>
          </a:p>
          <a:p>
            <a:pPr lvl="1"/>
            <a:r>
              <a:rPr lang="en-IN" dirty="0" smtClean="0"/>
              <a:t>Features</a:t>
            </a:r>
          </a:p>
          <a:p>
            <a:pPr lvl="1"/>
            <a:r>
              <a:rPr lang="en-IN" dirty="0" smtClean="0"/>
              <a:t>Image</a:t>
            </a:r>
          </a:p>
          <a:p>
            <a:r>
              <a:rPr lang="en-IN" dirty="0" smtClean="0"/>
              <a:t>Noise - Latent space</a:t>
            </a:r>
          </a:p>
          <a:p>
            <a:pPr lvl="1"/>
            <a:r>
              <a:rPr lang="en-IN" dirty="0" smtClean="0"/>
              <a:t>Generate different output images</a:t>
            </a:r>
          </a:p>
          <a:p>
            <a:pPr lvl="1"/>
            <a:r>
              <a:rPr lang="en-IN" dirty="0" smtClean="0"/>
              <a:t>Generate realistic images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Generative Models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Variational</a:t>
            </a:r>
            <a:r>
              <a:rPr lang="en-IN" dirty="0" smtClean="0"/>
              <a:t> Auto Encoders - VAE</a:t>
            </a:r>
          </a:p>
          <a:p>
            <a:r>
              <a:rPr lang="en-IN" dirty="0" smtClean="0"/>
              <a:t>Generative Adversarial Networks - GAN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 </a:t>
            </a:r>
            <a:r>
              <a:rPr lang="en-IN" dirty="0" smtClean="0"/>
              <a:t>Encoder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dirty="0" smtClean="0"/>
              <a:t>Reconstruct original </a:t>
            </a:r>
            <a:r>
              <a:rPr lang="en-IN" dirty="0" smtClean="0"/>
              <a:t>input</a:t>
            </a:r>
          </a:p>
          <a:p>
            <a:r>
              <a:rPr lang="en-IN" dirty="0" smtClean="0"/>
              <a:t>Encoder</a:t>
            </a:r>
            <a:endParaRPr lang="en-IN" dirty="0" smtClean="0"/>
          </a:p>
          <a:p>
            <a:pPr lvl="1"/>
            <a:r>
              <a:rPr lang="en-IN" dirty="0" smtClean="0"/>
              <a:t>Encode input</a:t>
            </a:r>
          </a:p>
          <a:p>
            <a:pPr lvl="1"/>
            <a:r>
              <a:rPr lang="en-IN" dirty="0" smtClean="0"/>
              <a:t>Learn features</a:t>
            </a:r>
          </a:p>
          <a:p>
            <a:pPr lvl="1"/>
            <a:r>
              <a:rPr lang="en-IN" dirty="0" smtClean="0"/>
              <a:t>Learn latent space</a:t>
            </a:r>
          </a:p>
          <a:p>
            <a:r>
              <a:rPr lang="en-IN" dirty="0" smtClean="0"/>
              <a:t>Decoder</a:t>
            </a:r>
          </a:p>
          <a:p>
            <a:pPr lvl="1"/>
            <a:r>
              <a:rPr lang="en-IN" dirty="0" smtClean="0"/>
              <a:t>Decode features / latent space</a:t>
            </a:r>
          </a:p>
          <a:p>
            <a:pPr lvl="1"/>
            <a:r>
              <a:rPr lang="en-IN" dirty="0" smtClean="0"/>
              <a:t>Reconstruct original input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Variational</a:t>
            </a:r>
            <a:r>
              <a:rPr lang="en-IN" dirty="0" smtClean="0"/>
              <a:t> Auto </a:t>
            </a:r>
            <a:r>
              <a:rPr lang="en-IN" dirty="0" smtClean="0"/>
              <a:t>Encoder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VAE</a:t>
            </a:r>
          </a:p>
          <a:p>
            <a:r>
              <a:rPr lang="en-IN" dirty="0" smtClean="0"/>
              <a:t>Encoder</a:t>
            </a:r>
            <a:endParaRPr lang="en-IN" dirty="0" smtClean="0"/>
          </a:p>
          <a:p>
            <a:pPr lvl="1"/>
            <a:r>
              <a:rPr lang="en-IN" dirty="0" smtClean="0"/>
              <a:t>Encode image onto whole distribution </a:t>
            </a:r>
            <a:endParaRPr lang="en-IN" dirty="0" smtClean="0"/>
          </a:p>
          <a:p>
            <a:pPr lvl="1"/>
            <a:r>
              <a:rPr lang="en-IN" dirty="0" smtClean="0"/>
              <a:t>Mean </a:t>
            </a:r>
            <a:r>
              <a:rPr lang="en-IN" dirty="0" smtClean="0"/>
              <a:t>&amp; Variance</a:t>
            </a:r>
          </a:p>
          <a:p>
            <a:r>
              <a:rPr lang="en-IN" dirty="0" smtClean="0"/>
              <a:t>Decoder</a:t>
            </a:r>
            <a:endParaRPr lang="en-IN" dirty="0" smtClean="0"/>
          </a:p>
          <a:p>
            <a:pPr lvl="1"/>
            <a:r>
              <a:rPr lang="en-IN" dirty="0" smtClean="0"/>
              <a:t>Sample from distribution</a:t>
            </a:r>
          </a:p>
          <a:p>
            <a:pPr lvl="1"/>
            <a:r>
              <a:rPr lang="en-IN" dirty="0" smtClean="0"/>
              <a:t>Noise</a:t>
            </a:r>
          </a:p>
          <a:p>
            <a:r>
              <a:rPr lang="en-IN" dirty="0" smtClean="0"/>
              <a:t>Add noise</a:t>
            </a:r>
          </a:p>
          <a:p>
            <a:pPr lvl="1"/>
            <a:r>
              <a:rPr lang="en-IN" dirty="0" smtClean="0"/>
              <a:t>Generate realistic images</a:t>
            </a:r>
          </a:p>
          <a:p>
            <a:pPr lvl="1"/>
            <a:r>
              <a:rPr lang="en-IN" dirty="0" smtClean="0"/>
              <a:t>Generate different images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Generative Adversarial </a:t>
            </a:r>
            <a:r>
              <a:rPr lang="en-IN" dirty="0" smtClean="0"/>
              <a:t>Networks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GAN</a:t>
            </a:r>
          </a:p>
          <a:p>
            <a:r>
              <a:rPr lang="en-IN" dirty="0" smtClean="0"/>
              <a:t>Generator</a:t>
            </a:r>
          </a:p>
          <a:p>
            <a:r>
              <a:rPr lang="en-IN" dirty="0" smtClean="0"/>
              <a:t>Discriminator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Generate images</a:t>
            </a:r>
          </a:p>
          <a:p>
            <a:r>
              <a:rPr lang="en-IN" dirty="0" smtClean="0"/>
              <a:t>Input</a:t>
            </a:r>
          </a:p>
          <a:p>
            <a:pPr lvl="1"/>
            <a:r>
              <a:rPr lang="en-IN" dirty="0" smtClean="0"/>
              <a:t>Noise - Latent space</a:t>
            </a:r>
          </a:p>
          <a:p>
            <a:pPr lvl="1"/>
            <a:r>
              <a:rPr lang="en-IN" dirty="0" smtClean="0"/>
              <a:t>Image class</a:t>
            </a:r>
          </a:p>
          <a:p>
            <a:r>
              <a:rPr lang="en-IN" dirty="0" smtClean="0"/>
              <a:t>Output</a:t>
            </a:r>
          </a:p>
          <a:p>
            <a:pPr lvl="1"/>
            <a:r>
              <a:rPr lang="en-IN" dirty="0" smtClean="0"/>
              <a:t>Features</a:t>
            </a:r>
          </a:p>
          <a:p>
            <a:pPr lvl="1"/>
            <a:r>
              <a:rPr lang="en-IN" dirty="0" smtClean="0"/>
              <a:t>Image</a:t>
            </a:r>
          </a:p>
          <a:p>
            <a:r>
              <a:rPr lang="en-IN" dirty="0" smtClean="0"/>
              <a:t>Decoder </a:t>
            </a:r>
            <a:r>
              <a:rPr lang="en-IN" dirty="0" smtClean="0"/>
              <a:t>– Auto Encoder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300</Words>
  <Application>Microsoft Office PowerPoint</Application>
  <PresentationFormat>On-screen Show (4:3)</PresentationFormat>
  <Paragraphs>111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Generative Adversarial Networks</vt:lpstr>
      <vt:lpstr>Topics</vt:lpstr>
      <vt:lpstr>Discriminative Models</vt:lpstr>
      <vt:lpstr>Generative Models</vt:lpstr>
      <vt:lpstr>Generative Models Types</vt:lpstr>
      <vt:lpstr>Auto Encoder</vt:lpstr>
      <vt:lpstr>Variational Auto Encoder</vt:lpstr>
      <vt:lpstr>Generative Adversarial Networks</vt:lpstr>
      <vt:lpstr>Generator</vt:lpstr>
      <vt:lpstr>Discriminator</vt:lpstr>
      <vt:lpstr>Generator v/s Discriminator</vt:lpstr>
      <vt:lpstr>Applications</vt:lpstr>
      <vt:lpstr>Applications</vt:lpstr>
      <vt:lpstr>Applications</vt:lpstr>
      <vt:lpstr>Generator</vt:lpstr>
      <vt:lpstr>Discriminator</vt:lpstr>
      <vt:lpstr>Slide 17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1135</cp:revision>
  <dcterms:created xsi:type="dcterms:W3CDTF">2019-02-01T20:19:40Z</dcterms:created>
  <dcterms:modified xsi:type="dcterms:W3CDTF">2024-03-21T07:00:35Z</dcterms:modified>
</cp:coreProperties>
</file>