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/>
              <a:t>Pritam Prakash Shete</a:t>
            </a:r>
          </a:p>
          <a:p>
            <a:r>
              <a:rPr lang="en-US" dirty="0"/>
              <a:t>Computer Division, BARC </a:t>
            </a:r>
          </a:p>
          <a:p>
            <a:r>
              <a:rPr lang="en-IN" dirty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Discriminator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Discriminative model</a:t>
            </a:r>
          </a:p>
          <a:p>
            <a:r>
              <a:rPr lang="en-IN" dirty="0"/>
              <a:t>Classifier</a:t>
            </a:r>
          </a:p>
          <a:p>
            <a:r>
              <a:rPr lang="en-IN" dirty="0"/>
              <a:t>Real image v/s Fake image</a:t>
            </a:r>
          </a:p>
          <a:p>
            <a:r>
              <a:rPr lang="en-IN" dirty="0"/>
              <a:t>Classify as either real or fake</a:t>
            </a:r>
          </a:p>
          <a:p>
            <a:r>
              <a:rPr lang="en-IN" dirty="0"/>
              <a:t>Binary classifier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Generator v/s Discriminator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Generator</a:t>
            </a:r>
          </a:p>
          <a:p>
            <a:pPr lvl="1"/>
            <a:r>
              <a:rPr lang="en-IN" dirty="0"/>
              <a:t>Generate fake image</a:t>
            </a:r>
          </a:p>
          <a:p>
            <a:pPr lvl="1"/>
            <a:r>
              <a:rPr lang="en-IN" dirty="0"/>
              <a:t>Generate realistic image</a:t>
            </a:r>
          </a:p>
          <a:p>
            <a:pPr lvl="1"/>
            <a:r>
              <a:rPr lang="en-IN" dirty="0"/>
              <a:t>Generate realistic fake image</a:t>
            </a:r>
          </a:p>
          <a:p>
            <a:r>
              <a:rPr lang="en-IN" dirty="0"/>
              <a:t>Discriminator</a:t>
            </a:r>
          </a:p>
          <a:p>
            <a:pPr lvl="1"/>
            <a:r>
              <a:rPr lang="en-IN" dirty="0"/>
              <a:t>Classify image as real or fake image</a:t>
            </a:r>
          </a:p>
          <a:p>
            <a:pPr lvl="1"/>
            <a:r>
              <a:rPr lang="en-IN" dirty="0"/>
              <a:t>Discriminate real and fake image</a:t>
            </a:r>
          </a:p>
          <a:p>
            <a:pPr lvl="1"/>
            <a:r>
              <a:rPr lang="en-IN" dirty="0"/>
              <a:t>Detect fake images generated by Generator</a:t>
            </a:r>
          </a:p>
          <a:p>
            <a:r>
              <a:rPr lang="en-IN" dirty="0"/>
              <a:t>Compete with each other</a:t>
            </a:r>
          </a:p>
          <a:p>
            <a:r>
              <a:rPr lang="en-IN" dirty="0"/>
              <a:t>Adversarial</a:t>
            </a:r>
          </a:p>
          <a:p>
            <a:r>
              <a:rPr lang="en-IN" dirty="0"/>
              <a:t>Generative Adversarial Networks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Generate human faces</a:t>
            </a:r>
          </a:p>
          <a:p>
            <a:pPr lvl="1"/>
            <a:r>
              <a:rPr lang="en-IN" dirty="0"/>
              <a:t>Low resolution images to high resolution images</a:t>
            </a:r>
          </a:p>
          <a:p>
            <a:r>
              <a:rPr lang="en-IN" dirty="0"/>
              <a:t>Generate realistic images</a:t>
            </a:r>
          </a:p>
          <a:p>
            <a:r>
              <a:rPr lang="en-IN" dirty="0"/>
              <a:t>Generate realistic animations</a:t>
            </a:r>
          </a:p>
          <a:p>
            <a:r>
              <a:rPr lang="en-IN" dirty="0" err="1"/>
              <a:t>StyleGAN</a:t>
            </a:r>
            <a:r>
              <a:rPr lang="en-IN" dirty="0"/>
              <a:t> models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 translation</a:t>
            </a:r>
          </a:p>
          <a:p>
            <a:pPr lvl="1"/>
            <a:r>
              <a:rPr lang="en-IN" dirty="0"/>
              <a:t>Transform images from one domain to another</a:t>
            </a:r>
          </a:p>
          <a:p>
            <a:pPr lvl="1"/>
            <a:r>
              <a:rPr lang="en-IN" dirty="0"/>
              <a:t>Horse to Zebra</a:t>
            </a:r>
          </a:p>
          <a:p>
            <a:pPr lvl="1"/>
            <a:r>
              <a:rPr lang="en-IN" dirty="0" err="1"/>
              <a:t>CycleGAN</a:t>
            </a:r>
            <a:r>
              <a:rPr lang="en-IN" dirty="0"/>
              <a:t> models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augmentation </a:t>
            </a:r>
          </a:p>
          <a:p>
            <a:r>
              <a:rPr lang="en-IN" dirty="0"/>
              <a:t>Synthetic dataset generation</a:t>
            </a:r>
          </a:p>
          <a:p>
            <a:r>
              <a:rPr lang="en-IN" dirty="0"/>
              <a:t>Generate super resolution images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Generate fake images</a:t>
            </a:r>
          </a:p>
          <a:p>
            <a:r>
              <a:rPr lang="en-IN" dirty="0"/>
              <a:t>Goal is to fool Discriminator</a:t>
            </a:r>
          </a:p>
          <a:p>
            <a:r>
              <a:rPr lang="en-IN" dirty="0"/>
              <a:t>No access to real images</a:t>
            </a:r>
          </a:p>
          <a:p>
            <a:r>
              <a:rPr lang="en-IN" dirty="0"/>
              <a:t>Compete with Discriminator 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Discriminator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image – Real or fake</a:t>
            </a:r>
          </a:p>
          <a:p>
            <a:r>
              <a:rPr lang="en-IN" dirty="0"/>
              <a:t>Goal is to distinguish between real and fake</a:t>
            </a:r>
          </a:p>
          <a:p>
            <a:r>
              <a:rPr lang="en-IN" dirty="0"/>
              <a:t>Access to real and fake images</a:t>
            </a:r>
          </a:p>
          <a:p>
            <a:r>
              <a:rPr lang="en-IN" dirty="0"/>
              <a:t>Compete </a:t>
            </a:r>
            <a:r>
              <a:rPr lang="en-IN"/>
              <a:t>with Generator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Discriminative Models</a:t>
            </a:r>
          </a:p>
          <a:p>
            <a:r>
              <a:rPr lang="en-IN" dirty="0"/>
              <a:t>Generative Models</a:t>
            </a:r>
          </a:p>
          <a:p>
            <a:r>
              <a:rPr lang="en-IN" dirty="0"/>
              <a:t>Auto Encoder</a:t>
            </a:r>
          </a:p>
          <a:p>
            <a:r>
              <a:rPr lang="en-IN" dirty="0" err="1"/>
              <a:t>Variational</a:t>
            </a:r>
            <a:r>
              <a:rPr lang="en-IN" dirty="0"/>
              <a:t> Auto Encoder</a:t>
            </a:r>
          </a:p>
          <a:p>
            <a:r>
              <a:rPr lang="en-IN" dirty="0"/>
              <a:t>Generative Adversarial Networks</a:t>
            </a:r>
          </a:p>
          <a:p>
            <a:r>
              <a:rPr lang="en-IN" dirty="0"/>
              <a:t>Applications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Discriminative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Classification models</a:t>
            </a:r>
          </a:p>
          <a:p>
            <a:r>
              <a:rPr lang="en-IN" dirty="0"/>
              <a:t>Deep learning</a:t>
            </a:r>
          </a:p>
          <a:p>
            <a:r>
              <a:rPr lang="en-IN" dirty="0"/>
              <a:t>Classifiers</a:t>
            </a:r>
          </a:p>
          <a:p>
            <a:r>
              <a:rPr lang="en-IN" dirty="0"/>
              <a:t>Input image - Features - Image 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Generative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Generate images</a:t>
            </a:r>
          </a:p>
          <a:p>
            <a:r>
              <a:rPr lang="en-IN" dirty="0"/>
              <a:t>Input</a:t>
            </a:r>
          </a:p>
          <a:p>
            <a:pPr lvl="1"/>
            <a:r>
              <a:rPr lang="en-IN" dirty="0"/>
              <a:t>Noise - Latent space</a:t>
            </a:r>
          </a:p>
          <a:p>
            <a:pPr lvl="1"/>
            <a:r>
              <a:rPr lang="en-IN" dirty="0"/>
              <a:t>Image class</a:t>
            </a:r>
          </a:p>
          <a:p>
            <a:r>
              <a:rPr lang="en-IN" dirty="0"/>
              <a:t>Output</a:t>
            </a:r>
          </a:p>
          <a:p>
            <a:pPr lvl="1"/>
            <a:r>
              <a:rPr lang="en-IN" dirty="0"/>
              <a:t>Features</a:t>
            </a:r>
          </a:p>
          <a:p>
            <a:pPr lvl="1"/>
            <a:r>
              <a:rPr lang="en-IN" dirty="0"/>
              <a:t>Image</a:t>
            </a:r>
          </a:p>
          <a:p>
            <a:r>
              <a:rPr lang="en-IN" dirty="0"/>
              <a:t>Noise - Latent space</a:t>
            </a:r>
          </a:p>
          <a:p>
            <a:pPr lvl="1"/>
            <a:r>
              <a:rPr lang="en-IN" dirty="0"/>
              <a:t>Generate different output images</a:t>
            </a:r>
          </a:p>
          <a:p>
            <a:pPr lvl="1"/>
            <a:r>
              <a:rPr lang="en-IN" dirty="0"/>
              <a:t>Generate realistic images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Generative Models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Variational</a:t>
            </a:r>
            <a:r>
              <a:rPr lang="en-IN" dirty="0"/>
              <a:t> Auto Encoders - VAE</a:t>
            </a:r>
          </a:p>
          <a:p>
            <a:r>
              <a:rPr lang="en-IN" dirty="0"/>
              <a:t>Generative Adversarial Networks - GAN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dirty="0"/>
              <a:t>Reconstruct original input</a:t>
            </a:r>
          </a:p>
          <a:p>
            <a:r>
              <a:rPr lang="en-IN" dirty="0"/>
              <a:t>Encoder</a:t>
            </a:r>
          </a:p>
          <a:p>
            <a:pPr lvl="1"/>
            <a:r>
              <a:rPr lang="en-IN" dirty="0"/>
              <a:t>Encode input</a:t>
            </a:r>
          </a:p>
          <a:p>
            <a:pPr lvl="1"/>
            <a:r>
              <a:rPr lang="en-IN" dirty="0"/>
              <a:t>Learn features</a:t>
            </a:r>
          </a:p>
          <a:p>
            <a:pPr lvl="1"/>
            <a:r>
              <a:rPr lang="en-IN" dirty="0"/>
              <a:t>Learn latent space</a:t>
            </a:r>
          </a:p>
          <a:p>
            <a:r>
              <a:rPr lang="en-IN" dirty="0"/>
              <a:t>Decoder</a:t>
            </a:r>
          </a:p>
          <a:p>
            <a:pPr lvl="1"/>
            <a:r>
              <a:rPr lang="en-IN" dirty="0"/>
              <a:t>Decode features / latent space</a:t>
            </a:r>
          </a:p>
          <a:p>
            <a:pPr lvl="1"/>
            <a:r>
              <a:rPr lang="en-IN" dirty="0"/>
              <a:t>Reconstruct original input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Variational</a:t>
            </a:r>
            <a:r>
              <a:rPr lang="en-IN" dirty="0"/>
              <a:t> Auto 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VAE</a:t>
            </a:r>
          </a:p>
          <a:p>
            <a:r>
              <a:rPr lang="en-IN" dirty="0"/>
              <a:t>Encoder</a:t>
            </a:r>
          </a:p>
          <a:p>
            <a:pPr lvl="1"/>
            <a:r>
              <a:rPr lang="en-IN" dirty="0"/>
              <a:t>Encode image onto whole distribution </a:t>
            </a:r>
          </a:p>
          <a:p>
            <a:pPr lvl="1"/>
            <a:r>
              <a:rPr lang="en-IN" dirty="0"/>
              <a:t>Mean &amp; Variance</a:t>
            </a:r>
          </a:p>
          <a:p>
            <a:r>
              <a:rPr lang="en-IN" dirty="0"/>
              <a:t>Decoder</a:t>
            </a:r>
          </a:p>
          <a:p>
            <a:pPr lvl="1"/>
            <a:r>
              <a:rPr lang="en-IN" dirty="0"/>
              <a:t>Sample from distribution</a:t>
            </a:r>
          </a:p>
          <a:p>
            <a:pPr lvl="1"/>
            <a:r>
              <a:rPr lang="en-IN" dirty="0"/>
              <a:t>Noise</a:t>
            </a:r>
          </a:p>
          <a:p>
            <a:r>
              <a:rPr lang="en-IN" dirty="0"/>
              <a:t>Add noise</a:t>
            </a:r>
          </a:p>
          <a:p>
            <a:pPr lvl="1"/>
            <a:r>
              <a:rPr lang="en-IN" dirty="0"/>
              <a:t>Generate realistic images</a:t>
            </a:r>
          </a:p>
          <a:p>
            <a:pPr lvl="1"/>
            <a:r>
              <a:rPr lang="en-IN" dirty="0"/>
              <a:t>Generate different images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Generative Adversarial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GAN</a:t>
            </a:r>
          </a:p>
          <a:p>
            <a:r>
              <a:rPr lang="en-IN" dirty="0"/>
              <a:t>Generator</a:t>
            </a:r>
          </a:p>
          <a:p>
            <a:r>
              <a:rPr lang="en-IN" dirty="0"/>
              <a:t>Discriminator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Generate images</a:t>
            </a:r>
          </a:p>
          <a:p>
            <a:r>
              <a:rPr lang="en-IN" dirty="0"/>
              <a:t>Input</a:t>
            </a:r>
          </a:p>
          <a:p>
            <a:pPr lvl="1"/>
            <a:r>
              <a:rPr lang="en-IN" dirty="0"/>
              <a:t>Noise - Latent space</a:t>
            </a:r>
          </a:p>
          <a:p>
            <a:pPr lvl="1"/>
            <a:r>
              <a:rPr lang="en-IN" dirty="0"/>
              <a:t>Image class</a:t>
            </a:r>
          </a:p>
          <a:p>
            <a:r>
              <a:rPr lang="en-IN" dirty="0"/>
              <a:t>Output</a:t>
            </a:r>
          </a:p>
          <a:p>
            <a:pPr lvl="1"/>
            <a:r>
              <a:rPr lang="en-IN" dirty="0"/>
              <a:t>Features</a:t>
            </a:r>
          </a:p>
          <a:p>
            <a:pPr lvl="1"/>
            <a:r>
              <a:rPr lang="en-IN" dirty="0"/>
              <a:t>Image</a:t>
            </a:r>
          </a:p>
          <a:p>
            <a:r>
              <a:rPr lang="en-IN" dirty="0"/>
              <a:t>Decoder – Auto Encoder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304</Words>
  <Application>Microsoft Office PowerPoint</Application>
  <PresentationFormat>On-screen Show (4:3)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Generative Adversarial Networks</vt:lpstr>
      <vt:lpstr>Topics</vt:lpstr>
      <vt:lpstr>Discriminative Models</vt:lpstr>
      <vt:lpstr>Generative Models</vt:lpstr>
      <vt:lpstr>Generative Models Types</vt:lpstr>
      <vt:lpstr>Auto Encoder</vt:lpstr>
      <vt:lpstr>Variational Auto Encoder</vt:lpstr>
      <vt:lpstr>Generative Adversarial Networks</vt:lpstr>
      <vt:lpstr>Generator</vt:lpstr>
      <vt:lpstr>Discriminator</vt:lpstr>
      <vt:lpstr>Generator v/s Discriminator</vt:lpstr>
      <vt:lpstr>Applications</vt:lpstr>
      <vt:lpstr>Applications</vt:lpstr>
      <vt:lpstr>Applications</vt:lpstr>
      <vt:lpstr>Generator</vt:lpstr>
      <vt:lpstr>Discriminator</vt:lpstr>
      <vt:lpstr>PowerPoint Presentation</vt:lpstr>
      <vt:lpstr>Questions?</vt:lpstr>
    </vt:vector>
  </TitlesOfParts>
  <Company>BARC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Prachi Shete</cp:lastModifiedBy>
  <cp:revision>1136</cp:revision>
  <dcterms:created xsi:type="dcterms:W3CDTF">2019-02-01T20:19:40Z</dcterms:created>
  <dcterms:modified xsi:type="dcterms:W3CDTF">2025-03-19T06:54:32Z</dcterms:modified>
</cp:coreProperties>
</file>