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Computer Division</a:t>
            </a:r>
          </a:p>
          <a:p>
            <a:r>
              <a:rPr lang="en-US" dirty="0"/>
              <a:t>Bhabha Atomic Research Centre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Generative Adversarial Network</vt:lpstr>
      <vt:lpstr>Topics</vt:lpstr>
      <vt:lpstr>Questions?</vt:lpstr>
    </vt:vector>
  </TitlesOfParts>
  <Company>BARC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Arnav Pritam Shete</cp:lastModifiedBy>
  <cp:revision>1063</cp:revision>
  <dcterms:created xsi:type="dcterms:W3CDTF">2019-02-01T20:19:40Z</dcterms:created>
  <dcterms:modified xsi:type="dcterms:W3CDTF">2022-12-16T14:05:45Z</dcterms:modified>
</cp:coreProperties>
</file>