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3E9D-2C0F-3A5E-2FAB-CA4F45CC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0509A-3F0E-4548-6D2F-E910AC84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4BA2-5288-DCF3-C62B-3FD5FCF5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3AF6-236D-B3A6-CF44-CE9967D4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5047-1BD4-9F32-D931-4C75592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2946-D221-2C25-94A8-9D1B86E3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EBD1C-4A56-3F20-981D-0F049C85F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36A8-CB6C-978D-BB52-64E3C8B0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04A43-E011-CCAD-6714-E52EFB47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F0AA-6E6E-4D9A-F534-EBAED7E9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7021A-A57A-C14E-67E1-194C166D1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A6588-0FB3-9C90-578E-49AC33916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3169-1570-EE60-B76A-3864A91B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166E-C787-AD03-9E62-260AB849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B9870-D557-55D7-7352-2A53A77D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8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CDD9-A56F-61AC-FD3A-2E19ACD9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0CD0-9072-295C-EAB9-FDD85734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9334-52B3-992A-DE02-CE790DE8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11F9B-3DC1-FB24-73D7-8748D1B8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E767-E953-EE7B-8E53-59478FE3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6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3944-57A0-730B-9ADB-092D0EB4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9F602-AA0D-8627-3103-BCBC3818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A23F-91F5-E358-3E08-65F3351B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1C3F-1BBB-9E76-1273-61382238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9BDC-D20B-2625-ED16-DAEA824C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D17-1546-0DCA-1464-3B9D58F8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5DBF-4DDF-2444-4521-2619F1073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C29F4-CED5-3FD4-3D90-2C3C14B6F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7F6D5-0381-B6DF-70E2-6A4B7771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60F0-B241-9E5C-9162-7139FA59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CA2B5-AA83-D3EB-15D8-063C0AC2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4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EBD-0A17-26EA-3F58-8D764D91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68707-7F8B-B444-B16B-3D1845A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D07C-A610-0C3F-D6B2-A3E452AF0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2899A-B79B-8BC8-3082-F90BAD749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6D913-9A54-8BA6-55D9-F05718041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F17B5-C3B1-A0C9-7B51-5A592673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B5764-762F-C564-BB84-E29F5B64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260ED-A43F-4599-1959-4317E6D9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0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16-487D-EBB8-7854-094E6471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E60C-588C-6EAC-0D8E-F69AFDD6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7EECE-0C28-24F7-C13A-F357A2B8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816B-AC3F-740F-7462-45023C0F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3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C9E02-41BE-9918-AA12-816506C0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BA76F-E27F-6140-BCC4-8196BFB6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FFBC6-35E6-9115-97A1-C48CDD55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7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70B-6870-EDE0-C7B7-91C31731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D72D-BE74-7EAD-511D-A6FA05ED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A7D6D-FBAB-C767-7FC0-37DA1EFD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4761-3C5F-713F-A530-7AF5280D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2735D-26B0-8D04-D352-2776027E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D82F-55EB-EA1A-8918-07886F9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5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B8C1-5E2A-9597-9082-93F931FC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1FA86-094F-39C9-42EA-CABEDE59D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245F-268F-C2C6-55D2-382014C5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341E8-9538-AFC8-A518-53C42043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EE85-EA0C-567F-520E-AE4431C5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AE8E2-EAB1-D63E-9A5F-E59BB397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94865-2E96-9A8D-3F43-6913B3C3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AF71A-3DDB-28CD-E687-A02EF11E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8AB3-569F-583D-F5CF-26049BCAD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2D98-819D-A66A-01AC-61C28A26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A49A-962C-C1FA-462D-23E18D7D5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2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Knowledge Distillation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Knowledge Distillation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1</cp:revision>
  <dcterms:created xsi:type="dcterms:W3CDTF">2024-03-03T08:48:14Z</dcterms:created>
  <dcterms:modified xsi:type="dcterms:W3CDTF">2024-03-03T08:48:47Z</dcterms:modified>
</cp:coreProperties>
</file>