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7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31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70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88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2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4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16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24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2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5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0E05-CD83-4F50-8310-1B8E117BF8A7}" type="datetimeFigureOut">
              <a:rPr lang="en-IN" smtClean="0"/>
              <a:t>03-03-2024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62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4662-010E-0BAE-C10A-DF6170686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Knowledge Distillation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BC08E-1DBB-9B25-9411-51433F52F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Pritam Prakash Shete</a:t>
            </a:r>
          </a:p>
          <a:p>
            <a:r>
              <a:rPr lang="en-US" dirty="0"/>
              <a:t>Computer Division, BARC </a:t>
            </a:r>
          </a:p>
          <a:p>
            <a:r>
              <a:rPr lang="en-US" dirty="0"/>
              <a:t>Centre for Excellence in Basic Sciences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56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B4868-C3B8-A53D-7B6A-A08A2DE41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BCFE-FAB7-72AA-1ABE-11EB4B80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Response Based Knowledge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29E7-433F-4977-3498-8E5A51D92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Distillation loss</a:t>
            </a:r>
          </a:p>
        </p:txBody>
      </p:sp>
    </p:spTree>
    <p:extLst>
      <p:ext uri="{BB962C8B-B14F-4D97-AF65-F5344CB8AC3E}">
        <p14:creationId xmlns:p14="http://schemas.microsoft.com/office/powerpoint/2010/main" val="320424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AEA77-34B6-2B92-3032-E7DC917A6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F5DA-863D-D365-0F24-39A0C31B0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D7672-D577-74F5-F08E-C14B57789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88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8373-896C-5377-CDAF-BEA76F5E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1634-9F3E-2272-A76A-C5BE6DCCE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Knowledge Distillation</a:t>
            </a:r>
          </a:p>
          <a:p>
            <a:r>
              <a:rPr lang="en-IN" dirty="0"/>
              <a:t>Teacher Model</a:t>
            </a:r>
          </a:p>
          <a:p>
            <a:r>
              <a:rPr lang="en-IN" dirty="0"/>
              <a:t>Student Model</a:t>
            </a:r>
          </a:p>
          <a:p>
            <a:r>
              <a:rPr lang="en-IN" dirty="0"/>
              <a:t>Model Compression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80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F5E1-01E7-B881-000D-A2B60A0DA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Knowledge Distillation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89BE7-3B0A-8A3B-6BDB-30D4B151B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 transfer </a:t>
            </a:r>
          </a:p>
          <a:p>
            <a:r>
              <a:rPr lang="en-US" dirty="0"/>
              <a:t>Large model or set of models</a:t>
            </a:r>
          </a:p>
          <a:p>
            <a:r>
              <a:rPr lang="en-US" dirty="0"/>
              <a:t>Single smaller model</a:t>
            </a:r>
          </a:p>
          <a:p>
            <a:r>
              <a:rPr lang="en-US" dirty="0"/>
              <a:t>Edge AI deployment</a:t>
            </a:r>
          </a:p>
          <a:p>
            <a:pPr lvl="1"/>
            <a:r>
              <a:rPr lang="en-US" dirty="0"/>
              <a:t>Limited memory </a:t>
            </a:r>
          </a:p>
          <a:p>
            <a:pPr lvl="1"/>
            <a:r>
              <a:rPr lang="en-US" dirty="0"/>
              <a:t>Limited computational capacity</a:t>
            </a:r>
          </a:p>
          <a:p>
            <a:r>
              <a:rPr lang="en-US" dirty="0"/>
              <a:t>Model compression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29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448C5-6997-FDAA-99C8-33115CAAE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C9C3E-C8CB-1B05-F744-F9A05B3B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Knowledge Distillation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6B392-A810-76BE-F88F-65A01F11D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student model learns to mimic </a:t>
            </a:r>
          </a:p>
          <a:p>
            <a:r>
              <a:rPr lang="en-US" dirty="0"/>
              <a:t>A large teacher model </a:t>
            </a:r>
          </a:p>
          <a:p>
            <a:r>
              <a:rPr lang="en-US" dirty="0"/>
              <a:t>Leverage the knowledge of the teacher model </a:t>
            </a:r>
          </a:p>
          <a:p>
            <a:r>
              <a:rPr lang="en-US" dirty="0"/>
              <a:t>Obtain similar or higher accuracy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56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A1AA-E339-5A51-764E-4566E5AA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Knowledge Distillation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A23D2-7DB2-9CE4-E522-400E28364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1" y="1943750"/>
            <a:ext cx="8150578" cy="338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0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FD8C1-F511-9780-328A-C3D7D085C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DD25-D38D-A207-A680-BDFEDD74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Knowledge Distillation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01645-A088-4EF0-D175-9C96E2A2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Knowledge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794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8606-8C45-5055-19F0-4F494751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18395-FD3F-BA18-E411-A8C45B60A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based knowledge</a:t>
            </a:r>
          </a:p>
          <a:p>
            <a:r>
              <a:rPr lang="en-US" dirty="0"/>
              <a:t>Feature based knowledge</a:t>
            </a:r>
          </a:p>
          <a:p>
            <a:r>
              <a:rPr lang="en-US" dirty="0"/>
              <a:t>Relation based knowledge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652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5C6B0-1580-8B3B-B007-865A0001A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2C7E-F769-EB2C-D8D0-66A3716DF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Knowledge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02C501-6AC6-9987-EEB6-656E67CEC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20" y="1686249"/>
            <a:ext cx="7466747" cy="48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5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3878-B608-D61A-9B50-8C9C883F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Response Based Knowledge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578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</TotalTime>
  <Words>102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Knowledge Distillation</vt:lpstr>
      <vt:lpstr>Topics</vt:lpstr>
      <vt:lpstr>Knowledge Distillation</vt:lpstr>
      <vt:lpstr>Knowledge Distillation</vt:lpstr>
      <vt:lpstr>Knowledge Distillation Process</vt:lpstr>
      <vt:lpstr>Knowledge Distillation Process</vt:lpstr>
      <vt:lpstr>Knowledge</vt:lpstr>
      <vt:lpstr>Knowledge</vt:lpstr>
      <vt:lpstr>Response Based Knowledge</vt:lpstr>
      <vt:lpstr>Response Based Knowledge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Distillation</dc:title>
  <dc:creator>Prachi Shete</dc:creator>
  <cp:lastModifiedBy>Prachi Shete</cp:lastModifiedBy>
  <cp:revision>55</cp:revision>
  <dcterms:created xsi:type="dcterms:W3CDTF">2024-03-03T08:48:14Z</dcterms:created>
  <dcterms:modified xsi:type="dcterms:W3CDTF">2024-03-03T09:24:49Z</dcterms:modified>
</cp:coreProperties>
</file>