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US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B4868-C3B8-A53D-7B6A-A08A2DE4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BCFE-FAB7-72AA-1ABE-11EB4B8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Response Based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29E7-433F-4977-3498-8E5A51D9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Distillation loss</a:t>
            </a:r>
          </a:p>
        </p:txBody>
      </p:sp>
    </p:spTree>
    <p:extLst>
      <p:ext uri="{BB962C8B-B14F-4D97-AF65-F5344CB8AC3E}">
        <p14:creationId xmlns:p14="http://schemas.microsoft.com/office/powerpoint/2010/main" val="320424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406-9468-FDD7-B1D9-F23F0F8F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3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98F7D-CF1A-631A-B3D8-6FB2120F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649E-9646-AD01-E8F6-1ECF852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Based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6743-9DCA-A26B-2DEC-22403523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4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E512-F5CB-198E-13AF-8BAD7D5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85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512F0-26F6-BE0C-6E75-2BCA3ECD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92A4-C0F4-F0D8-8D58-40657394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 Based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6ADD-EE0B-11D9-7EB6-4DD45571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7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793D-533F-CAD5-76C1-F1F2C66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</a:t>
            </a:r>
            <a:r>
              <a:rPr lang="en-US" dirty="0"/>
              <a:t>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F691-F2CD-58AF-3224-768071E1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distillation</a:t>
            </a:r>
          </a:p>
          <a:p>
            <a:pPr lvl="1"/>
            <a:r>
              <a:rPr lang="en-US" dirty="0"/>
              <a:t>Teacher – Pre-trained </a:t>
            </a:r>
          </a:p>
          <a:p>
            <a:pPr lvl="1"/>
            <a:r>
              <a:rPr lang="en-US" dirty="0"/>
              <a:t>Student – Trained </a:t>
            </a:r>
          </a:p>
          <a:p>
            <a:r>
              <a:rPr lang="en-US" dirty="0"/>
              <a:t>Online distillation</a:t>
            </a:r>
          </a:p>
          <a:p>
            <a:pPr lvl="1"/>
            <a:r>
              <a:rPr lang="en-US" dirty="0"/>
              <a:t>Teacher – Trained </a:t>
            </a:r>
          </a:p>
          <a:p>
            <a:pPr lvl="1"/>
            <a:r>
              <a:rPr lang="en-US" dirty="0"/>
              <a:t>Student – Trained</a:t>
            </a:r>
          </a:p>
          <a:p>
            <a:r>
              <a:rPr lang="en-US" dirty="0"/>
              <a:t>Self distillation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5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2E78-2B56-C134-E59E-4E04122F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Offline Distillation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5C55-8D21-474F-0FCB-2CF564A4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7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D74E-AFC9-4606-7F94-E357D97F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Online Distillation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6182-376C-5301-38D9-E60C5254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2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97D6-E9BA-F34E-DF28-1BB8B0C2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Self Distillation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6BB1-0DAF-92C2-8E87-13125B56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2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8482-E953-43A8-3DB9-CE0CBA6F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E12E-717F-5476-D8D0-73C90F3A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Adversarial Distillation</a:t>
            </a:r>
          </a:p>
          <a:p>
            <a:r>
              <a:rPr lang="en-IN" dirty="0"/>
              <a:t>Multi-Teacher Distillation</a:t>
            </a:r>
          </a:p>
          <a:p>
            <a:r>
              <a:rPr lang="en-IN" dirty="0"/>
              <a:t>Cross-modal Distillation</a:t>
            </a:r>
          </a:p>
        </p:txBody>
      </p:sp>
    </p:spTree>
    <p:extLst>
      <p:ext uri="{BB962C8B-B14F-4D97-AF65-F5344CB8AC3E}">
        <p14:creationId xmlns:p14="http://schemas.microsoft.com/office/powerpoint/2010/main" val="142397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Distillation</a:t>
            </a:r>
          </a:p>
          <a:p>
            <a:r>
              <a:rPr lang="en-IN" dirty="0"/>
              <a:t>Process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F5E1-01E7-B881-000D-A2B60A0D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BE7-3B0A-8A3B-6BDB-30D4B151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transfer </a:t>
            </a:r>
          </a:p>
          <a:p>
            <a:r>
              <a:rPr lang="en-US" dirty="0"/>
              <a:t>Large model or set of models</a:t>
            </a:r>
          </a:p>
          <a:p>
            <a:r>
              <a:rPr lang="en-US" dirty="0"/>
              <a:t>Single smaller model</a:t>
            </a:r>
          </a:p>
          <a:p>
            <a:r>
              <a:rPr lang="en-US" dirty="0"/>
              <a:t>Edge AI deployment</a:t>
            </a:r>
          </a:p>
          <a:p>
            <a:pPr lvl="1"/>
            <a:r>
              <a:rPr lang="en-US" dirty="0"/>
              <a:t>Limited memory </a:t>
            </a:r>
          </a:p>
          <a:p>
            <a:pPr lvl="1"/>
            <a:r>
              <a:rPr lang="en-US" dirty="0"/>
              <a:t>Limited computational capacity</a:t>
            </a:r>
          </a:p>
          <a:p>
            <a:r>
              <a:rPr lang="en-US" dirty="0"/>
              <a:t>Model compression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2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448C5-6997-FDAA-99C8-33115CAA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9C3E-C8CB-1B05-F744-F9A05B3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B392-A810-76BE-F88F-65A01F11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student model learns to mimic </a:t>
            </a:r>
          </a:p>
          <a:p>
            <a:r>
              <a:rPr lang="en-US" dirty="0"/>
              <a:t>A large teacher model </a:t>
            </a:r>
          </a:p>
          <a:p>
            <a:r>
              <a:rPr lang="en-US" dirty="0"/>
              <a:t>Leverage the knowledge of the teacher model </a:t>
            </a:r>
          </a:p>
          <a:p>
            <a:r>
              <a:rPr lang="en-US" dirty="0"/>
              <a:t>Obtain similar or higher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5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A1AA-E339-5A51-764E-4566E5AA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23D2-7DB2-9CE4-E522-400E283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" y="1943750"/>
            <a:ext cx="8150578" cy="33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FD8C1-F511-9780-328A-C3D7D085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DD25-D38D-A207-A680-BDFEDD74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1645-A088-4EF0-D175-9C96E2A2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4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8606-8C45-5055-19F0-4F494751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8395-FD3F-BA18-E411-A8C45B60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based knowledge</a:t>
            </a:r>
          </a:p>
          <a:p>
            <a:r>
              <a:rPr lang="en-US" dirty="0"/>
              <a:t>Feature based knowledge</a:t>
            </a:r>
          </a:p>
          <a:p>
            <a:r>
              <a:rPr lang="en-US" dirty="0"/>
              <a:t>Relation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5C6B0-1580-8B3B-B007-865A0001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C7E-F769-EB2C-D8D0-66A3716D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2C501-6AC6-9987-EEB6-656E67CE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0" y="1686249"/>
            <a:ext cx="7466747" cy="48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878-B608-D61A-9B50-8C9C883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Response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57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151</Words>
  <Application>Microsoft Office PowerPoint</Application>
  <PresentationFormat>On-screen Show (4:3)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Knowledge Distillation</vt:lpstr>
      <vt:lpstr>Topics</vt:lpstr>
      <vt:lpstr>Knowledge Distillation</vt:lpstr>
      <vt:lpstr>Knowledge Distillation</vt:lpstr>
      <vt:lpstr>Knowledge Distillation Process</vt:lpstr>
      <vt:lpstr>Knowledge Distillation Process</vt:lpstr>
      <vt:lpstr>Knowledge</vt:lpstr>
      <vt:lpstr>Knowledge</vt:lpstr>
      <vt:lpstr>Response Based Knowledge</vt:lpstr>
      <vt:lpstr>Response Based Knowledge</vt:lpstr>
      <vt:lpstr>Feature Based Knowledge</vt:lpstr>
      <vt:lpstr>Feature Based Knowledge</vt:lpstr>
      <vt:lpstr>Relation Based Knowledge</vt:lpstr>
      <vt:lpstr>Relation Based Knowledge</vt:lpstr>
      <vt:lpstr>Knowledge Distillation Training</vt:lpstr>
      <vt:lpstr>Offline Distillation</vt:lpstr>
      <vt:lpstr>Online Distillation</vt:lpstr>
      <vt:lpstr>Self Distillation</vt:lpstr>
      <vt:lpstr>Knowledge Distillation Algorithms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93</cp:revision>
  <dcterms:created xsi:type="dcterms:W3CDTF">2024-03-03T08:48:14Z</dcterms:created>
  <dcterms:modified xsi:type="dcterms:W3CDTF">2024-03-03T09:49:43Z</dcterms:modified>
</cp:coreProperties>
</file>