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handoutMasterIdLst>
    <p:handoutMasterId r:id="rId63"/>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21" r:id="rId39"/>
    <p:sldId id="3931" r:id="rId40"/>
    <p:sldId id="3920" r:id="rId41"/>
    <p:sldId id="3924" r:id="rId42"/>
    <p:sldId id="3923" r:id="rId43"/>
    <p:sldId id="3922" r:id="rId44"/>
    <p:sldId id="3926" r:id="rId45"/>
    <p:sldId id="3925" r:id="rId46"/>
    <p:sldId id="3878" r:id="rId47"/>
    <p:sldId id="3888" r:id="rId48"/>
    <p:sldId id="3907" r:id="rId49"/>
    <p:sldId id="3912" r:id="rId50"/>
    <p:sldId id="3915" r:id="rId51"/>
    <p:sldId id="3909" r:id="rId52"/>
    <p:sldId id="3910" r:id="rId53"/>
    <p:sldId id="3916" r:id="rId54"/>
    <p:sldId id="3875" r:id="rId55"/>
    <p:sldId id="3859" r:id="rId56"/>
    <p:sldId id="3929" r:id="rId57"/>
    <p:sldId id="3930" r:id="rId58"/>
    <p:sldId id="3932" r:id="rId59"/>
    <p:sldId id="3850" r:id="rId60"/>
    <p:sldId id="265" r:id="rId61"/>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F6F6"/>
    <a:srgbClr val="FFCC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44"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handoutMaster" Target="handoutMasters/handoutMaster1.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10/25/2024</a:t>
            </a:fld>
            <a:endParaRPr lang="en-US" dirty="0"/>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 xmlns:p14="http://schemas.microsoft.com/office/powerpoint/2010/main"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 xmlns:p14="http://schemas.microsoft.com/office/powerpoint/2010/main"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 xmlns:p14="http://schemas.microsoft.com/office/powerpoint/2010/main" val="9160397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 xmlns:p14="http://schemas.microsoft.com/office/powerpoint/2010/main" val="197911721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 xmlns:p14="http://schemas.microsoft.com/office/powerpoint/2010/main" val="20584091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 xmlns:p14="http://schemas.microsoft.com/office/powerpoint/2010/main" val="427527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 xmlns:p14="http://schemas.microsoft.com/office/powerpoint/2010/main" val="28635949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 xmlns:p14="http://schemas.microsoft.com/office/powerpoint/2010/main" val="2173114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 xmlns:p14="http://schemas.microsoft.com/office/powerpoint/2010/main" val="25359426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 xmlns:p14="http://schemas.microsoft.com/office/powerpoint/2010/main" val="41512290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 xmlns:p14="http://schemas.microsoft.com/office/powerpoint/2010/main" val="284079362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 xmlns:p14="http://schemas.microsoft.com/office/powerpoint/2010/main" val="73768181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 xmlns:p14="http://schemas.microsoft.com/office/powerpoint/2010/main" val="35225383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 xmlns:p14="http://schemas.microsoft.com/office/powerpoint/2010/main" val="172110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 xmlns:p14="http://schemas.microsoft.com/office/powerpoint/2010/main"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 xmlns:a16="http://schemas.microsoft.com/office/drawing/2014/main" id="{19429764-E305-A48D-5244-9BCD20902244}"/>
              </a:ext>
              <a:ext uri="{C183D7F6-B498-43B3-948B-1728B52AA6E4}">
                <adec:decorative xmlns=""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D9FE4C84-13A1-72EA-6541-7C8FDDEA71C0}"/>
              </a:ext>
              <a:ext uri="{C183D7F6-B498-43B3-948B-1728B52AA6E4}">
                <adec:decorative xmlns=""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 xmlns:a16="http://schemas.microsoft.com/office/drawing/2014/main" id="{30468883-4E51-D3BD-E1C6-601ED9B6EF0E}"/>
              </a:ext>
              <a:ext uri="{C183D7F6-B498-43B3-948B-1728B52AA6E4}">
                <adec:decorative xmlns=""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 xmlns:a16="http://schemas.microsoft.com/office/drawing/2014/main" id="{111AEF3F-9A86-45CE-4817-E3E6863DC09A}"/>
              </a:ext>
              <a:ext uri="{C183D7F6-B498-43B3-948B-1728B52AA6E4}">
                <adec:decorative xmlns=""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D7B7232D-F1A6-B6C3-3BBF-E834CC7CDC8E}"/>
              </a:ext>
              <a:ext uri="{C183D7F6-B498-43B3-948B-1728B52AA6E4}">
                <adec:decorative xmlns=""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 xmlns:a16="http://schemas.microsoft.com/office/drawing/2014/main" id="{3E96D25F-53A2-6217-84B4-7EB874F0B372}"/>
              </a:ext>
              <a:ext uri="{C183D7F6-B498-43B3-948B-1728B52AA6E4}">
                <adec:decorative xmlns=""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 xmlns:a16="http://schemas.microsoft.com/office/drawing/2014/main" id="{D5C3C4BD-DFDB-76B4-17CA-7DA4D1729FA1}"/>
              </a:ext>
              <a:ext uri="{C183D7F6-B498-43B3-948B-1728B52AA6E4}">
                <adec:decorative xmlns=""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 xmlns:a16="http://schemas.microsoft.com/office/drawing/2014/main" id="{47A19F4B-D154-3EB2-F86A-9A63283A3EA6}"/>
              </a:ext>
              <a:ext uri="{C183D7F6-B498-43B3-948B-1728B52AA6E4}">
                <adec:decorative xmlns=""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 xmlns:a16="http://schemas.microsoft.com/office/drawing/2014/main" id="{438B6FA2-AF11-618E-2B1A-38BF083DF340}"/>
              </a:ext>
              <a:ext uri="{C183D7F6-B498-43B3-948B-1728B52AA6E4}">
                <adec:decorative xmlns=""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 xmlns:a16="http://schemas.microsoft.com/office/drawing/2014/main" id="{A269A8D8-A4AE-CEFF-E928-7DB1CFB3E401}"/>
              </a:ext>
              <a:ext uri="{C183D7F6-B498-43B3-948B-1728B52AA6E4}">
                <adec:decorative xmlns=""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 xmlns:a16="http://schemas.microsoft.com/office/drawing/2014/main" id="{15418837-E689-97BE-9FAD-FEDBD599EBAD}"/>
              </a:ext>
              <a:ext uri="{C183D7F6-B498-43B3-948B-1728B52AA6E4}">
                <adec:decorative xmlns=""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 xmlns:a16="http://schemas.microsoft.com/office/drawing/2014/main" id="{7DF76A42-387B-8D66-1214-D40462070066}"/>
              </a:ext>
              <a:ext uri="{C183D7F6-B498-43B3-948B-1728B52AA6E4}">
                <adec:decorative xmlns=""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 xmlns:a16="http://schemas.microsoft.com/office/drawing/2014/main" id="{D2ACE818-46EF-547E-9315-A849483036BF}"/>
              </a:ext>
              <a:ext uri="{C183D7F6-B498-43B3-948B-1728B52AA6E4}">
                <adec:decorative xmlns=""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 xmlns:a16="http://schemas.microsoft.com/office/drawing/2014/main" id="{87D193F4-2337-0048-1BE7-C9A8154191F9}"/>
              </a:ext>
              <a:ext uri="{C183D7F6-B498-43B3-948B-1728B52AA6E4}">
                <adec:decorative xmlns=""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 xmlns:a16="http://schemas.microsoft.com/office/drawing/2014/main" id="{45EE4510-BCBA-C39A-BEF1-A391A3304F88}"/>
              </a:ext>
              <a:ext uri="{C183D7F6-B498-43B3-948B-1728B52AA6E4}">
                <adec:decorative xmlns=""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 xmlns:a16="http://schemas.microsoft.com/office/drawing/2014/main" id="{C263F0DD-A38B-64B8-7412-087B487E6D47}"/>
              </a:ext>
              <a:ext uri="{C183D7F6-B498-43B3-948B-1728B52AA6E4}">
                <adec:decorative xmlns=""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 xmlns:a16="http://schemas.microsoft.com/office/drawing/2014/main" id="{1E75594D-82D2-74F6-56EC-46FCD28CBE68}"/>
              </a:ext>
              <a:ext uri="{C183D7F6-B498-43B3-948B-1728B52AA6E4}">
                <adec:decorative xmlns=""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 xmlns:a16="http://schemas.microsoft.com/office/drawing/2014/main" id="{FF4E0F5B-0892-2688-EFD3-284369DA50CD}"/>
              </a:ext>
              <a:ext uri="{C183D7F6-B498-43B3-948B-1728B52AA6E4}">
                <adec:decorative xmlns=""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 xmlns:a16="http://schemas.microsoft.com/office/drawing/2014/main" id="{71D8715A-3067-732D-C410-868C7CCCF750}"/>
              </a:ext>
              <a:ext uri="{C183D7F6-B498-43B3-948B-1728B52AA6E4}">
                <adec:decorative xmlns=""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5807BCF9-2F5B-200E-2E6C-E177DB56ECB0}"/>
              </a:ext>
              <a:ext uri="{C183D7F6-B498-43B3-948B-1728B52AA6E4}">
                <adec:decorative xmlns=""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 xmlns:a16="http://schemas.microsoft.com/office/drawing/2014/main" id="{521BD3DB-6F51-C1AE-FF0E-D0BDCB55F30B}"/>
              </a:ext>
              <a:ext uri="{C183D7F6-B498-43B3-948B-1728B52AA6E4}">
                <adec:decorative xmlns=""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10/25/2024</a:t>
            </a:fld>
            <a:endParaRPr lang="en-US" dirty="0"/>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10/25/2024</a:t>
            </a:fld>
            <a:endParaRPr lang="en-US" dirty="0"/>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 xmlns:p14="http://schemas.microsoft.com/office/powerpoint/2010/main"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 xmlns:p14="http://schemas.microsoft.com/office/powerpoint/2010/main" val="72960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737241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dataset</a:t>
            </a: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 xmlns:p14="http://schemas.microsoft.com/office/powerpoint/2010/main" val="1127649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414613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 xmlns:p14="http://schemas.microsoft.com/office/powerpoint/2010/main"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 xmlns:p14="http://schemas.microsoft.com/office/powerpoint/2010/main" val="366667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 xmlns:p14="http://schemas.microsoft.com/office/powerpoint/2010/main" val="414613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 xmlns:p14="http://schemas.microsoft.com/office/powerpoint/2010/main" val="414613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 xmlns:p14="http://schemas.microsoft.com/office/powerpoint/2010/main" val="3032902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 xmlns:p14="http://schemas.microsoft.com/office/powerpoint/2010/main" val="3519397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 xmlns:p14="http://schemas.microsoft.com/office/powerpoint/2010/main" val="3812997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 xmlns:p14="http://schemas.microsoft.com/office/powerpoint/2010/main" val="25373882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3109420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506746">
                  <a:extLst>
                    <a:ext uri="{9D8B030D-6E8A-4147-A177-3AD203B41FA5}">
                      <a16:colId xmlns="" xmlns:a16="http://schemas.microsoft.com/office/drawing/2014/main" val="3953468724"/>
                    </a:ext>
                  </a:extLst>
                </a:gridCol>
                <a:gridCol w="1506746">
                  <a:extLst>
                    <a:ext uri="{9D8B030D-6E8A-4147-A177-3AD203B41FA5}">
                      <a16:colId xmlns="" xmlns:a16="http://schemas.microsoft.com/office/drawing/2014/main" val="2046445661"/>
                    </a:ext>
                  </a:extLst>
                </a:gridCol>
                <a:gridCol w="1506746">
                  <a:extLst>
                    <a:ext uri="{9D8B030D-6E8A-4147-A177-3AD203B41FA5}">
                      <a16:colId xmlns="" xmlns:a16="http://schemas.microsoft.com/office/drawing/2014/main" val="3495531260"/>
                    </a:ext>
                  </a:extLst>
                </a:gridCol>
                <a:gridCol w="1506746">
                  <a:extLst>
                    <a:ext uri="{9D8B030D-6E8A-4147-A177-3AD203B41FA5}">
                      <a16:colId xmlns=""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 xmlns:a16="http://schemas.microsoft.com/office/drawing/2014/main" val="568537164"/>
                  </a:ext>
                </a:extLst>
              </a:tr>
            </a:tbl>
          </a:graphicData>
        </a:graphic>
      </p:graphicFrame>
      <p:sp>
        <p:nvSpPr>
          <p:cNvPr id="3" name="TextBox 2">
            <a:extLst>
              <a:ext uri="{FF2B5EF4-FFF2-40B4-BE49-F238E27FC236}">
                <a16:creationId xmlns=""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 xmlns:p14="http://schemas.microsoft.com/office/powerpoint/2010/main" val="2696368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 xmlns:p14="http://schemas.microsoft.com/office/powerpoint/2010/main" val="766783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 xmlns:p14="http://schemas.microsoft.com/office/powerpoint/2010/main" val="16845397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30297787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21988350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 xmlns:p14="http://schemas.microsoft.com/office/powerpoint/2010/main"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 xmlns:p14="http://schemas.microsoft.com/office/powerpoint/2010/main"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 xmlns:p14="http://schemas.microsoft.com/office/powerpoint/2010/main" val="11276497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 xmlns:p14="http://schemas.microsoft.com/office/powerpoint/2010/main"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 xmlns:a16="http://schemas.microsoft.com/office/drawing/2014/main" val="2382218087"/>
                    </a:ext>
                  </a:extLst>
                </a:gridCol>
                <a:gridCol w="1259174">
                  <a:extLst>
                    <a:ext uri="{9D8B030D-6E8A-4147-A177-3AD203B41FA5}">
                      <a16:colId xmlns="" xmlns:a16="http://schemas.microsoft.com/office/drawing/2014/main" val="3953468724"/>
                    </a:ext>
                  </a:extLst>
                </a:gridCol>
                <a:gridCol w="1371600">
                  <a:extLst>
                    <a:ext uri="{9D8B030D-6E8A-4147-A177-3AD203B41FA5}">
                      <a16:colId xmlns="" xmlns:a16="http://schemas.microsoft.com/office/drawing/2014/main" val="4277526474"/>
                    </a:ext>
                  </a:extLst>
                </a:gridCol>
                <a:gridCol w="955623">
                  <a:extLst>
                    <a:ext uri="{9D8B030D-6E8A-4147-A177-3AD203B41FA5}">
                      <a16:colId xmlns="" xmlns:a16="http://schemas.microsoft.com/office/drawing/2014/main" val="2438884888"/>
                    </a:ext>
                  </a:extLst>
                </a:gridCol>
                <a:gridCol w="955623">
                  <a:extLst>
                    <a:ext uri="{9D8B030D-6E8A-4147-A177-3AD203B41FA5}">
                      <a16:colId xmlns="" xmlns:a16="http://schemas.microsoft.com/office/drawing/2014/main" val="3058700555"/>
                    </a:ext>
                  </a:extLst>
                </a:gridCol>
                <a:gridCol w="1484964">
                  <a:extLst>
                    <a:ext uri="{9D8B030D-6E8A-4147-A177-3AD203B41FA5}">
                      <a16:colId xmlns=""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 xmlns:a16="http://schemas.microsoft.com/office/drawing/2014/main" val="568537164"/>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 xmlns:p14="http://schemas.microsoft.com/office/powerpoint/2010/main" val="15624848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 xmlns:p14="http://schemas.microsoft.com/office/powerpoint/2010/main" val="4146137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 xmlns:a16="http://schemas.microsoft.com/office/drawing/2014/main" id="{0519CAC4-33D8-0B1E-88FF-086E69894AFB}"/>
              </a:ext>
            </a:extLst>
          </p:cNvPr>
          <p:cNvGraphicFramePr>
            <a:graphicFrameLocks noGrp="1"/>
          </p:cNvGraphicFramePr>
          <p:nvPr>
            <p:ph type="tbl" sz="quarter" idx="13"/>
            <p:extLst>
              <p:ext uri="{D42A27DB-BD31-4B8C-83A1-F6EECF244321}">
                <p14:modId xmlns="" xmlns:p14="http://schemas.microsoft.com/office/powerpoint/2010/main"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 xmlns:a16="http://schemas.microsoft.com/office/drawing/2014/main" val="2382218087"/>
                    </a:ext>
                  </a:extLst>
                </a:gridCol>
                <a:gridCol w="1504545">
                  <a:extLst>
                    <a:ext uri="{9D8B030D-6E8A-4147-A177-3AD203B41FA5}">
                      <a16:colId xmlns="" xmlns:a16="http://schemas.microsoft.com/office/drawing/2014/main" val="3953468724"/>
                    </a:ext>
                  </a:extLst>
                </a:gridCol>
                <a:gridCol w="1512987">
                  <a:extLst>
                    <a:ext uri="{9D8B030D-6E8A-4147-A177-3AD203B41FA5}">
                      <a16:colId xmlns="" xmlns:a16="http://schemas.microsoft.com/office/drawing/2014/main" val="2438884888"/>
                    </a:ext>
                  </a:extLst>
                </a:gridCol>
                <a:gridCol w="1017917">
                  <a:extLst>
                    <a:ext uri="{9D8B030D-6E8A-4147-A177-3AD203B41FA5}">
                      <a16:colId xmlns="" xmlns:a16="http://schemas.microsoft.com/office/drawing/2014/main" val="3058700555"/>
                    </a:ext>
                  </a:extLst>
                </a:gridCol>
                <a:gridCol w="1509317">
                  <a:extLst>
                    <a:ext uri="{9D8B030D-6E8A-4147-A177-3AD203B41FA5}">
                      <a16:colId xmlns="" xmlns:a16="http://schemas.microsoft.com/office/drawing/2014/main"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 xmlns:a16="http://schemas.microsoft.com/office/drawing/2014/main"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 xmlns:a16="http://schemas.microsoft.com/office/drawing/2014/main"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 xmlns:a16="http://schemas.microsoft.com/office/drawing/2014/main"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 xmlns:a16="http://schemas.microsoft.com/office/drawing/2014/main"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 xmlns:a16="http://schemas.microsoft.com/office/drawing/2014/main" val="3936251906"/>
                  </a:ext>
                </a:extLst>
              </a:tr>
            </a:tbl>
          </a:graphicData>
        </a:graphic>
      </p:graphicFrame>
    </p:spTree>
    <p:extLst>
      <p:ext uri="{BB962C8B-B14F-4D97-AF65-F5344CB8AC3E}">
        <p14:creationId xmlns="" xmlns:p14="http://schemas.microsoft.com/office/powerpoint/2010/main" val="1510706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a:t>
            </a:r>
            <a:r>
              <a:rPr lang="en-IN" sz="1700" dirty="0" smtClean="0"/>
              <a:t> </a:t>
            </a:r>
            <a:r>
              <a:rPr lang="en-IN" sz="1700" dirty="0" smtClean="0"/>
              <a:t>datasets </a:t>
            </a:r>
          </a:p>
          <a:p>
            <a:pPr marL="514350" lvl="2">
              <a:spcBef>
                <a:spcPts val="750"/>
              </a:spcBef>
              <a:spcAft>
                <a:spcPts val="600"/>
              </a:spcAft>
              <a:buClr>
                <a:schemeClr val="accent2"/>
              </a:buClr>
            </a:pPr>
            <a:r>
              <a:rPr lang="en-IN" sz="1700" dirty="0" smtClean="0"/>
              <a:t>Number of a</a:t>
            </a:r>
            <a:r>
              <a:rPr lang="en-IN" sz="1700" dirty="0" smtClean="0"/>
              <a:t>spects</a:t>
            </a:r>
          </a:p>
          <a:p>
            <a:pPr marL="514350" lvl="2">
              <a:spcBef>
                <a:spcPts val="750"/>
              </a:spcBef>
              <a:spcAft>
                <a:spcPts val="600"/>
              </a:spcAft>
              <a:buClr>
                <a:schemeClr val="accent2"/>
              </a:buClr>
            </a:pPr>
            <a:r>
              <a:rPr lang="en-IN" sz="1700" dirty="0" smtClean="0"/>
              <a:t>GPT score</a:t>
            </a:r>
            <a:endParaRPr lang="en-IN" sz="1700" dirty="0" smtClean="0"/>
          </a:p>
          <a:p>
            <a:pPr marL="514350" lvl="2">
              <a:spcBef>
                <a:spcPts val="750"/>
              </a:spcBef>
              <a:spcAft>
                <a:spcPts val="600"/>
              </a:spcAft>
              <a:buClr>
                <a:schemeClr val="accent2"/>
              </a:buClr>
            </a:pPr>
            <a:endParaRPr lang="en-IN" sz="1700" dirty="0"/>
          </a:p>
        </p:txBody>
      </p:sp>
    </p:spTree>
    <p:extLst>
      <p:ext uri="{BB962C8B-B14F-4D97-AF65-F5344CB8AC3E}">
        <p14:creationId xmlns="" xmlns:p14="http://schemas.microsoft.com/office/powerpoint/2010/main" val="4146137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630989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729609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 xmlns:p14="http://schemas.microsoft.com/office/powerpoint/2010/main"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 xmlns:p14="http://schemas.microsoft.com/office/powerpoint/2010/main"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1664</TotalTime>
  <Words>2954</Words>
  <Application>Microsoft Office PowerPoint</Application>
  <PresentationFormat>On-screen Show (16:9)</PresentationFormat>
  <Paragraphs>648</Paragraphs>
  <Slides>57</Slides>
  <Notes>57</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Models – Fashion Captioning Dataset (FACAD)</vt:lpstr>
      <vt:lpstr>Retrieval Augmented Generation – Evaluation</vt:lpstr>
      <vt:lpstr>Slide 56</vt:lpstr>
      <vt:lpstr>Slide 57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1367</cp:revision>
  <dcterms:created xsi:type="dcterms:W3CDTF">2024-01-11T14:50:00Z</dcterms:created>
  <dcterms:modified xsi:type="dcterms:W3CDTF">2024-10-25T09:48:53Z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