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20" r:id="rId40"/>
    <p:sldId id="3919"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929" r:id="rId57"/>
    <p:sldId id="3850" r:id="rId58"/>
    <p:sldId id="265" r:id="rId5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10/25/2024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Feedback</a:t>
            </a: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Self annotations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endParaRPr lang="en-US" sz="1600" dirty="0"/>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Large amount of dataset</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Instructions and Responses</a:t>
            </a:r>
          </a:p>
          <a:p>
            <a:pPr marL="514350" lvl="2">
              <a:spcBef>
                <a:spcPts val="750"/>
              </a:spcBef>
              <a:spcAft>
                <a:spcPts val="600"/>
              </a:spcAft>
              <a:buClr>
                <a:schemeClr val="accent2"/>
              </a:buClr>
            </a:pPr>
            <a:r>
              <a:rPr lang="en-US" sz="1700" dirty="0"/>
              <a:t>Question and Answer</a:t>
            </a:r>
          </a:p>
          <a:p>
            <a:pPr marL="514350" lvl="2">
              <a:spcBef>
                <a:spcPts val="750"/>
              </a:spcBef>
              <a:spcAft>
                <a:spcPts val="600"/>
              </a:spcAft>
              <a:buClr>
                <a:schemeClr val="accent2"/>
              </a:buClr>
            </a:pPr>
            <a:r>
              <a:rPr lang="en-US" sz="1700" dirty="0"/>
              <a:t>Text and sentiment</a:t>
            </a:r>
          </a:p>
          <a:p>
            <a:pPr marL="514350" lvl="2">
              <a:spcBef>
                <a:spcPts val="750"/>
              </a:spcBef>
              <a:spcAft>
                <a:spcPts val="600"/>
              </a:spcAft>
              <a:buClr>
                <a:schemeClr val="accent2"/>
              </a:buClr>
            </a:pPr>
            <a:r>
              <a:rPr lang="en-US" sz="1700" dirty="0"/>
              <a:t>English and Hindi sentences </a:t>
            </a:r>
          </a:p>
          <a:p>
            <a:pPr marL="171450" lvl="1">
              <a:spcBef>
                <a:spcPts val="750"/>
              </a:spcBef>
              <a:spcAft>
                <a:spcPts val="600"/>
              </a:spcAft>
              <a:buClr>
                <a:schemeClr val="accent2"/>
              </a:buClr>
            </a:pPr>
            <a:r>
              <a:rPr lang="en-IN" sz="2000" dirty="0"/>
              <a:t>Generate accurate answers</a:t>
            </a:r>
          </a:p>
          <a:p>
            <a:pPr marL="171450" lvl="1">
              <a:spcBef>
                <a:spcPts val="750"/>
              </a:spcBef>
              <a:spcAft>
                <a:spcPts val="600"/>
              </a:spcAft>
              <a:buClr>
                <a:schemeClr val="accent2"/>
              </a:buClr>
            </a:pPr>
            <a:r>
              <a:rPr lang="en-IN" sz="2000" dirty="0"/>
              <a:t>Generate appropriate answers</a:t>
            </a:r>
          </a:p>
        </p:txBody>
      </p:sp>
    </p:spTree>
    <p:extLst>
      <p:ext uri="{BB962C8B-B14F-4D97-AF65-F5344CB8AC3E}">
        <p14:creationId xmlns:p14="http://schemas.microsoft.com/office/powerpoint/2010/main" xmlns=""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user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a:t>
            </a:r>
            <a:r>
              <a:rPr lang="en-IN" sz="1700" dirty="0" smtClean="0"/>
              <a:t>input and </a:t>
            </a:r>
            <a:r>
              <a:rPr lang="en-IN" sz="1700" dirty="0" smtClean="0"/>
              <a:t>LLM</a:t>
            </a:r>
            <a:endParaRPr lang="en-IN" sz="1700" dirty="0"/>
          </a:p>
        </p:txBody>
      </p:sp>
    </p:spTree>
    <p:extLst>
      <p:ext uri="{BB962C8B-B14F-4D97-AF65-F5344CB8AC3E}">
        <p14:creationId xmlns:p14="http://schemas.microsoft.com/office/powerpoint/2010/main" xmlns=""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a:solidFill>
                      <a:srgbClr val="00B050"/>
                    </a:solidFill>
                  </a:rPr>
                  <a:t>Document Sources</a:t>
                </a:r>
                <a:r>
                  <a:rPr lang="en-IN" sz="1600" b="1" dirty="0"/>
                  <a:t> </a:t>
                </a:r>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a:t>6400GB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Tree>
    <p:extLst>
      <p:ext uri="{BB962C8B-B14F-4D97-AF65-F5344CB8AC3E}">
        <p14:creationId xmlns:p14="http://schemas.microsoft.com/office/powerpoint/2010/main" xmlns=""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3738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algn="ctr"/>
                      <a:r>
                        <a:rPr lang="en-US" sz="1400" b="1" i="0" u="sng" dirty="0">
                          <a:latin typeface="+mn-lt"/>
                        </a:rPr>
                        <a:t>23.0</a:t>
                      </a:r>
                      <a:endParaRPr lang="en-IN" b="1" u="sng" dirty="0"/>
                    </a:p>
                  </a:txBody>
                  <a:tcPr marL="68580" marR="68580" marT="34290" marB="34290" anchor="ctr"/>
                </a:tc>
                <a:tc>
                  <a:txBody>
                    <a:bodyPr/>
                    <a:lstStyle/>
                    <a:p>
                      <a:pPr algn="ctr"/>
                      <a:r>
                        <a:rPr lang="en-US" sz="1400" b="1" i="0" u="sng" dirty="0">
                          <a:latin typeface="+mn-lt"/>
                        </a:rPr>
                        <a:t>11.9</a:t>
                      </a:r>
                      <a:endParaRPr lang="en-IN" b="1" u="sng" dirty="0"/>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latin typeface="+mn-lt"/>
                        </a:rPr>
                        <a:t>10.6</a:t>
                      </a:r>
                    </a:p>
                  </a:txBody>
                  <a:tcPr marL="68580" marR="68580" marT="34290" marB="34290" anchor="ctr"/>
                </a:tc>
                <a:tc>
                  <a:txBody>
                    <a:bodyPr/>
                    <a:lstStyle/>
                    <a:p>
                      <a:pPr algn="ctr"/>
                      <a:r>
                        <a:rPr lang="en-US" sz="1400" b="1" i="0" u="sng" dirty="0">
                          <a:latin typeface="+mn-lt"/>
                        </a:rPr>
                        <a:t>84.5</a:t>
                      </a:r>
                      <a:endParaRPr lang="en-IN" b="1" u="sng" dirty="0"/>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p>
          <a:p>
            <a:pPr marL="514350" lvl="2">
              <a:spcBef>
                <a:spcPts val="750"/>
              </a:spcBef>
              <a:spcAft>
                <a:spcPts val="600"/>
              </a:spcAft>
              <a:buClr>
                <a:schemeClr val="accent2"/>
              </a:buClr>
            </a:pPr>
            <a:r>
              <a:rPr lang="en-IN" sz="1700" dirty="0" smtClean="0"/>
              <a:t>Compound words</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1507</TotalTime>
  <Words>2798</Words>
  <Application>Microsoft Office PowerPoint</Application>
  <PresentationFormat>On-screen Show (16:9)</PresentationFormat>
  <Paragraphs>593</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FashionVLM</vt:lpstr>
      <vt:lpstr>Fashion Captioning Dataset (FACAD)</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Slide 54</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1239</cp:revision>
  <dcterms:created xsi:type="dcterms:W3CDTF">2024-01-11T14:50:00Z</dcterms:created>
  <dcterms:modified xsi:type="dcterms:W3CDTF">2024-10-25T05:02:10Z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