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handoutMasterIdLst>
    <p:handoutMasterId r:id="rId64"/>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31" r:id="rId40"/>
    <p:sldId id="3920"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929" r:id="rId57"/>
    <p:sldId id="3930" r:id="rId58"/>
    <p:sldId id="3932" r:id="rId59"/>
    <p:sldId id="3933" r:id="rId60"/>
    <p:sldId id="3850" r:id="rId61"/>
    <p:sldId id="265" r:id="rId62"/>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10/25/2024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a:t>
            </a:r>
            <a:r>
              <a:rPr lang="en-IN" sz="2000" dirty="0" smtClean="0"/>
              <a:t>Feedback (RLHF)</a:t>
            </a: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or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a:t>
            </a:r>
            <a:r>
              <a:rPr lang="en-IN" sz="1700" dirty="0" smtClean="0"/>
              <a:t> </a:t>
            </a:r>
            <a:r>
              <a:rPr lang="en-IN" sz="1700" dirty="0" smtClean="0"/>
              <a:t>datasets </a:t>
            </a:r>
          </a:p>
          <a:p>
            <a:pPr marL="514350" lvl="2">
              <a:spcBef>
                <a:spcPts val="750"/>
              </a:spcBef>
              <a:spcAft>
                <a:spcPts val="600"/>
              </a:spcAft>
              <a:buClr>
                <a:schemeClr val="accent2"/>
              </a:buClr>
            </a:pPr>
            <a:r>
              <a:rPr lang="en-IN" sz="1700" dirty="0" smtClean="0"/>
              <a:t>Number of a</a:t>
            </a:r>
            <a:r>
              <a:rPr lang="en-IN" sz="1700" dirty="0" smtClean="0"/>
              <a:t>spects</a:t>
            </a:r>
          </a:p>
          <a:p>
            <a:pPr marL="514350" lvl="2">
              <a:spcBef>
                <a:spcPts val="750"/>
              </a:spcBef>
              <a:spcAft>
                <a:spcPts val="600"/>
              </a:spcAft>
              <a:buClr>
                <a:schemeClr val="accent2"/>
              </a:buClr>
            </a:pPr>
            <a:r>
              <a:rPr lang="en-IN" sz="1700" dirty="0" smtClean="0"/>
              <a:t>GPT score</a:t>
            </a:r>
            <a:endParaRPr lang="en-IN" sz="1700" dirty="0" smtClean="0"/>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endParaRPr lang="en-IN" sz="2000" dirty="0" smtClean="0"/>
          </a:p>
          <a:p>
            <a:pPr marL="171450" lvl="1">
              <a:spcBef>
                <a:spcPts val="750"/>
              </a:spcBef>
              <a:spcAft>
                <a:spcPts val="600"/>
              </a:spcAft>
              <a:buClr>
                <a:schemeClr val="accent2"/>
              </a:buClr>
            </a:pPr>
            <a:r>
              <a:rPr lang="en-IN" sz="2000" dirty="0" smtClean="0"/>
              <a:t>Set </a:t>
            </a:r>
            <a:r>
              <a:rPr lang="en-IN" sz="2000" dirty="0" smtClean="0"/>
              <a:t>of </a:t>
            </a:r>
            <a:r>
              <a:rPr lang="en-IN" sz="2000" dirty="0" smtClean="0"/>
              <a:t>models</a:t>
            </a:r>
            <a:endParaRPr lang="en-IN" sz="2000" dirty="0" smtClean="0"/>
          </a:p>
          <a:p>
            <a:pPr marL="171450" lvl="1">
              <a:spcBef>
                <a:spcPts val="750"/>
              </a:spcBef>
              <a:spcAft>
                <a:spcPts val="600"/>
              </a:spcAft>
              <a:buClr>
                <a:schemeClr val="accent2"/>
              </a:buClr>
            </a:pPr>
            <a:r>
              <a:rPr lang="en-IN" sz="2000" smtClean="0"/>
              <a:t>Teacher </a:t>
            </a:r>
            <a:r>
              <a:rPr lang="en-IN" sz="2000" smtClean="0"/>
              <a:t>model</a:t>
            </a:r>
            <a:endParaRPr lang="en-IN" sz="2000" dirty="0" smtClean="0"/>
          </a:p>
          <a:p>
            <a:pPr marL="171450" lvl="1">
              <a:spcBef>
                <a:spcPts val="750"/>
              </a:spcBef>
              <a:spcAft>
                <a:spcPts val="600"/>
              </a:spcAft>
              <a:buClr>
                <a:schemeClr val="accent2"/>
              </a:buClr>
            </a:pPr>
            <a:r>
              <a:rPr lang="en-IN" sz="2000" dirty="0" smtClean="0"/>
              <a:t>E</a:t>
            </a:r>
            <a:r>
              <a:rPr lang="en-IN" sz="2000" dirty="0" smtClean="0"/>
              <a:t>nsemble </a:t>
            </a:r>
            <a:r>
              <a:rPr lang="en-IN" sz="2000" dirty="0" smtClean="0"/>
              <a:t>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a:t>
            </a:r>
            <a:r>
              <a:rPr lang="en-IN" sz="2000" dirty="0" smtClean="0"/>
              <a:t>/ higher </a:t>
            </a:r>
            <a:r>
              <a:rPr lang="en-IN" sz="2000" dirty="0" smtClean="0"/>
              <a:t>accuracy</a:t>
            </a:r>
          </a:p>
        </p:txBody>
      </p:sp>
    </p:spTree>
    <p:extLst>
      <p:ext uri="{BB962C8B-B14F-4D97-AF65-F5344CB8AC3E}">
        <p14:creationId xmlns="" xmlns:p14="http://schemas.microsoft.com/office/powerpoint/2010/main" val="414613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1774</TotalTime>
  <Words>2997</Words>
  <Application>Microsoft Office PowerPoint</Application>
  <PresentationFormat>On-screen Show (16:9)</PresentationFormat>
  <Paragraphs>664</Paragraphs>
  <Slides>58</Slides>
  <Notes>58</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Models – Fashion Captioning Dataset (FACAD)</vt:lpstr>
      <vt:lpstr>Retrieval Augmented Generation – Evaluation</vt:lpstr>
      <vt:lpstr>Knowledge Distillation</vt:lpstr>
      <vt:lpstr>Slide 57</vt:lpstr>
      <vt:lpstr>Slide 58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1379</cp:revision>
  <dcterms:created xsi:type="dcterms:W3CDTF">2024-01-11T14:50:00Z</dcterms:created>
  <dcterms:modified xsi:type="dcterms:W3CDTF">2024-10-25T11:39:13Z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