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handoutMasterIdLst>
    <p:handoutMasterId r:id="rId68"/>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7" r:id="rId50"/>
    <p:sldId id="3912" r:id="rId51"/>
    <p:sldId id="3915" r:id="rId52"/>
    <p:sldId id="3909" r:id="rId53"/>
    <p:sldId id="3910" r:id="rId54"/>
    <p:sldId id="3916" r:id="rId55"/>
    <p:sldId id="3875" r:id="rId56"/>
    <p:sldId id="3859" r:id="rId57"/>
    <p:sldId id="3929" r:id="rId58"/>
    <p:sldId id="3935" r:id="rId59"/>
    <p:sldId id="3936" r:id="rId60"/>
    <p:sldId id="3937" r:id="rId61"/>
    <p:sldId id="3932" r:id="rId62"/>
    <p:sldId id="3933" r:id="rId63"/>
    <p:sldId id="3930" r:id="rId64"/>
    <p:sldId id="3850" r:id="rId65"/>
    <p:sldId id="265" r:id="rId6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62"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10/28/2024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a:t>
            </a:r>
            <a:r>
              <a:rPr lang="en-IN" sz="2000" dirty="0" smtClean="0"/>
              <a:t>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a:t>
            </a:r>
            <a:r>
              <a:rPr lang="en-US" sz="2000" dirty="0" smtClean="0"/>
              <a:t>only LLM</a:t>
            </a:r>
            <a:endParaRPr lang="en-US" sz="2000" dirty="0"/>
          </a:p>
          <a:p>
            <a:pPr marL="514350" lvl="2">
              <a:spcBef>
                <a:spcPts val="750"/>
              </a:spcBef>
              <a:spcAft>
                <a:spcPts val="600"/>
              </a:spcAft>
              <a:buClr>
                <a:schemeClr val="accent2"/>
              </a:buClr>
            </a:pPr>
            <a:r>
              <a:rPr lang="en-US" sz="1700" dirty="0" smtClean="0"/>
              <a:t>Autoregressive models </a:t>
            </a:r>
            <a:endParaRPr lang="en-US" sz="1700" dirty="0" smtClean="0"/>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a:t>
            </a:r>
            <a:r>
              <a:rPr lang="en-US" sz="1700" dirty="0" smtClean="0"/>
              <a:t>Language Modeling</a:t>
            </a:r>
            <a:endParaRPr lang="en-US" sz="1700" dirty="0" smtClean="0"/>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endParaRPr lang="en-US" sz="1700" dirty="0" smtClean="0"/>
          </a:p>
          <a:p>
            <a:pPr marL="514350" lvl="2">
              <a:spcBef>
                <a:spcPts val="750"/>
              </a:spcBef>
              <a:spcAft>
                <a:spcPts val="600"/>
              </a:spcAft>
              <a:buClr>
                <a:schemeClr val="accent2"/>
              </a:buClr>
            </a:pPr>
            <a:r>
              <a:rPr lang="en-US" sz="1700" dirty="0" smtClean="0"/>
              <a:t>Statistical </a:t>
            </a:r>
            <a:r>
              <a:rPr lang="en-US" sz="1700" dirty="0" smtClean="0"/>
              <a:t>representation of </a:t>
            </a:r>
            <a:r>
              <a:rPr lang="en-US" sz="1700" dirty="0" smtClean="0"/>
              <a:t>language  </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a:t>
            </a:r>
            <a:r>
              <a:rPr lang="en-US" sz="2000" dirty="0" smtClean="0"/>
              <a:t>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endParaRPr lang="en-US" sz="1700" dirty="0" smtClean="0"/>
          </a:p>
          <a:p>
            <a:pPr marL="514350" lvl="2">
              <a:spcBef>
                <a:spcPts val="750"/>
              </a:spcBef>
              <a:spcAft>
                <a:spcPts val="600"/>
              </a:spcAft>
              <a:buClr>
                <a:schemeClr val="accent2"/>
              </a:buClr>
            </a:pPr>
            <a:r>
              <a:rPr lang="en-US" sz="1700" dirty="0" smtClean="0"/>
              <a:t>Span </a:t>
            </a:r>
            <a:r>
              <a:rPr lang="en-US" sz="1700" dirty="0" smtClean="0"/>
              <a:t>corruption – T5 model</a:t>
            </a:r>
          </a:p>
          <a:p>
            <a:pPr marL="857250" lvl="3">
              <a:spcBef>
                <a:spcPts val="750"/>
              </a:spcBef>
              <a:spcAft>
                <a:spcPts val="600"/>
              </a:spcAft>
              <a:buClr>
                <a:schemeClr val="accent2"/>
              </a:buClr>
            </a:pPr>
            <a:r>
              <a:rPr lang="en-US" sz="1600" smtClean="0"/>
              <a:t>Mask random </a:t>
            </a:r>
            <a:r>
              <a:rPr lang="en-US" sz="1600" dirty="0" smtClean="0"/>
              <a:t>input </a:t>
            </a:r>
            <a:r>
              <a:rPr lang="en-US" sz="1600" dirty="0" smtClean="0"/>
              <a:t>tokens</a:t>
            </a:r>
          </a:p>
          <a:p>
            <a:pPr marL="857250" lvl="3">
              <a:spcBef>
                <a:spcPts val="750"/>
              </a:spcBef>
              <a:spcAft>
                <a:spcPts val="600"/>
              </a:spcAft>
              <a:buClr>
                <a:schemeClr val="accent2"/>
              </a:buClr>
            </a:pPr>
            <a:r>
              <a:rPr lang="en-US" sz="1600" dirty="0" smtClean="0"/>
              <a:t>Reconstruct masked input tokens</a:t>
            </a:r>
            <a:endParaRPr lang="en-US" sz="1600" dirty="0" smtClean="0"/>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a:t>
            </a:r>
            <a:r>
              <a:rPr lang="en-IN" sz="1700" dirty="0" smtClean="0"/>
              <a:t>–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p14="http://schemas.microsoft.com/office/powerpoint/2010/main" xmlns=""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1896</TotalTime>
  <Words>3132</Words>
  <Application>Microsoft Office PowerPoint</Application>
  <PresentationFormat>On-screen Show (16:9)</PresentationFormat>
  <Paragraphs>712</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Retrieval Augmented Generation – Evaluation</vt:lpstr>
      <vt:lpstr>Knowledge Distillation</vt:lpstr>
      <vt:lpstr>Models – Fashion Captioning Dataset (FACAD)</vt:lpstr>
      <vt:lpstr>Slide 61</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1475</cp:revision>
  <dcterms:created xsi:type="dcterms:W3CDTF">2024-01-11T14:50:00Z</dcterms:created>
  <dcterms:modified xsi:type="dcterms:W3CDTF">2024-10-28T07:32:07Z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