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31" r:id="rId40"/>
    <p:sldId id="3920"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930" r:id="rId58"/>
    <p:sldId id="3932" r:id="rId59"/>
    <p:sldId id="3850" r:id="rId60"/>
    <p:sldId id="265" r:id="rId6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10/25/2024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a:t>
            </a:r>
            <a:r>
              <a:rPr lang="en-IN" sz="1700" dirty="0" smtClean="0"/>
              <a:t> </a:t>
            </a:r>
            <a:r>
              <a:rPr lang="en-IN" sz="1700" dirty="0" smtClean="0"/>
              <a:t>datasets </a:t>
            </a:r>
          </a:p>
          <a:p>
            <a:pPr marL="514350" lvl="2">
              <a:spcBef>
                <a:spcPts val="750"/>
              </a:spcBef>
              <a:spcAft>
                <a:spcPts val="600"/>
              </a:spcAft>
              <a:buClr>
                <a:schemeClr val="accent2"/>
              </a:buClr>
            </a:pPr>
            <a:r>
              <a:rPr lang="en-IN" sz="1700" dirty="0" smtClean="0"/>
              <a:t>Number of a</a:t>
            </a:r>
            <a:r>
              <a:rPr lang="en-IN" sz="1700" dirty="0" smtClean="0"/>
              <a:t>spects</a:t>
            </a:r>
          </a:p>
          <a:p>
            <a:pPr marL="514350" lvl="2">
              <a:spcBef>
                <a:spcPts val="750"/>
              </a:spcBef>
              <a:spcAft>
                <a:spcPts val="600"/>
              </a:spcAft>
              <a:buClr>
                <a:schemeClr val="accent2"/>
              </a:buClr>
            </a:pPr>
            <a:r>
              <a:rPr lang="en-IN" sz="1700" dirty="0" smtClean="0"/>
              <a:t>GPT score</a:t>
            </a:r>
            <a:endParaRPr lang="en-IN" sz="1700" dirty="0" smtClean="0"/>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1697</TotalTime>
  <Words>2954</Words>
  <Application>Microsoft Office PowerPoint</Application>
  <PresentationFormat>On-screen Show (16:9)</PresentationFormat>
  <Paragraphs>648</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Models – Fashion Captioning Dataset (FACAD)</vt:lpstr>
      <vt:lpstr>Retrieval Augmented Generation – Evaluation</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1368</cp:revision>
  <dcterms:created xsi:type="dcterms:W3CDTF">2024-01-11T14:50:00Z</dcterms:created>
  <dcterms:modified xsi:type="dcterms:W3CDTF">2024-10-25T10:22:00Z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