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20" r:id="rId40"/>
    <p:sldId id="3919"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850" r:id="rId58"/>
    <p:sldId id="265" r:id="rId59"/>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10/24/2024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10/24/2024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10/24/2024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 xmlns:p14="http://schemas.microsoft.com/office/powerpoint/2010/main"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database</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Retrieved information + LLM based Generation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answer using LLM</a:t>
            </a:r>
          </a:p>
        </p:txBody>
      </p:sp>
    </p:spTree>
    <p:extLst>
      <p:ext uri="{BB962C8B-B14F-4D97-AF65-F5344CB8AC3E}">
        <p14:creationId xmlns="" xmlns:p14="http://schemas.microsoft.com/office/powerpoint/2010/main"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Text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 xmlns:p14="http://schemas.microsoft.com/office/powerpoint/2010/main"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53738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a:t>
            </a:r>
            <a:r>
              <a:rPr lang="en-IN" sz="2000" dirty="0" smtClean="0"/>
              <a:t>inference cost</a:t>
            </a:r>
            <a:endParaRPr lang="en-IN" sz="2000" dirty="0" smtClean="0"/>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endParaRPr lang="en-IN" sz="1600" dirty="0" smtClean="0"/>
          </a:p>
          <a:p>
            <a:pPr marL="514350" lvl="2">
              <a:spcBef>
                <a:spcPts val="750"/>
              </a:spcBef>
              <a:spcAft>
                <a:spcPts val="600"/>
              </a:spcAft>
              <a:buClr>
                <a:schemeClr val="accent2"/>
              </a:buClr>
            </a:pPr>
            <a:r>
              <a:rPr lang="en-IN" sz="1700" dirty="0" smtClean="0"/>
              <a:t>Output </a:t>
            </a:r>
            <a:r>
              <a:rPr lang="en-IN" sz="1700" dirty="0" smtClean="0"/>
              <a:t>tokens</a:t>
            </a:r>
          </a:p>
          <a:p>
            <a:pPr marL="857250" lvl="3">
              <a:spcBef>
                <a:spcPts val="750"/>
              </a:spcBef>
              <a:spcAft>
                <a:spcPts val="600"/>
              </a:spcAft>
              <a:buClr>
                <a:schemeClr val="accent2"/>
              </a:buClr>
            </a:pPr>
            <a:r>
              <a:rPr lang="en-IN" sz="1600" dirty="0" smtClean="0"/>
              <a:t>More </a:t>
            </a:r>
            <a:r>
              <a:rPr lang="en-IN" sz="1600" dirty="0" smtClean="0"/>
              <a:t>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a:t>
            </a:r>
            <a:r>
              <a:rPr lang="en-IN" sz="2000" dirty="0" smtClean="0"/>
              <a:t>with two tokens</a:t>
            </a: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p>
          <a:p>
            <a:pPr marL="514350" lvl="2">
              <a:spcBef>
                <a:spcPts val="750"/>
              </a:spcBef>
              <a:spcAft>
                <a:spcPts val="600"/>
              </a:spcAft>
              <a:buClr>
                <a:schemeClr val="accent2"/>
              </a:buClr>
            </a:pPr>
            <a:r>
              <a:rPr lang="en-IN" sz="1700" dirty="0" smtClean="0"/>
              <a:t>Compound </a:t>
            </a:r>
            <a:r>
              <a:rPr lang="en-IN" sz="1700" dirty="0" smtClean="0"/>
              <a:t>words</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1492</TotalTime>
  <Words>2794</Words>
  <Application>Microsoft Office PowerPoint</Application>
  <PresentationFormat>On-screen Show (16:9)</PresentationFormat>
  <Paragraphs>593</Paragraphs>
  <Slides>55</Slides>
  <Notes>55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Slide 54</vt:lpstr>
      <vt:lpstr>Slide 55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1232</cp:revision>
  <dcterms:created xsi:type="dcterms:W3CDTF">2024-01-11T14:50:00Z</dcterms:created>
  <dcterms:modified xsi:type="dcterms:W3CDTF">2024-10-24T09:38:45Z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