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6" r:id="rId4"/>
    <p:sldId id="278" r:id="rId5"/>
    <p:sldId id="277" r:id="rId6"/>
    <p:sldId id="279" r:id="rId7"/>
    <p:sldId id="280" r:id="rId8"/>
    <p:sldId id="281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1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573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317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70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88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824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4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48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162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24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524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55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62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24662-010E-0BAE-C10A-DF6170686D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Model Quantization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BC08E-1DBB-9B25-9411-51433F52F8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Pritam Prakash Shete</a:t>
            </a:r>
          </a:p>
          <a:p>
            <a:r>
              <a:rPr lang="en-US" sz="3200" dirty="0"/>
              <a:t>Computer Division, BARC </a:t>
            </a:r>
          </a:p>
          <a:p>
            <a:r>
              <a:rPr lang="en-US" sz="3200" dirty="0"/>
              <a:t>Centre for Excellence in Basic Sciences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1568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58373-896C-5377-CDAF-BEA76F5EF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31634-9F3E-2272-A76A-C5BE6DCCE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Quantization – Why ?</a:t>
            </a:r>
          </a:p>
          <a:p>
            <a:r>
              <a:rPr lang="en-US" dirty="0"/>
              <a:t>FP32</a:t>
            </a:r>
          </a:p>
          <a:p>
            <a:r>
              <a:rPr lang="en-US" dirty="0"/>
              <a:t>Model Quantization – How ?</a:t>
            </a:r>
          </a:p>
          <a:p>
            <a:r>
              <a:rPr lang="en-US" dirty="0"/>
              <a:t>FP16</a:t>
            </a:r>
          </a:p>
          <a:p>
            <a:r>
              <a:rPr lang="en-US" dirty="0"/>
              <a:t>BFLOAT16</a:t>
            </a:r>
          </a:p>
          <a:p>
            <a:r>
              <a:rPr lang="en-US" dirty="0"/>
              <a:t>INT8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080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Quantization – Why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FP32</a:t>
            </a:r>
          </a:p>
          <a:p>
            <a:pPr lvl="1"/>
            <a:r>
              <a:rPr lang="en-US" dirty="0"/>
              <a:t>4 bytes per parameter</a:t>
            </a:r>
          </a:p>
          <a:p>
            <a:pPr lvl="1"/>
            <a:r>
              <a:rPr lang="en-US" dirty="0"/>
              <a:t>Full precision</a:t>
            </a:r>
          </a:p>
          <a:p>
            <a:r>
              <a:rPr lang="en-US" dirty="0"/>
              <a:t>Store model</a:t>
            </a:r>
          </a:p>
          <a:p>
            <a:pPr lvl="1"/>
            <a:r>
              <a:rPr lang="en-US" dirty="0"/>
              <a:t>1B parameters </a:t>
            </a:r>
          </a:p>
          <a:p>
            <a:pPr lvl="1"/>
            <a:r>
              <a:rPr lang="en-US" dirty="0"/>
              <a:t>4  GB memory @ full precision</a:t>
            </a:r>
          </a:p>
          <a:p>
            <a:r>
              <a:rPr lang="en-US" dirty="0"/>
              <a:t>Train model</a:t>
            </a:r>
          </a:p>
          <a:p>
            <a:pPr lvl="1"/>
            <a:r>
              <a:rPr lang="en-US" dirty="0"/>
              <a:t>1B parameters </a:t>
            </a:r>
          </a:p>
          <a:p>
            <a:pPr lvl="1"/>
            <a:r>
              <a:rPr lang="en-US" dirty="0"/>
              <a:t>24  GB memory @ full precision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294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0959B-5257-9D91-3B61-5C46F1F96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FP32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E5D9F-CE13-09AA-2234-6FF43C2EB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 bit – 1 bit</a:t>
            </a:r>
          </a:p>
          <a:p>
            <a:r>
              <a:rPr lang="en-US" dirty="0"/>
              <a:t>Exponent – 8 bits</a:t>
            </a:r>
          </a:p>
          <a:p>
            <a:r>
              <a:rPr lang="en-US" dirty="0"/>
              <a:t>Fraction – 23 bits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179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0959B-5257-9D91-3B61-5C46F1F96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Quantization – How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E5D9F-CE13-09AA-2234-6FF43C2EB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FP16</a:t>
            </a:r>
          </a:p>
          <a:p>
            <a:r>
              <a:rPr lang="en-US" dirty="0"/>
              <a:t>BFLOAT16</a:t>
            </a:r>
          </a:p>
          <a:p>
            <a:r>
              <a:rPr lang="en-US" dirty="0"/>
              <a:t>INT8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1160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0959B-5257-9D91-3B61-5C46F1F96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FP16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E5D9F-CE13-09AA-2234-6FF43C2EB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 bit – 1 bit</a:t>
            </a:r>
          </a:p>
          <a:p>
            <a:r>
              <a:rPr lang="en-US" dirty="0"/>
              <a:t>Exponent – 5 bits</a:t>
            </a:r>
          </a:p>
          <a:p>
            <a:r>
              <a:rPr lang="en-US" dirty="0"/>
              <a:t>Fraction – 10 bits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9872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0959B-5257-9D91-3B61-5C46F1F96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BFLOAT16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E5D9F-CE13-09AA-2234-6FF43C2EB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 bit – 1 bit</a:t>
            </a:r>
          </a:p>
          <a:p>
            <a:r>
              <a:rPr lang="en-US" dirty="0"/>
              <a:t>Exponent – 8 bits</a:t>
            </a:r>
          </a:p>
          <a:p>
            <a:r>
              <a:rPr lang="en-US" dirty="0"/>
              <a:t>Fraction truncation </a:t>
            </a:r>
          </a:p>
          <a:p>
            <a:pPr lvl="1"/>
            <a:r>
              <a:rPr lang="en-US"/>
              <a:t>FP32</a:t>
            </a:r>
          </a:p>
          <a:p>
            <a:r>
              <a:rPr lang="en-US" dirty="0"/>
              <a:t>Fraction – 7 bits</a:t>
            </a:r>
          </a:p>
          <a:p>
            <a:r>
              <a:rPr lang="en-IN" dirty="0"/>
              <a:t>Training stability</a:t>
            </a:r>
          </a:p>
        </p:txBody>
      </p:sp>
    </p:spTree>
    <p:extLst>
      <p:ext uri="{BB962C8B-B14F-4D97-AF65-F5344CB8AC3E}">
        <p14:creationId xmlns:p14="http://schemas.microsoft.com/office/powerpoint/2010/main" val="2328183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0959B-5257-9D91-3B61-5C46F1F96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INT8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E5D9F-CE13-09AA-2234-6FF43C2EB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 bit – 1 bit</a:t>
            </a:r>
          </a:p>
          <a:p>
            <a:r>
              <a:rPr lang="en-US" dirty="0"/>
              <a:t>Exponent – 0 bits</a:t>
            </a:r>
          </a:p>
          <a:p>
            <a:r>
              <a:rPr lang="en-US" dirty="0"/>
              <a:t>Fraction – 7 bits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0421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AEA77-34B6-2B92-3032-E7DC917A6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8F5DA-863D-D365-0F24-39A0C31B06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D7672-D577-74F5-F08E-C14B57789D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0884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153</TotalTime>
  <Words>135</Words>
  <Application>Microsoft Office PowerPoint</Application>
  <PresentationFormat>On-screen Show (4:3)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Model Quantization</vt:lpstr>
      <vt:lpstr>Topics</vt:lpstr>
      <vt:lpstr>Model Quantization – Why ?</vt:lpstr>
      <vt:lpstr>FP32</vt:lpstr>
      <vt:lpstr>Model Quantization – How ?</vt:lpstr>
      <vt:lpstr>FP16</vt:lpstr>
      <vt:lpstr>BFLOAT16</vt:lpstr>
      <vt:lpstr>INT8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Distillation</dc:title>
  <dc:creator>Prachi Shete</dc:creator>
  <cp:lastModifiedBy>Prachi Shete</cp:lastModifiedBy>
  <cp:revision>163</cp:revision>
  <dcterms:created xsi:type="dcterms:W3CDTF">2024-03-03T08:48:14Z</dcterms:created>
  <dcterms:modified xsi:type="dcterms:W3CDTF">2024-09-04T12:02:14Z</dcterms:modified>
</cp:coreProperties>
</file>